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66" r:id="rId1"/>
  </p:sldMasterIdLst>
  <p:sldIdLst>
    <p:sldId id="256" r:id="rId2"/>
    <p:sldId id="257" r:id="rId3"/>
    <p:sldId id="259" r:id="rId4"/>
    <p:sldId id="258" r:id="rId5"/>
    <p:sldId id="264" r:id="rId6"/>
    <p:sldId id="268" r:id="rId7"/>
    <p:sldId id="266" r:id="rId8"/>
    <p:sldId id="267" r:id="rId9"/>
    <p:sldId id="265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4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42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88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96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7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3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99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93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99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47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15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97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05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25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828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NHRP5EzO5c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8596" y="1961452"/>
            <a:ext cx="8574622" cy="2182641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 smtClean="0"/>
              <a:t>פרוייקט בהשתלמות עצמית 1</a:t>
            </a:r>
            <a:br>
              <a:rPr lang="he-IL" dirty="0" smtClean="0"/>
            </a:br>
            <a:r>
              <a:rPr lang="he-IL" dirty="0" smtClean="0"/>
              <a:t>שלט רחוק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4226" y="4040577"/>
            <a:ext cx="6987645" cy="1118019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234230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02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5400" dirty="0" smtClean="0"/>
              <a:t>סיכום</a:t>
            </a:r>
            <a:endParaRPr lang="en-US" sz="54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 smtClean="0"/>
              <a:t>כפרוייקט המשך ניתן </a:t>
            </a:r>
            <a:r>
              <a:rPr lang="he-IL" sz="2000" dirty="0"/>
              <a:t>להוסיף /לשנות את ההודעות לרחפן ובכך להרחיב/ לשפר את הפונקציונליות שלו, למשל : "פנה ימינה", "הורד גובה" וכו'. 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/>
              <a:t>הפרוייקט </a:t>
            </a:r>
            <a:r>
              <a:rPr lang="he-IL" sz="2000" dirty="0" smtClean="0"/>
              <a:t>לימד </a:t>
            </a:r>
            <a:r>
              <a:rPr lang="he-IL" sz="2000" dirty="0"/>
              <a:t>אותנו רבות על התמודדות עם נושאים חדשים בתחום שלא הכרנו קודם, ניהול משימות מורכבות ופישוטן לתתי משימות, התנסות בתחום האלקטרוניקה ולא פחות חשוב, עבודה משותפת בצוות. </a:t>
            </a:r>
          </a:p>
        </p:txBody>
      </p:sp>
    </p:spTree>
    <p:extLst>
      <p:ext uri="{BB962C8B-B14F-4D97-AF65-F5344CB8AC3E}">
        <p14:creationId xmlns:p14="http://schemas.microsoft.com/office/powerpoint/2010/main" val="359981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/>
              <a:t>הגדרת הפרוייקט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7640" y="2590800"/>
            <a:ext cx="7395646" cy="3267998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2400" dirty="0"/>
              <a:t>פרוייקט זה נועד על מנת לתת למשתמש שליטה נוחה ברחפן באמצעות שלט </a:t>
            </a:r>
            <a:r>
              <a:rPr lang="he-IL" sz="2400" dirty="0" smtClean="0"/>
              <a:t>רחוק.</a:t>
            </a: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2400" dirty="0" smtClean="0"/>
              <a:t>הפקודות </a:t>
            </a:r>
            <a:r>
              <a:rPr lang="he-IL" sz="2400" dirty="0"/>
              <a:t>האפשריות הן </a:t>
            </a:r>
            <a:r>
              <a:rPr lang="he-IL" sz="2400" dirty="0" smtClean="0"/>
              <a:t>המראה ונחיתה</a:t>
            </a:r>
            <a:r>
              <a:rPr lang="he-IL" sz="2400" dirty="0"/>
              <a:t>. </a:t>
            </a: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2400" dirty="0"/>
              <a:t>במסגרת הפרוייקט נראה כי באמצעות שלט קטן, זול ונוח לתפעול, נעביר פקודות שונות למחשב.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4646"/>
            <a:ext cx="3703320" cy="308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9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/>
              <a:t>מטרות הפרוייקט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he-IL" sz="2400" dirty="0" smtClean="0"/>
              <a:t>להכיר את הרסברי פאי ואת שיטת העבודה עם ה</a:t>
            </a:r>
            <a:r>
              <a:rPr lang="en-US" sz="2400" dirty="0" smtClean="0"/>
              <a:t>GPIO</a:t>
            </a:r>
            <a:r>
              <a:rPr lang="he-IL" sz="2400" dirty="0" smtClean="0"/>
              <a:t>.</a:t>
            </a:r>
          </a:p>
          <a:p>
            <a:pPr algn="r" rtl="1">
              <a:lnSpc>
                <a:spcPct val="150000"/>
              </a:lnSpc>
            </a:pPr>
            <a:r>
              <a:rPr lang="he-IL" sz="2400" dirty="0" smtClean="0"/>
              <a:t>ללמוד את העבודה עם השלט והרסיבר.</a:t>
            </a:r>
          </a:p>
          <a:p>
            <a:pPr algn="r" rtl="1">
              <a:lnSpc>
                <a:spcPct val="150000"/>
              </a:lnSpc>
            </a:pPr>
            <a:r>
              <a:rPr lang="he-IL" sz="2400" dirty="0" smtClean="0"/>
              <a:t>לשלוח למודול המאזין את הפקודה המתאימה בהתאם לכפתור הנלחץ בשלט.</a:t>
            </a:r>
          </a:p>
        </p:txBody>
      </p:sp>
    </p:spTree>
    <p:extLst>
      <p:ext uri="{BB962C8B-B14F-4D97-AF65-F5344CB8AC3E}">
        <p14:creationId xmlns:p14="http://schemas.microsoft.com/office/powerpoint/2010/main" val="20938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255" y="0"/>
            <a:ext cx="10018713" cy="1752599"/>
          </a:xfrm>
        </p:spPr>
        <p:txBody>
          <a:bodyPr/>
          <a:lstStyle/>
          <a:p>
            <a:pPr algn="ctr"/>
            <a:r>
              <a:rPr lang="en-US" b="1" dirty="0" smtClean="0"/>
              <a:t>Schematic Design 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987563" y="2819699"/>
            <a:ext cx="1026544" cy="32797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832531" y="2225610"/>
            <a:ext cx="1535501" cy="4191856"/>
            <a:chOff x="2767433" y="1866165"/>
            <a:chExt cx="1362973" cy="3720862"/>
          </a:xfrm>
        </p:grpSpPr>
        <p:sp>
          <p:nvSpPr>
            <p:cNvPr id="5" name="Rectangle 4"/>
            <p:cNvSpPr/>
            <p:nvPr/>
          </p:nvSpPr>
          <p:spPr>
            <a:xfrm>
              <a:off x="2767433" y="1866165"/>
              <a:ext cx="1362973" cy="2587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Receiver</a:t>
              </a:r>
              <a:endParaRPr lang="en-US" dirty="0"/>
            </a:p>
          </p:txBody>
        </p:sp>
        <p:cxnSp>
          <p:nvCxnSpPr>
            <p:cNvPr id="7" name="Straight Connector 6"/>
            <p:cNvCxnSpPr>
              <a:stCxn id="5" idx="2"/>
            </p:cNvCxnSpPr>
            <p:nvPr/>
          </p:nvCxnSpPr>
          <p:spPr>
            <a:xfrm>
              <a:off x="3448920" y="2124958"/>
              <a:ext cx="17252" cy="34620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1873204" y="2819699"/>
            <a:ext cx="1904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Button Click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1801101" y="3145137"/>
            <a:ext cx="1645476" cy="858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240296" y="4831101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 Command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456293" y="3620690"/>
            <a:ext cx="2984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Signal </a:t>
            </a:r>
            <a:endParaRPr lang="en-US" dirty="0" smtClean="0"/>
          </a:p>
          <a:p>
            <a:r>
              <a:rPr lang="en-US" dirty="0" smtClean="0"/>
              <a:t>(E.G </a:t>
            </a:r>
            <a:r>
              <a:rPr lang="en-US" dirty="0"/>
              <a:t>- TAKEOFF/ LAND )</a:t>
            </a:r>
            <a:endParaRPr lang="en-US" dirty="0" smtClean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439395" y="3963426"/>
            <a:ext cx="3170605" cy="1651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8824768" y="5313535"/>
            <a:ext cx="3131686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8001738" y="2236464"/>
            <a:ext cx="1658869" cy="4181002"/>
            <a:chOff x="5928923" y="1524236"/>
            <a:chExt cx="1658869" cy="4181002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6751953" y="1804932"/>
              <a:ext cx="0" cy="3900306"/>
            </a:xfrm>
            <a:prstGeom prst="line">
              <a:avLst/>
            </a:prstGeom>
            <a:ln w="1079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5928923" y="1524236"/>
              <a:ext cx="1658869" cy="2915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Interpreter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669107" y="2225610"/>
            <a:ext cx="1540577" cy="4461032"/>
            <a:chOff x="2767433" y="1627233"/>
            <a:chExt cx="1367479" cy="3959794"/>
          </a:xfrm>
        </p:grpSpPr>
        <p:sp>
          <p:nvSpPr>
            <p:cNvPr id="27" name="Rectangle 26"/>
            <p:cNvSpPr/>
            <p:nvPr/>
          </p:nvSpPr>
          <p:spPr>
            <a:xfrm>
              <a:off x="2767433" y="1627233"/>
              <a:ext cx="1367479" cy="4977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Remote Controller</a:t>
              </a:r>
              <a:endParaRPr lang="en-US" dirty="0"/>
            </a:p>
          </p:txBody>
        </p:sp>
        <p:cxnSp>
          <p:nvCxnSpPr>
            <p:cNvPr id="28" name="Straight Connector 27"/>
            <p:cNvCxnSpPr>
              <a:stCxn id="27" idx="2"/>
            </p:cNvCxnSpPr>
            <p:nvPr/>
          </p:nvCxnSpPr>
          <p:spPr>
            <a:xfrm>
              <a:off x="3451174" y="2124957"/>
              <a:ext cx="14998" cy="34620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7067684" y="4331369"/>
            <a:ext cx="1221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level</a:t>
            </a:r>
          </a:p>
          <a:p>
            <a:r>
              <a:rPr lang="en-US" dirty="0" smtClean="0"/>
              <a:t>Message</a:t>
            </a:r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6610000" y="4648909"/>
            <a:ext cx="2137179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91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47188"/>
            <a:ext cx="10711438" cy="1221592"/>
          </a:xfrm>
        </p:spPr>
        <p:txBody>
          <a:bodyPr/>
          <a:lstStyle/>
          <a:p>
            <a:pPr algn="ctr"/>
            <a:r>
              <a:rPr lang="he-IL" sz="4800" b="1" dirty="0" smtClean="0"/>
              <a:t>הסבר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r" rtl="1"/>
            <a:r>
              <a:rPr lang="he-IL" sz="2400" dirty="0"/>
              <a:t>המשתמש שולח סיגנל רדיו באמצעות לחיצת על כפתור בשלט. </a:t>
            </a:r>
            <a:endParaRPr lang="he-IL" sz="2400" dirty="0" smtClean="0"/>
          </a:p>
          <a:p>
            <a:pPr lvl="0" algn="r" rtl="1"/>
            <a:r>
              <a:rPr lang="he-IL" sz="2400" dirty="0" smtClean="0"/>
              <a:t> הרסיבר </a:t>
            </a:r>
            <a:r>
              <a:rPr lang="he-IL" sz="2400" dirty="0"/>
              <a:t>מקבל את </a:t>
            </a:r>
            <a:r>
              <a:rPr lang="he-IL" sz="2400" dirty="0" smtClean="0"/>
              <a:t>הסיגנל, ומעלה מתח בפין של הרספברי </a:t>
            </a:r>
            <a:r>
              <a:rPr lang="en-US" sz="2400" dirty="0" smtClean="0"/>
              <a:t>PI</a:t>
            </a:r>
            <a:r>
              <a:rPr lang="he-IL" sz="2400" dirty="0" smtClean="0"/>
              <a:t>.</a:t>
            </a:r>
          </a:p>
          <a:p>
            <a:pPr lvl="0" algn="r" rtl="1"/>
            <a:r>
              <a:rPr lang="he-IL" sz="2400" dirty="0" smtClean="0"/>
              <a:t>ה </a:t>
            </a:r>
            <a:r>
              <a:rPr lang="en-US" sz="2400" dirty="0" smtClean="0"/>
              <a:t>interpreter</a:t>
            </a:r>
            <a:r>
              <a:rPr lang="he-IL" sz="2400" dirty="0" smtClean="0"/>
              <a:t> דוגם את הפינים של הרספברי </a:t>
            </a:r>
            <a:r>
              <a:rPr lang="en-US" sz="2400" dirty="0" smtClean="0"/>
              <a:t>PI</a:t>
            </a:r>
            <a:r>
              <a:rPr lang="he-IL" sz="2400" dirty="0" smtClean="0"/>
              <a:t>.</a:t>
            </a:r>
          </a:p>
          <a:p>
            <a:pPr lvl="0" algn="r" rtl="1"/>
            <a:r>
              <a:rPr lang="he-IL" sz="2400" dirty="0" smtClean="0"/>
              <a:t> ה-</a:t>
            </a:r>
            <a:r>
              <a:rPr lang="en-US" sz="2400" dirty="0"/>
              <a:t> </a:t>
            </a:r>
            <a:r>
              <a:rPr lang="en-US" sz="2400" dirty="0" smtClean="0"/>
              <a:t>interpreter</a:t>
            </a:r>
            <a:r>
              <a:rPr lang="he-IL" sz="2400" dirty="0" smtClean="0"/>
              <a:t>יוצר הודעה מתאימה ומעביר </a:t>
            </a:r>
            <a:r>
              <a:rPr lang="he-IL" sz="2400" dirty="0"/>
              <a:t>אותה הלאה</a:t>
            </a:r>
            <a:r>
              <a:rPr lang="he-IL" sz="2400" dirty="0" smtClean="0"/>
              <a:t>.</a:t>
            </a:r>
            <a:endParaRPr lang="he-IL" sz="2400" dirty="0"/>
          </a:p>
          <a:p>
            <a:pPr marL="0" lvl="0" indent="0" algn="r" rtl="1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465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4400" dirty="0" smtClean="0"/>
              <a:t>אנטנה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39" y="1038076"/>
            <a:ext cx="10554574" cy="3636511"/>
          </a:xfrm>
        </p:spPr>
        <p:txBody>
          <a:bodyPr/>
          <a:lstStyle/>
          <a:p>
            <a:pPr algn="r" rtl="1"/>
            <a:r>
              <a:rPr lang="he-IL" dirty="0"/>
              <a:t>על מנת לקלוט פקודות מהשלט במרחק רב יחסית, הכנו אנטנה שתגדיל את מרחב הקליטה. </a:t>
            </a:r>
          </a:p>
          <a:p>
            <a:pPr algn="r" rtl="1"/>
            <a:r>
              <a:rPr lang="he-IL" dirty="0"/>
              <a:t> </a:t>
            </a:r>
            <a:r>
              <a:rPr lang="he-IL" dirty="0" smtClean="0"/>
              <a:t>התנגדות האנטנה 50 אוהם, אורכה </a:t>
            </a:r>
            <a:r>
              <a:rPr lang="he-IL" smtClean="0"/>
              <a:t>17 סנטימטר וברוחב </a:t>
            </a:r>
            <a:r>
              <a:rPr lang="he-IL" dirty="0"/>
              <a:t>רבע </a:t>
            </a:r>
            <a:r>
              <a:rPr lang="he-IL" dirty="0" smtClean="0"/>
              <a:t>גל.</a:t>
            </a:r>
          </a:p>
          <a:p>
            <a:pPr algn="r" rtl="1"/>
            <a:r>
              <a:rPr lang="he-IL" dirty="0" smtClean="0"/>
              <a:t>לשם </a:t>
            </a:r>
            <a:r>
              <a:rPr lang="he-IL" dirty="0"/>
              <a:t>כך לקחנו כבל חשמלי וחתכנו אותו לגודל הרצוי, ולאחר מכן הלחמנו אותו לפתח המיועד לאנטנה ברסיבר שלנו.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146" y="3680721"/>
            <a:ext cx="6572700" cy="317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23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RC lights</a:t>
            </a:r>
            <a:endParaRPr lang="en-US" dirty="0"/>
          </a:p>
        </p:txBody>
      </p:sp>
      <p:pic>
        <p:nvPicPr>
          <p:cNvPr id="4" name="WhatsApp Video 2017-08-14 at 19.52.38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5400000">
            <a:off x="124015" y="1221261"/>
            <a:ext cx="6153333" cy="4266636"/>
          </a:xfrm>
        </p:spPr>
      </p:pic>
      <p:sp>
        <p:nvSpPr>
          <p:cNvPr id="6" name="TextBox 5"/>
          <p:cNvSpPr txBox="1"/>
          <p:nvPr/>
        </p:nvSpPr>
        <p:spPr>
          <a:xfrm>
            <a:off x="5656729" y="2375647"/>
            <a:ext cx="6024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 smtClean="0"/>
              <a:t>באמצעות פקודות ל-</a:t>
            </a:r>
            <a:r>
              <a:rPr lang="en-US" dirty="0" smtClean="0"/>
              <a:t>GPIO</a:t>
            </a:r>
            <a:r>
              <a:rPr lang="he-IL" dirty="0" smtClean="0"/>
              <a:t> של הרספברי, הצלחנו להדליק נורות באמצעות מקשי השלט: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31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RC control notifying Mission Control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9953" y="2197569"/>
            <a:ext cx="17301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 smtClean="0"/>
              <a:t>באמצעות שליחת הודעות למרכז הבקרה של הרחפן, הצלחנו לגרום לסימולטור לבצע המראה ונחיתה.</a:t>
            </a:r>
            <a:endParaRPr lang="en-US" dirty="0"/>
          </a:p>
        </p:txBody>
      </p:sp>
      <p:pic>
        <p:nvPicPr>
          <p:cNvPr id="4" name="jNHRP5EzO5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30061" y="2197569"/>
            <a:ext cx="7743344" cy="43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1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4400" dirty="0" smtClean="0"/>
              <a:t>הישגים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he-IL" sz="2400" dirty="0" smtClean="0"/>
              <a:t>הכרת ה </a:t>
            </a:r>
            <a:r>
              <a:rPr lang="en-US" sz="2400" dirty="0" err="1" smtClean="0"/>
              <a:t>RaspberryPi</a:t>
            </a:r>
            <a:r>
              <a:rPr lang="he-IL" sz="2400" dirty="0" smtClean="0"/>
              <a:t> ומערכת ההפעלה </a:t>
            </a:r>
            <a:r>
              <a:rPr lang="en-US" sz="2400" dirty="0" err="1" smtClean="0"/>
              <a:t>Raspbian</a:t>
            </a:r>
            <a:r>
              <a:rPr lang="he-IL" sz="2400" dirty="0" smtClean="0"/>
              <a:t>.</a:t>
            </a:r>
          </a:p>
          <a:p>
            <a:pPr algn="r" rtl="1">
              <a:lnSpc>
                <a:spcPct val="150000"/>
              </a:lnSpc>
            </a:pPr>
            <a:r>
              <a:rPr lang="he-IL" sz="2400" dirty="0" smtClean="0"/>
              <a:t>למידת הבסיס של אלקטרוניקה ועבודה עם ה</a:t>
            </a:r>
            <a:r>
              <a:rPr lang="en-US" sz="2400" dirty="0" smtClean="0"/>
              <a:t>GPIO</a:t>
            </a:r>
            <a:r>
              <a:rPr lang="he-IL" sz="2400" dirty="0" smtClean="0"/>
              <a:t> של הרסברי.</a:t>
            </a:r>
          </a:p>
          <a:p>
            <a:pPr algn="r" rtl="1">
              <a:lnSpc>
                <a:spcPct val="150000"/>
              </a:lnSpc>
            </a:pPr>
            <a:r>
              <a:rPr lang="he-IL" sz="2400" dirty="0" smtClean="0"/>
              <a:t>הכרה ועבודה עם הסיפריה </a:t>
            </a:r>
            <a:r>
              <a:rPr lang="en-US" sz="2400" dirty="0" smtClean="0"/>
              <a:t>IS4AEPs</a:t>
            </a:r>
            <a:r>
              <a:rPr lang="he-IL" sz="2400" dirty="0" smtClean="0"/>
              <a:t>.</a:t>
            </a:r>
          </a:p>
          <a:p>
            <a:pPr algn="r" rtl="1">
              <a:lnSpc>
                <a:spcPct val="150000"/>
              </a:lnSpc>
            </a:pPr>
            <a:r>
              <a:rPr lang="he-IL" sz="2400" dirty="0" smtClean="0"/>
              <a:t>מימוש פתרון המדליק נורות לד בהתאם ללחיצה על כפתור בשלט.</a:t>
            </a:r>
            <a:endParaRPr lang="en-US" sz="2400" dirty="0" smtClean="0"/>
          </a:p>
          <a:p>
            <a:pPr algn="r" rtl="1">
              <a:lnSpc>
                <a:spcPct val="150000"/>
              </a:lnSpc>
            </a:pPr>
            <a:r>
              <a:rPr lang="he-IL" sz="2400" dirty="0" smtClean="0"/>
              <a:t>מימוש פתרון המפרסם הודעות בפורמט המתקבל ע"י מרכז הבקרה של הרחפן.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876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1447</TotalTime>
  <Words>336</Words>
  <Application>Microsoft Office PowerPoint</Application>
  <PresentationFormat>Widescreen</PresentationFormat>
  <Paragraphs>43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Gisha</vt:lpstr>
      <vt:lpstr>Wingdings 2</vt:lpstr>
      <vt:lpstr>Quotable</vt:lpstr>
      <vt:lpstr>פרוייקט בהשתלמות עצמית 1 שלט רחוק</vt:lpstr>
      <vt:lpstr>הגדרת הפרוייקט</vt:lpstr>
      <vt:lpstr>מטרות הפרוייקט</vt:lpstr>
      <vt:lpstr>Schematic Design </vt:lpstr>
      <vt:lpstr>הסבר</vt:lpstr>
      <vt:lpstr>אנטנה</vt:lpstr>
      <vt:lpstr>RC lights</vt:lpstr>
      <vt:lpstr>RC control notifying Mission Control</vt:lpstr>
      <vt:lpstr>הישגים</vt:lpstr>
      <vt:lpstr>סיכום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Project</dc:title>
  <dc:creator>Cohen, Sapir</dc:creator>
  <cp:keywords>CTPClassification=CTP_NWR:VisualMarkings=</cp:keywords>
  <cp:lastModifiedBy>Deutsch, Nir</cp:lastModifiedBy>
  <cp:revision>409</cp:revision>
  <dcterms:created xsi:type="dcterms:W3CDTF">2017-03-28T17:31:07Z</dcterms:created>
  <dcterms:modified xsi:type="dcterms:W3CDTF">2017-10-21T14:14:45Z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4c143c51-2622-4571-abbd-96caaeb0391a</vt:lpwstr>
  </property>
  <property fmtid="{D5CDD505-2E9C-101B-9397-08002B2CF9AE}" pid="3" name="CTP_TimeStamp">
    <vt:lpwstr>2017-10-21 14:14:45Z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CTP_NWR</vt:lpwstr>
  </property>
</Properties>
</file>