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57" r:id="rId3"/>
    <p:sldId id="258" r:id="rId4"/>
    <p:sldId id="273" r:id="rId5"/>
    <p:sldId id="269" r:id="rId6"/>
    <p:sldId id="270" r:id="rId7"/>
    <p:sldId id="272" r:id="rId8"/>
    <p:sldId id="26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91" d="100"/>
          <a:sy n="91" d="100"/>
        </p:scale>
        <p:origin x="139" y="9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818FB5-AA22-4D8B-A491-DE9B7AA3FBCD}" type="datetimeFigureOut">
              <a:rPr lang="en-US"/>
              <a:t>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9EFA3-B65C-43C2-8A1C-26A78E6BD707}" type="slidenum">
              <a:rPr lang="en-US"/>
              <a:t>‹#›</a:t>
            </a:fld>
            <a:endParaRPr lang="en-US"/>
          </a:p>
        </p:txBody>
      </p:sp>
    </p:spTree>
    <p:extLst>
      <p:ext uri="{BB962C8B-B14F-4D97-AF65-F5344CB8AC3E}">
        <p14:creationId xmlns:p14="http://schemas.microsoft.com/office/powerpoint/2010/main" val="176342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79EFA3-B65C-43C2-8A1C-26A78E6BD707}" type="slidenum">
              <a:rPr lang="en-US"/>
              <a:t>2</a:t>
            </a:fld>
            <a:endParaRPr lang="en-US"/>
          </a:p>
        </p:txBody>
      </p:sp>
    </p:spTree>
    <p:extLst>
      <p:ext uri="{BB962C8B-B14F-4D97-AF65-F5344CB8AC3E}">
        <p14:creationId xmlns:p14="http://schemas.microsoft.com/office/powerpoint/2010/main" val="2300905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79EFA3-B65C-43C2-8A1C-26A78E6BD707}" type="slidenum">
              <a:rPr lang="en-US"/>
              <a:t>3</a:t>
            </a:fld>
            <a:endParaRPr lang="en-US"/>
          </a:p>
        </p:txBody>
      </p:sp>
    </p:spTree>
    <p:extLst>
      <p:ext uri="{BB962C8B-B14F-4D97-AF65-F5344CB8AC3E}">
        <p14:creationId xmlns:p14="http://schemas.microsoft.com/office/powerpoint/2010/main" val="1902999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79EFA3-B65C-43C2-8A1C-26A78E6BD707}" type="slidenum">
              <a:rPr lang="en-US"/>
              <a:t>4</a:t>
            </a:fld>
            <a:endParaRPr lang="en-US"/>
          </a:p>
        </p:txBody>
      </p:sp>
    </p:spTree>
    <p:extLst>
      <p:ext uri="{BB962C8B-B14F-4D97-AF65-F5344CB8AC3E}">
        <p14:creationId xmlns:p14="http://schemas.microsoft.com/office/powerpoint/2010/main" val="13193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79EFA3-B65C-43C2-8A1C-26A78E6BD707}" type="slidenum">
              <a:rPr lang="en-US"/>
              <a:t>5</a:t>
            </a:fld>
            <a:endParaRPr lang="en-US"/>
          </a:p>
        </p:txBody>
      </p:sp>
    </p:spTree>
    <p:extLst>
      <p:ext uri="{BB962C8B-B14F-4D97-AF65-F5344CB8AC3E}">
        <p14:creationId xmlns:p14="http://schemas.microsoft.com/office/powerpoint/2010/main" val="2205764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79EFA3-B65C-43C2-8A1C-26A78E6BD707}" type="slidenum">
              <a:rPr lang="en-US"/>
              <a:t>6</a:t>
            </a:fld>
            <a:endParaRPr lang="en-US"/>
          </a:p>
        </p:txBody>
      </p:sp>
    </p:spTree>
    <p:extLst>
      <p:ext uri="{BB962C8B-B14F-4D97-AF65-F5344CB8AC3E}">
        <p14:creationId xmlns:p14="http://schemas.microsoft.com/office/powerpoint/2010/main" val="3735135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79EFA3-B65C-43C2-8A1C-26A78E6BD707}" type="slidenum">
              <a:rPr lang="en-US"/>
              <a:t>7</a:t>
            </a:fld>
            <a:endParaRPr lang="en-US"/>
          </a:p>
        </p:txBody>
      </p:sp>
    </p:spTree>
    <p:extLst>
      <p:ext uri="{BB962C8B-B14F-4D97-AF65-F5344CB8AC3E}">
        <p14:creationId xmlns:p14="http://schemas.microsoft.com/office/powerpoint/2010/main" val="2208587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1/27/2018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1/27/2018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s://github.com/sloovi90/HologramClien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5066" y="458946"/>
            <a:ext cx="9964429" cy="1323439"/>
          </a:xfrm>
          <a:prstGeom prst="rect">
            <a:avLst/>
          </a:prstGeom>
        </p:spPr>
        <p:txBody>
          <a:bodyPr rtlCol="0">
            <a:spAutoFit/>
          </a:bodyPr>
          <a:lstStyle/>
          <a:p>
            <a:pPr algn="ctr"/>
            <a:r>
              <a:rPr lang="en-US" sz="4000" dirty="0" err="1"/>
              <a:t>Salevich</a:t>
            </a:r>
            <a:r>
              <a:rPr lang="en-US" sz="4000" dirty="0"/>
              <a:t> Alex</a:t>
            </a:r>
          </a:p>
          <a:p>
            <a:pPr algn="ctr"/>
            <a:r>
              <a:rPr lang="en-IL" sz="4000" dirty="0"/>
              <a:t>Extended Hologram Project</a:t>
            </a:r>
          </a:p>
        </p:txBody>
      </p:sp>
      <p:pic>
        <p:nvPicPr>
          <p:cNvPr id="1026" name="Picture 2" descr="Picture of Prism Hologram">
            <a:extLst>
              <a:ext uri="{FF2B5EF4-FFF2-40B4-BE49-F238E27FC236}">
                <a16:creationId xmlns:a16="http://schemas.microsoft.com/office/drawing/2014/main" id="{0893E90C-4631-4F60-BA59-A5D0EF5DD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6480" y="2637432"/>
            <a:ext cx="6756400" cy="3538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223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8475" y="304800"/>
            <a:ext cx="9933688" cy="4031873"/>
          </a:xfrm>
          <a:prstGeom prst="rect">
            <a:avLst/>
          </a:prstGeom>
        </p:spPr>
        <p:txBody>
          <a:bodyPr rtlCol="0">
            <a:spAutoFit/>
          </a:bodyPr>
          <a:lstStyle/>
          <a:p>
            <a:pPr algn="ctr"/>
            <a:r>
              <a:rPr lang="en-IL" sz="4000" dirty="0"/>
              <a:t>Project</a:t>
            </a:r>
            <a:r>
              <a:rPr lang="en-US" sz="4000" dirty="0"/>
              <a:t> </a:t>
            </a:r>
            <a:r>
              <a:rPr lang="en-IL" sz="4000" dirty="0"/>
              <a:t>goal</a:t>
            </a:r>
            <a:endParaRPr lang="en-US" sz="4000" dirty="0"/>
          </a:p>
          <a:p>
            <a:pPr algn="ctr"/>
            <a:endParaRPr lang="en-US" dirty="0"/>
          </a:p>
          <a:p>
            <a:endParaRPr lang="en-US" dirty="0"/>
          </a:p>
          <a:p>
            <a:r>
              <a:rPr lang="en-US" b="1" u="sng" dirty="0"/>
              <a:t>Goal:</a:t>
            </a:r>
          </a:p>
          <a:p>
            <a:r>
              <a:rPr lang="en-IL" dirty="0"/>
              <a:t>The old version of this project was a stand alone application with fixed models </a:t>
            </a:r>
          </a:p>
          <a:p>
            <a:r>
              <a:rPr lang="en-IL" dirty="0"/>
              <a:t>and no control over the presentation of the holograms.</a:t>
            </a:r>
          </a:p>
          <a:p>
            <a:r>
              <a:rPr lang="en-IL" dirty="0"/>
              <a:t>The goal of this project was to extend the application in 2 ways:</a:t>
            </a:r>
          </a:p>
          <a:p>
            <a:r>
              <a:rPr lang="en-IL" dirty="0"/>
              <a:t>1) The app will have a user interface for user control over the presentation at computer which the app is running at.</a:t>
            </a:r>
          </a:p>
          <a:p>
            <a:r>
              <a:rPr lang="en-IL" dirty="0"/>
              <a:t>2) The app will act as a server that can be connect to by clients so that they control the many features of the main application. In order for this to work a second Client side application has been developed as a part of this project.</a:t>
            </a:r>
            <a:endParaRPr lang="en-US" dirty="0"/>
          </a:p>
          <a:p>
            <a:endParaRPr lang="en-US" dirty="0"/>
          </a:p>
        </p:txBody>
      </p:sp>
    </p:spTree>
    <p:extLst>
      <p:ext uri="{BB962C8B-B14F-4D97-AF65-F5344CB8AC3E}">
        <p14:creationId xmlns:p14="http://schemas.microsoft.com/office/powerpoint/2010/main" val="2303019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6860" y="371475"/>
            <a:ext cx="10594837" cy="5755422"/>
          </a:xfrm>
          <a:prstGeom prst="rect">
            <a:avLst/>
          </a:prstGeom>
        </p:spPr>
        <p:txBody>
          <a:bodyPr rtlCol="0" anchor="t">
            <a:spAutoFit/>
          </a:bodyPr>
          <a:lstStyle/>
          <a:p>
            <a:pPr algn="ctr"/>
            <a:r>
              <a:rPr lang="en-IL" sz="4000" dirty="0"/>
              <a:t>Project Extension</a:t>
            </a:r>
          </a:p>
          <a:p>
            <a:pPr algn="ctr"/>
            <a:r>
              <a:rPr lang="en-IL" sz="4000" dirty="0"/>
              <a:t>Server</a:t>
            </a:r>
          </a:p>
          <a:p>
            <a:endParaRPr lang="en-IL" dirty="0">
              <a:latin typeface="Arial"/>
            </a:endParaRPr>
          </a:p>
          <a:p>
            <a:r>
              <a:rPr lang="en-US" dirty="0">
                <a:latin typeface="Arial"/>
              </a:rPr>
              <a:t>T</a:t>
            </a:r>
            <a:r>
              <a:rPr lang="en-IL" dirty="0">
                <a:latin typeface="Arial"/>
              </a:rPr>
              <a:t>he application has added with a simple keyboard shortcut interface.</a:t>
            </a:r>
          </a:p>
          <a:p>
            <a:r>
              <a:rPr lang="en-IL" dirty="0">
                <a:latin typeface="Arial"/>
              </a:rPr>
              <a:t>Controls:</a:t>
            </a:r>
          </a:p>
          <a:p>
            <a:r>
              <a:rPr lang="en-IL" dirty="0">
                <a:latin typeface="Arial"/>
              </a:rPr>
              <a:t>	P-Toggle the presentation mode, it can be automatic which means the app will choose the models </a:t>
            </a:r>
          </a:p>
          <a:p>
            <a:r>
              <a:rPr lang="en-IL" dirty="0">
                <a:latin typeface="Arial"/>
              </a:rPr>
              <a:t>	and will switch them in a fixed time or manual in which then the user can control the sliding of 	models by other controls.</a:t>
            </a:r>
          </a:p>
          <a:p>
            <a:r>
              <a:rPr lang="en-IL" dirty="0">
                <a:latin typeface="Arial"/>
              </a:rPr>
              <a:t>	Right/Left Arrows-when presentation mode is manual these keys will be used to show the next or 	previous model, right being next and left being previous.</a:t>
            </a:r>
          </a:p>
          <a:p>
            <a:r>
              <a:rPr lang="en-IL" dirty="0">
                <a:latin typeface="Arial"/>
              </a:rPr>
              <a:t>	w-rotate the model up  s-rotate model down a-rotate model to the left</a:t>
            </a:r>
          </a:p>
          <a:p>
            <a:r>
              <a:rPr lang="en-IL" dirty="0">
                <a:latin typeface="Arial"/>
              </a:rPr>
              <a:t>	d-rotate model to the right q-rotate model counter clockwise e-rotate model clockwise</a:t>
            </a:r>
          </a:p>
          <a:p>
            <a:r>
              <a:rPr lang="en-IL" dirty="0">
                <a:latin typeface="Arial"/>
              </a:rPr>
              <a:t>	numpad’+’ /’+’-enlarge model </a:t>
            </a:r>
          </a:p>
          <a:p>
            <a:r>
              <a:rPr lang="en-IL" dirty="0">
                <a:latin typeface="Arial"/>
              </a:rPr>
              <a:t>	numpad’-’/’-’-shrink model</a:t>
            </a:r>
          </a:p>
          <a:p>
            <a:r>
              <a:rPr lang="en-IL" dirty="0">
                <a:latin typeface="Arial"/>
              </a:rPr>
              <a:t>	c-clear model rotation</a:t>
            </a:r>
          </a:p>
          <a:p>
            <a:endParaRPr lang="en-IL" dirty="0">
              <a:latin typeface="Arial"/>
            </a:endParaRPr>
          </a:p>
          <a:p>
            <a:r>
              <a:rPr lang="en-IL" dirty="0">
                <a:latin typeface="Arial"/>
              </a:rPr>
              <a:t>	</a:t>
            </a:r>
          </a:p>
          <a:p>
            <a:r>
              <a:rPr lang="en-IL" dirty="0">
                <a:latin typeface="Arial"/>
              </a:rPr>
              <a:t>	</a:t>
            </a:r>
            <a:endParaRPr lang="en-US" dirty="0">
              <a:latin typeface="Arial"/>
            </a:endParaRPr>
          </a:p>
        </p:txBody>
      </p:sp>
      <p:pic>
        <p:nvPicPr>
          <p:cNvPr id="2" name="Picture 1">
            <a:extLst>
              <a:ext uri="{FF2B5EF4-FFF2-40B4-BE49-F238E27FC236}">
                <a16:creationId xmlns:a16="http://schemas.microsoft.com/office/drawing/2014/main" id="{09B922EC-3A55-407C-8EB8-75221477CE86}"/>
              </a:ext>
            </a:extLst>
          </p:cNvPr>
          <p:cNvPicPr>
            <a:picLocks noChangeAspect="1"/>
          </p:cNvPicPr>
          <p:nvPr/>
        </p:nvPicPr>
        <p:blipFill>
          <a:blip r:embed="rId3"/>
          <a:stretch>
            <a:fillRect/>
          </a:stretch>
        </p:blipFill>
        <p:spPr>
          <a:xfrm>
            <a:off x="9137333" y="4807809"/>
            <a:ext cx="1977708" cy="1678716"/>
          </a:xfrm>
          <a:prstGeom prst="rect">
            <a:avLst/>
          </a:prstGeom>
        </p:spPr>
      </p:pic>
      <p:pic>
        <p:nvPicPr>
          <p:cNvPr id="3" name="Picture 2">
            <a:extLst>
              <a:ext uri="{FF2B5EF4-FFF2-40B4-BE49-F238E27FC236}">
                <a16:creationId xmlns:a16="http://schemas.microsoft.com/office/drawing/2014/main" id="{BD6CBF9E-6D64-4FA2-8D33-C5C883E088C1}"/>
              </a:ext>
            </a:extLst>
          </p:cNvPr>
          <p:cNvPicPr>
            <a:picLocks noChangeAspect="1"/>
          </p:cNvPicPr>
          <p:nvPr/>
        </p:nvPicPr>
        <p:blipFill>
          <a:blip r:embed="rId4"/>
          <a:stretch>
            <a:fillRect/>
          </a:stretch>
        </p:blipFill>
        <p:spPr>
          <a:xfrm>
            <a:off x="6812969" y="4807808"/>
            <a:ext cx="1977708" cy="1678715"/>
          </a:xfrm>
          <a:prstGeom prst="rect">
            <a:avLst/>
          </a:prstGeom>
        </p:spPr>
      </p:pic>
      <p:pic>
        <p:nvPicPr>
          <p:cNvPr id="5" name="Picture 4">
            <a:extLst>
              <a:ext uri="{FF2B5EF4-FFF2-40B4-BE49-F238E27FC236}">
                <a16:creationId xmlns:a16="http://schemas.microsoft.com/office/drawing/2014/main" id="{1E12B911-9D28-4F13-A7A5-5044BCC756CE}"/>
              </a:ext>
            </a:extLst>
          </p:cNvPr>
          <p:cNvPicPr>
            <a:picLocks noChangeAspect="1"/>
          </p:cNvPicPr>
          <p:nvPr/>
        </p:nvPicPr>
        <p:blipFill>
          <a:blip r:embed="rId5"/>
          <a:stretch>
            <a:fillRect/>
          </a:stretch>
        </p:blipFill>
        <p:spPr>
          <a:xfrm>
            <a:off x="4488605" y="4807808"/>
            <a:ext cx="1977708" cy="1678716"/>
          </a:xfrm>
          <a:prstGeom prst="rect">
            <a:avLst/>
          </a:prstGeom>
        </p:spPr>
      </p:pic>
    </p:spTree>
    <p:extLst>
      <p:ext uri="{BB962C8B-B14F-4D97-AF65-F5344CB8AC3E}">
        <p14:creationId xmlns:p14="http://schemas.microsoft.com/office/powerpoint/2010/main" val="536100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6860" y="371475"/>
            <a:ext cx="10594837" cy="5663089"/>
          </a:xfrm>
          <a:prstGeom prst="rect">
            <a:avLst/>
          </a:prstGeom>
        </p:spPr>
        <p:txBody>
          <a:bodyPr rtlCol="0" anchor="t">
            <a:spAutoFit/>
          </a:bodyPr>
          <a:lstStyle/>
          <a:p>
            <a:pPr algn="ctr"/>
            <a:r>
              <a:rPr lang="en-IL" sz="3600" dirty="0"/>
              <a:t>Project Extension</a:t>
            </a:r>
          </a:p>
          <a:p>
            <a:pPr algn="ctr"/>
            <a:r>
              <a:rPr lang="en-IL" sz="3600" dirty="0"/>
              <a:t>Adding new models </a:t>
            </a:r>
          </a:p>
          <a:p>
            <a:endParaRPr lang="en-IL" sz="2000" dirty="0">
              <a:latin typeface="Arial"/>
            </a:endParaRPr>
          </a:p>
          <a:p>
            <a:r>
              <a:rPr lang="en-US" dirty="0">
                <a:latin typeface="Arial"/>
              </a:rPr>
              <a:t>T</a:t>
            </a:r>
            <a:r>
              <a:rPr lang="en-IL" dirty="0">
                <a:latin typeface="Arial"/>
              </a:rPr>
              <a:t>here is a simple procedure to add new models to the server.</a:t>
            </a:r>
          </a:p>
          <a:p>
            <a:r>
              <a:rPr lang="en-IL" dirty="0">
                <a:latin typeface="Arial"/>
              </a:rPr>
              <a:t>First you need to get your model prefabs and preferably make sure they have either </a:t>
            </a:r>
          </a:p>
          <a:p>
            <a:r>
              <a:rPr lang="en-IL" dirty="0">
                <a:latin typeface="Arial"/>
              </a:rPr>
              <a:t>A mesh or skinned mesh renderer for optimized behaviour in the app.</a:t>
            </a:r>
          </a:p>
          <a:p>
            <a:r>
              <a:rPr lang="en-IL" dirty="0">
                <a:latin typeface="Arial"/>
              </a:rPr>
              <a:t>Then you will need to open the application project in unity and add the models prefab to </a:t>
            </a:r>
          </a:p>
          <a:p>
            <a:r>
              <a:rPr lang="en-IL" dirty="0">
                <a:latin typeface="Arial"/>
              </a:rPr>
              <a:t>The Hologram_Repo folder in resources folder. </a:t>
            </a:r>
          </a:p>
          <a:p>
            <a:endParaRPr lang="en-IL" dirty="0">
              <a:latin typeface="Arial"/>
            </a:endParaRPr>
          </a:p>
          <a:p>
            <a:endParaRPr lang="en-IL" dirty="0">
              <a:latin typeface="Arial"/>
            </a:endParaRPr>
          </a:p>
          <a:p>
            <a:endParaRPr lang="en-IL" dirty="0">
              <a:latin typeface="Arial"/>
            </a:endParaRPr>
          </a:p>
          <a:p>
            <a:endParaRPr lang="en-IL" dirty="0">
              <a:latin typeface="Arial"/>
            </a:endParaRPr>
          </a:p>
          <a:p>
            <a:r>
              <a:rPr lang="en-IL" dirty="0">
                <a:latin typeface="Arial"/>
              </a:rPr>
              <a:t>Run the app once in the editor, this will cause Auto creation of model preview images in the resources folder that will later will be sent to the clients upon connection. This preview images are usually lighter and better for network transport. Now you can build the project again into an executable and use it.</a:t>
            </a:r>
          </a:p>
          <a:p>
            <a:endParaRPr lang="en-IL" dirty="0">
              <a:latin typeface="Arial"/>
            </a:endParaRPr>
          </a:p>
          <a:p>
            <a:r>
              <a:rPr lang="en-IL" dirty="0">
                <a:latin typeface="Arial"/>
              </a:rPr>
              <a:t>	</a:t>
            </a:r>
          </a:p>
          <a:p>
            <a:r>
              <a:rPr lang="en-IL" dirty="0">
                <a:latin typeface="Arial"/>
              </a:rPr>
              <a:t>	</a:t>
            </a:r>
            <a:endParaRPr lang="en-US" dirty="0">
              <a:latin typeface="Arial"/>
            </a:endParaRPr>
          </a:p>
        </p:txBody>
      </p:sp>
      <p:pic>
        <p:nvPicPr>
          <p:cNvPr id="7" name="Picture 6">
            <a:extLst>
              <a:ext uri="{FF2B5EF4-FFF2-40B4-BE49-F238E27FC236}">
                <a16:creationId xmlns:a16="http://schemas.microsoft.com/office/drawing/2014/main" id="{BE634134-778C-420C-9BC9-899CF865AC1A}"/>
              </a:ext>
            </a:extLst>
          </p:cNvPr>
          <p:cNvPicPr>
            <a:picLocks noChangeAspect="1"/>
          </p:cNvPicPr>
          <p:nvPr/>
        </p:nvPicPr>
        <p:blipFill>
          <a:blip r:embed="rId3"/>
          <a:stretch>
            <a:fillRect/>
          </a:stretch>
        </p:blipFill>
        <p:spPr>
          <a:xfrm>
            <a:off x="2592422" y="3280331"/>
            <a:ext cx="6202931" cy="956702"/>
          </a:xfrm>
          <a:prstGeom prst="rect">
            <a:avLst/>
          </a:prstGeom>
        </p:spPr>
      </p:pic>
      <p:pic>
        <p:nvPicPr>
          <p:cNvPr id="8" name="Picture 7">
            <a:extLst>
              <a:ext uri="{FF2B5EF4-FFF2-40B4-BE49-F238E27FC236}">
                <a16:creationId xmlns:a16="http://schemas.microsoft.com/office/drawing/2014/main" id="{E20184C7-D5E7-4710-A1BB-29F3E961ACB4}"/>
              </a:ext>
            </a:extLst>
          </p:cNvPr>
          <p:cNvPicPr>
            <a:picLocks noChangeAspect="1"/>
          </p:cNvPicPr>
          <p:nvPr/>
        </p:nvPicPr>
        <p:blipFill>
          <a:blip r:embed="rId4"/>
          <a:stretch>
            <a:fillRect/>
          </a:stretch>
        </p:blipFill>
        <p:spPr>
          <a:xfrm>
            <a:off x="2592422" y="5290609"/>
            <a:ext cx="7858958" cy="1098257"/>
          </a:xfrm>
          <a:prstGeom prst="rect">
            <a:avLst/>
          </a:prstGeom>
        </p:spPr>
      </p:pic>
    </p:spTree>
    <p:extLst>
      <p:ext uri="{BB962C8B-B14F-4D97-AF65-F5344CB8AC3E}">
        <p14:creationId xmlns:p14="http://schemas.microsoft.com/office/powerpoint/2010/main" val="3994016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6860" y="371475"/>
            <a:ext cx="10594837" cy="5816977"/>
          </a:xfrm>
          <a:prstGeom prst="rect">
            <a:avLst/>
          </a:prstGeom>
        </p:spPr>
        <p:txBody>
          <a:bodyPr rtlCol="0" anchor="t">
            <a:spAutoFit/>
          </a:bodyPr>
          <a:lstStyle/>
          <a:p>
            <a:pPr algn="ctr"/>
            <a:r>
              <a:rPr lang="en-IL" sz="4000" dirty="0"/>
              <a:t>Project Extension</a:t>
            </a:r>
          </a:p>
          <a:p>
            <a:pPr algn="ctr"/>
            <a:r>
              <a:rPr lang="en-IL" sz="4000" dirty="0"/>
              <a:t>Client</a:t>
            </a:r>
          </a:p>
          <a:p>
            <a:pPr algn="ctr"/>
            <a:endParaRPr lang="en-IL" sz="4000" dirty="0"/>
          </a:p>
          <a:p>
            <a:r>
              <a:rPr lang="en-IL" dirty="0"/>
              <a:t>For this part a second application was developed to perform as a client that connects via</a:t>
            </a:r>
          </a:p>
          <a:p>
            <a:r>
              <a:rPr lang="en-IL" dirty="0"/>
              <a:t>IP with TCP Sockets. </a:t>
            </a:r>
          </a:p>
          <a:p>
            <a:endParaRPr lang="en-IL" dirty="0"/>
          </a:p>
          <a:p>
            <a:endParaRPr lang="en-IL" dirty="0"/>
          </a:p>
          <a:p>
            <a:endParaRPr lang="en-IL" dirty="0"/>
          </a:p>
          <a:p>
            <a:r>
              <a:rPr lang="en-IL" dirty="0"/>
              <a:t>When a clients ask to connect to the server, the server sends the status of </a:t>
            </a:r>
          </a:p>
          <a:p>
            <a:r>
              <a:rPr lang="en-IL" dirty="0"/>
              <a:t>the app meaning sliding speed, presentation mode, rotation axis magnitude and the images of current models that are in the presentation.</a:t>
            </a:r>
          </a:p>
          <a:p>
            <a:r>
              <a:rPr lang="en-IL" dirty="0"/>
              <a:t>The client app has a easy and intuitive GUI which allows the user to control the distant server app from another device like mobile phones </a:t>
            </a:r>
            <a:r>
              <a:rPr lang="en-IL" dirty="0" err="1"/>
              <a:t>Ipads</a:t>
            </a:r>
            <a:r>
              <a:rPr lang="en-IL" dirty="0"/>
              <a:t> etc.</a:t>
            </a:r>
          </a:p>
          <a:p>
            <a:endParaRPr lang="en-IL" dirty="0"/>
          </a:p>
          <a:p>
            <a:endParaRPr lang="en-IL" dirty="0"/>
          </a:p>
          <a:p>
            <a:endParaRPr lang="en-IL" dirty="0">
              <a:latin typeface="Arial"/>
            </a:endParaRPr>
          </a:p>
          <a:p>
            <a:r>
              <a:rPr lang="en-IL" dirty="0">
                <a:latin typeface="Arial"/>
              </a:rPr>
              <a:t>	</a:t>
            </a:r>
            <a:endParaRPr lang="en-US" dirty="0">
              <a:latin typeface="Arial"/>
            </a:endParaRPr>
          </a:p>
        </p:txBody>
      </p:sp>
      <p:pic>
        <p:nvPicPr>
          <p:cNvPr id="2" name="Picture 1">
            <a:extLst>
              <a:ext uri="{FF2B5EF4-FFF2-40B4-BE49-F238E27FC236}">
                <a16:creationId xmlns:a16="http://schemas.microsoft.com/office/drawing/2014/main" id="{B67E69F3-CD5C-48D6-BF95-BEBE60448F66}"/>
              </a:ext>
            </a:extLst>
          </p:cNvPr>
          <p:cNvPicPr>
            <a:picLocks noChangeAspect="1"/>
          </p:cNvPicPr>
          <p:nvPr/>
        </p:nvPicPr>
        <p:blipFill>
          <a:blip r:embed="rId3"/>
          <a:stretch>
            <a:fillRect/>
          </a:stretch>
        </p:blipFill>
        <p:spPr>
          <a:xfrm>
            <a:off x="5432975" y="2647522"/>
            <a:ext cx="3294465" cy="877997"/>
          </a:xfrm>
          <a:prstGeom prst="rect">
            <a:avLst/>
          </a:prstGeom>
        </p:spPr>
      </p:pic>
      <p:pic>
        <p:nvPicPr>
          <p:cNvPr id="3" name="Picture 2">
            <a:extLst>
              <a:ext uri="{FF2B5EF4-FFF2-40B4-BE49-F238E27FC236}">
                <a16:creationId xmlns:a16="http://schemas.microsoft.com/office/drawing/2014/main" id="{92FD2896-341B-4942-A6C4-E5072296D98A}"/>
              </a:ext>
            </a:extLst>
          </p:cNvPr>
          <p:cNvPicPr>
            <a:picLocks noChangeAspect="1"/>
          </p:cNvPicPr>
          <p:nvPr/>
        </p:nvPicPr>
        <p:blipFill>
          <a:blip r:embed="rId4"/>
          <a:stretch>
            <a:fillRect/>
          </a:stretch>
        </p:blipFill>
        <p:spPr>
          <a:xfrm>
            <a:off x="7580630" y="4867163"/>
            <a:ext cx="3631201" cy="1868805"/>
          </a:xfrm>
          <a:prstGeom prst="rect">
            <a:avLst/>
          </a:prstGeom>
        </p:spPr>
      </p:pic>
    </p:spTree>
    <p:extLst>
      <p:ext uri="{BB962C8B-B14F-4D97-AF65-F5344CB8AC3E}">
        <p14:creationId xmlns:p14="http://schemas.microsoft.com/office/powerpoint/2010/main" val="2789992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6860" y="371475"/>
            <a:ext cx="10594837" cy="5416868"/>
          </a:xfrm>
          <a:prstGeom prst="rect">
            <a:avLst/>
          </a:prstGeom>
        </p:spPr>
        <p:txBody>
          <a:bodyPr rtlCol="0" anchor="t">
            <a:spAutoFit/>
          </a:bodyPr>
          <a:lstStyle/>
          <a:p>
            <a:pPr algn="ctr"/>
            <a:r>
              <a:rPr lang="en-US" sz="4000" dirty="0"/>
              <a:t>C</a:t>
            </a:r>
            <a:r>
              <a:rPr lang="en-IL" sz="4000" dirty="0" err="1"/>
              <a:t>lient</a:t>
            </a:r>
            <a:r>
              <a:rPr lang="en-IL" sz="4000" dirty="0"/>
              <a:t> Side GUI</a:t>
            </a:r>
            <a:endParaRPr lang="en-IL" dirty="0">
              <a:latin typeface="Arial"/>
            </a:endParaRPr>
          </a:p>
          <a:p>
            <a:pPr lvl="1"/>
            <a:endParaRPr lang="en-IL" dirty="0">
              <a:latin typeface="Arial"/>
            </a:endParaRPr>
          </a:p>
          <a:p>
            <a:pPr lvl="1"/>
            <a:endParaRPr lang="en-IL" dirty="0">
              <a:latin typeface="Arial"/>
            </a:endParaRPr>
          </a:p>
          <a:p>
            <a:pPr lvl="1"/>
            <a:endParaRPr lang="en-IL" dirty="0">
              <a:latin typeface="Arial"/>
            </a:endParaRPr>
          </a:p>
          <a:p>
            <a:r>
              <a:rPr lang="en-IL" dirty="0">
                <a:latin typeface="Arial"/>
              </a:rPr>
              <a:t>	</a:t>
            </a:r>
          </a:p>
          <a:p>
            <a:r>
              <a:rPr lang="en-IL" dirty="0">
                <a:latin typeface="Arial"/>
              </a:rPr>
              <a:t>Presentation mode is controlled by a toggle button.</a:t>
            </a:r>
          </a:p>
          <a:p>
            <a:endParaRPr lang="en-IL" dirty="0">
              <a:latin typeface="Arial"/>
            </a:endParaRPr>
          </a:p>
          <a:p>
            <a:r>
              <a:rPr lang="en-IL" dirty="0">
                <a:latin typeface="Arial"/>
              </a:rPr>
              <a:t>Sliding Speed of the presentation is changed by the user with </a:t>
            </a:r>
          </a:p>
          <a:p>
            <a:r>
              <a:rPr lang="en-IL" dirty="0">
                <a:latin typeface="Arial"/>
              </a:rPr>
              <a:t>the plus and minus button current value is showed.</a:t>
            </a:r>
          </a:p>
          <a:p>
            <a:endParaRPr lang="en-IL" dirty="0">
              <a:latin typeface="Arial"/>
            </a:endParaRPr>
          </a:p>
          <a:p>
            <a:r>
              <a:rPr lang="en-IL" dirty="0">
                <a:latin typeface="Arial"/>
              </a:rPr>
              <a:t>Axis rotation which defines the rotation angle in each axis</a:t>
            </a:r>
          </a:p>
          <a:p>
            <a:r>
              <a:rPr lang="en-IL" dirty="0">
                <a:latin typeface="Arial"/>
              </a:rPr>
              <a:t>when rotating a model in that direction controlled with minus </a:t>
            </a:r>
          </a:p>
          <a:p>
            <a:r>
              <a:rPr lang="en-IL" dirty="0">
                <a:latin typeface="Arial"/>
              </a:rPr>
              <a:t>plus buttons.</a:t>
            </a:r>
          </a:p>
          <a:p>
            <a:endParaRPr lang="en-IL" dirty="0">
              <a:latin typeface="Arial"/>
            </a:endParaRPr>
          </a:p>
          <a:p>
            <a:r>
              <a:rPr lang="en-IL" dirty="0">
                <a:latin typeface="Arial"/>
              </a:rPr>
              <a:t>Model size is control by minus and plus buttons.	</a:t>
            </a:r>
          </a:p>
          <a:p>
            <a:endParaRPr lang="en-IL" dirty="0">
              <a:latin typeface="Arial"/>
            </a:endParaRPr>
          </a:p>
          <a:p>
            <a:r>
              <a:rPr lang="en-IL" dirty="0">
                <a:latin typeface="Arial"/>
              </a:rPr>
              <a:t>Sliding manually the model is done by next</a:t>
            </a:r>
          </a:p>
          <a:p>
            <a:r>
              <a:rPr lang="en-IL" dirty="0">
                <a:latin typeface="Arial"/>
              </a:rPr>
              <a:t>previous buttons.			</a:t>
            </a:r>
          </a:p>
        </p:txBody>
      </p:sp>
      <p:pic>
        <p:nvPicPr>
          <p:cNvPr id="6" name="Picture 5">
            <a:extLst>
              <a:ext uri="{FF2B5EF4-FFF2-40B4-BE49-F238E27FC236}">
                <a16:creationId xmlns:a16="http://schemas.microsoft.com/office/drawing/2014/main" id="{6954770A-F162-4FE2-BC5C-F8DD5B9C506E}"/>
              </a:ext>
            </a:extLst>
          </p:cNvPr>
          <p:cNvPicPr>
            <a:picLocks noChangeAspect="1"/>
          </p:cNvPicPr>
          <p:nvPr/>
        </p:nvPicPr>
        <p:blipFill>
          <a:blip r:embed="rId3"/>
          <a:stretch>
            <a:fillRect/>
          </a:stretch>
        </p:blipFill>
        <p:spPr>
          <a:xfrm>
            <a:off x="7397115" y="2113062"/>
            <a:ext cx="3714750" cy="514350"/>
          </a:xfrm>
          <a:prstGeom prst="rect">
            <a:avLst/>
          </a:prstGeom>
        </p:spPr>
      </p:pic>
      <p:pic>
        <p:nvPicPr>
          <p:cNvPr id="7" name="Picture 6">
            <a:extLst>
              <a:ext uri="{FF2B5EF4-FFF2-40B4-BE49-F238E27FC236}">
                <a16:creationId xmlns:a16="http://schemas.microsoft.com/office/drawing/2014/main" id="{6F818443-9EE2-4E3D-8AB8-B5D323DED5C1}"/>
              </a:ext>
            </a:extLst>
          </p:cNvPr>
          <p:cNvPicPr>
            <a:picLocks noChangeAspect="1"/>
          </p:cNvPicPr>
          <p:nvPr/>
        </p:nvPicPr>
        <p:blipFill>
          <a:blip r:embed="rId4"/>
          <a:stretch>
            <a:fillRect/>
          </a:stretch>
        </p:blipFill>
        <p:spPr>
          <a:xfrm>
            <a:off x="7397115" y="2713087"/>
            <a:ext cx="3108325" cy="671989"/>
          </a:xfrm>
          <a:prstGeom prst="rect">
            <a:avLst/>
          </a:prstGeom>
        </p:spPr>
      </p:pic>
      <p:pic>
        <p:nvPicPr>
          <p:cNvPr id="8" name="Picture 7">
            <a:extLst>
              <a:ext uri="{FF2B5EF4-FFF2-40B4-BE49-F238E27FC236}">
                <a16:creationId xmlns:a16="http://schemas.microsoft.com/office/drawing/2014/main" id="{0A817816-E7E3-4EB4-8023-DFBD9E0C4A0B}"/>
              </a:ext>
            </a:extLst>
          </p:cNvPr>
          <p:cNvPicPr>
            <a:picLocks noChangeAspect="1"/>
          </p:cNvPicPr>
          <p:nvPr/>
        </p:nvPicPr>
        <p:blipFill>
          <a:blip r:embed="rId5"/>
          <a:stretch>
            <a:fillRect/>
          </a:stretch>
        </p:blipFill>
        <p:spPr>
          <a:xfrm>
            <a:off x="7431817" y="3582592"/>
            <a:ext cx="4760183" cy="647997"/>
          </a:xfrm>
          <a:prstGeom prst="rect">
            <a:avLst/>
          </a:prstGeom>
        </p:spPr>
      </p:pic>
      <p:pic>
        <p:nvPicPr>
          <p:cNvPr id="9" name="Picture 8">
            <a:extLst>
              <a:ext uri="{FF2B5EF4-FFF2-40B4-BE49-F238E27FC236}">
                <a16:creationId xmlns:a16="http://schemas.microsoft.com/office/drawing/2014/main" id="{0086675D-3590-407A-9E3F-EC6A6EB0EF4D}"/>
              </a:ext>
            </a:extLst>
          </p:cNvPr>
          <p:cNvPicPr>
            <a:picLocks noChangeAspect="1"/>
          </p:cNvPicPr>
          <p:nvPr/>
        </p:nvPicPr>
        <p:blipFill>
          <a:blip r:embed="rId6"/>
          <a:stretch>
            <a:fillRect/>
          </a:stretch>
        </p:blipFill>
        <p:spPr>
          <a:xfrm>
            <a:off x="7431817" y="4368999"/>
            <a:ext cx="3029865" cy="702766"/>
          </a:xfrm>
          <a:prstGeom prst="rect">
            <a:avLst/>
          </a:prstGeom>
        </p:spPr>
      </p:pic>
      <p:pic>
        <p:nvPicPr>
          <p:cNvPr id="10" name="Picture 9">
            <a:extLst>
              <a:ext uri="{FF2B5EF4-FFF2-40B4-BE49-F238E27FC236}">
                <a16:creationId xmlns:a16="http://schemas.microsoft.com/office/drawing/2014/main" id="{ABEBE6CB-F585-4433-AD0E-18946E3B6A71}"/>
              </a:ext>
            </a:extLst>
          </p:cNvPr>
          <p:cNvPicPr>
            <a:picLocks noChangeAspect="1"/>
          </p:cNvPicPr>
          <p:nvPr/>
        </p:nvPicPr>
        <p:blipFill>
          <a:blip r:embed="rId7"/>
          <a:stretch>
            <a:fillRect/>
          </a:stretch>
        </p:blipFill>
        <p:spPr>
          <a:xfrm>
            <a:off x="7431817" y="5179566"/>
            <a:ext cx="3571875" cy="638175"/>
          </a:xfrm>
          <a:prstGeom prst="rect">
            <a:avLst/>
          </a:prstGeom>
        </p:spPr>
      </p:pic>
    </p:spTree>
    <p:extLst>
      <p:ext uri="{BB962C8B-B14F-4D97-AF65-F5344CB8AC3E}">
        <p14:creationId xmlns:p14="http://schemas.microsoft.com/office/powerpoint/2010/main" val="3312493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6860" y="371475"/>
            <a:ext cx="10594837" cy="5416868"/>
          </a:xfrm>
          <a:prstGeom prst="rect">
            <a:avLst/>
          </a:prstGeom>
        </p:spPr>
        <p:txBody>
          <a:bodyPr rtlCol="0" anchor="t">
            <a:spAutoFit/>
          </a:bodyPr>
          <a:lstStyle/>
          <a:p>
            <a:pPr algn="ctr"/>
            <a:r>
              <a:rPr lang="en-US" sz="4000" dirty="0"/>
              <a:t>C</a:t>
            </a:r>
            <a:r>
              <a:rPr lang="en-IL" sz="4000" dirty="0" err="1"/>
              <a:t>lient</a:t>
            </a:r>
            <a:r>
              <a:rPr lang="en-IL" sz="4000" dirty="0"/>
              <a:t> Side GUI</a:t>
            </a:r>
            <a:endParaRPr lang="en-IL" dirty="0">
              <a:latin typeface="Arial"/>
            </a:endParaRPr>
          </a:p>
          <a:p>
            <a:pPr lvl="1"/>
            <a:endParaRPr lang="en-IL" dirty="0">
              <a:latin typeface="Arial"/>
            </a:endParaRPr>
          </a:p>
          <a:p>
            <a:r>
              <a:rPr lang="en-IL" dirty="0">
                <a:latin typeface="Arial"/>
              </a:rPr>
              <a:t>Lighting is controlled by a circular menu in which you first </a:t>
            </a:r>
          </a:p>
          <a:p>
            <a:r>
              <a:rPr lang="en-IL" dirty="0">
                <a:latin typeface="Arial"/>
              </a:rPr>
              <a:t>choose the side you want to control its light and then</a:t>
            </a:r>
          </a:p>
          <a:p>
            <a:r>
              <a:rPr lang="en-IL" dirty="0">
                <a:latin typeface="Arial"/>
              </a:rPr>
              <a:t>with the plus and minus buttons control the light intensity.	</a:t>
            </a:r>
          </a:p>
          <a:p>
            <a:endParaRPr lang="en-IL" dirty="0">
              <a:latin typeface="Arial"/>
            </a:endParaRPr>
          </a:p>
          <a:p>
            <a:endParaRPr lang="en-IL" dirty="0">
              <a:latin typeface="Arial"/>
            </a:endParaRPr>
          </a:p>
          <a:p>
            <a:r>
              <a:rPr lang="en-IL" dirty="0">
                <a:latin typeface="Arial"/>
              </a:rPr>
              <a:t>Rotation is controlled by a 6 buttons each depicting the </a:t>
            </a:r>
          </a:p>
          <a:p>
            <a:r>
              <a:rPr lang="en-IL" dirty="0">
                <a:latin typeface="Arial"/>
              </a:rPr>
              <a:t>direction of the rotation when the angle of the rotation</a:t>
            </a:r>
          </a:p>
          <a:p>
            <a:r>
              <a:rPr lang="en-IL" dirty="0">
                <a:latin typeface="Arial"/>
              </a:rPr>
              <a:t>is defined in axis rotation. Also a clear button is available</a:t>
            </a:r>
          </a:p>
          <a:p>
            <a:r>
              <a:rPr lang="en-IL" dirty="0">
                <a:latin typeface="Arial"/>
              </a:rPr>
              <a:t>o reset the model rotation.</a:t>
            </a:r>
          </a:p>
          <a:p>
            <a:endParaRPr lang="en-IL" dirty="0">
              <a:latin typeface="Arial"/>
            </a:endParaRPr>
          </a:p>
          <a:p>
            <a:endParaRPr lang="en-IL" dirty="0">
              <a:latin typeface="Arial"/>
            </a:endParaRPr>
          </a:p>
          <a:p>
            <a:endParaRPr lang="en-IL" dirty="0">
              <a:latin typeface="Arial"/>
            </a:endParaRPr>
          </a:p>
          <a:p>
            <a:endParaRPr lang="en-IL" dirty="0">
              <a:latin typeface="Arial"/>
            </a:endParaRPr>
          </a:p>
          <a:p>
            <a:r>
              <a:rPr lang="en-IL" dirty="0">
                <a:latin typeface="Arial"/>
              </a:rPr>
              <a:t>Model manual selection is done by clicking/pressing at</a:t>
            </a:r>
          </a:p>
          <a:p>
            <a:r>
              <a:rPr lang="en-IL" dirty="0">
                <a:latin typeface="Arial"/>
              </a:rPr>
              <a:t>the desired image in the scrollable menu, upon choosing the</a:t>
            </a:r>
          </a:p>
          <a:p>
            <a:r>
              <a:rPr lang="en-IL" dirty="0">
                <a:latin typeface="Arial"/>
              </a:rPr>
              <a:t>model the server will show it on its side.</a:t>
            </a:r>
          </a:p>
        </p:txBody>
      </p:sp>
      <p:pic>
        <p:nvPicPr>
          <p:cNvPr id="2" name="Picture 1">
            <a:extLst>
              <a:ext uri="{FF2B5EF4-FFF2-40B4-BE49-F238E27FC236}">
                <a16:creationId xmlns:a16="http://schemas.microsoft.com/office/drawing/2014/main" id="{8381A5BA-F301-49CD-B88C-D7CA4573184C}"/>
              </a:ext>
            </a:extLst>
          </p:cNvPr>
          <p:cNvPicPr>
            <a:picLocks noChangeAspect="1"/>
          </p:cNvPicPr>
          <p:nvPr/>
        </p:nvPicPr>
        <p:blipFill>
          <a:blip r:embed="rId3"/>
          <a:stretch>
            <a:fillRect/>
          </a:stretch>
        </p:blipFill>
        <p:spPr>
          <a:xfrm>
            <a:off x="7448466" y="1259840"/>
            <a:ext cx="2673985" cy="1341121"/>
          </a:xfrm>
          <a:prstGeom prst="rect">
            <a:avLst/>
          </a:prstGeom>
        </p:spPr>
      </p:pic>
      <p:pic>
        <p:nvPicPr>
          <p:cNvPr id="3" name="Picture 2">
            <a:extLst>
              <a:ext uri="{FF2B5EF4-FFF2-40B4-BE49-F238E27FC236}">
                <a16:creationId xmlns:a16="http://schemas.microsoft.com/office/drawing/2014/main" id="{6EB42395-5A6E-4D42-AA75-1684AE478BA6}"/>
              </a:ext>
            </a:extLst>
          </p:cNvPr>
          <p:cNvPicPr>
            <a:picLocks noChangeAspect="1"/>
          </p:cNvPicPr>
          <p:nvPr/>
        </p:nvPicPr>
        <p:blipFill>
          <a:blip r:embed="rId4"/>
          <a:stretch>
            <a:fillRect/>
          </a:stretch>
        </p:blipFill>
        <p:spPr>
          <a:xfrm>
            <a:off x="7448466" y="2802910"/>
            <a:ext cx="2173054" cy="1557397"/>
          </a:xfrm>
          <a:prstGeom prst="rect">
            <a:avLst/>
          </a:prstGeom>
        </p:spPr>
      </p:pic>
      <p:pic>
        <p:nvPicPr>
          <p:cNvPr id="5" name="Picture 4">
            <a:extLst>
              <a:ext uri="{FF2B5EF4-FFF2-40B4-BE49-F238E27FC236}">
                <a16:creationId xmlns:a16="http://schemas.microsoft.com/office/drawing/2014/main" id="{F2EA5E8A-5DA1-426B-B1C8-A1E0DFDEB774}"/>
              </a:ext>
            </a:extLst>
          </p:cNvPr>
          <p:cNvPicPr>
            <a:picLocks noChangeAspect="1"/>
          </p:cNvPicPr>
          <p:nvPr/>
        </p:nvPicPr>
        <p:blipFill>
          <a:blip r:embed="rId5"/>
          <a:stretch>
            <a:fillRect/>
          </a:stretch>
        </p:blipFill>
        <p:spPr>
          <a:xfrm>
            <a:off x="7567612" y="4403238"/>
            <a:ext cx="1149668" cy="2353337"/>
          </a:xfrm>
          <a:prstGeom prst="rect">
            <a:avLst/>
          </a:prstGeom>
        </p:spPr>
      </p:pic>
    </p:spTree>
    <p:extLst>
      <p:ext uri="{BB962C8B-B14F-4D97-AF65-F5344CB8AC3E}">
        <p14:creationId xmlns:p14="http://schemas.microsoft.com/office/powerpoint/2010/main" val="2694271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681" y="-90792"/>
            <a:ext cx="9905998" cy="1905000"/>
          </a:xfrm>
        </p:spPr>
        <p:txBody>
          <a:bodyPr/>
          <a:lstStyle/>
          <a:p>
            <a:pPr algn="ctr"/>
            <a:r>
              <a:rPr lang="en-US" dirty="0"/>
              <a:t>External Links</a:t>
            </a:r>
            <a:endParaRPr lang="he-IL" dirty="0"/>
          </a:p>
        </p:txBody>
      </p:sp>
      <p:sp>
        <p:nvSpPr>
          <p:cNvPr id="4" name="TextBox 3"/>
          <p:cNvSpPr txBox="1"/>
          <p:nvPr/>
        </p:nvSpPr>
        <p:spPr>
          <a:xfrm>
            <a:off x="1071681" y="1814208"/>
            <a:ext cx="9811998" cy="1200329"/>
          </a:xfrm>
          <a:prstGeom prst="rect">
            <a:avLst/>
          </a:prstGeom>
          <a:noFill/>
        </p:spPr>
        <p:txBody>
          <a:bodyPr wrap="square" rtlCol="1">
            <a:spAutoFit/>
          </a:bodyPr>
          <a:lstStyle/>
          <a:p>
            <a:pPr marL="285750" indent="-285750">
              <a:buFont typeface="Arial" panose="020B0604020202020204" pitchFamily="34" charset="0"/>
              <a:buChar char="•"/>
            </a:pPr>
            <a:r>
              <a:rPr lang="en-US" dirty="0"/>
              <a:t>Git </a:t>
            </a:r>
            <a:r>
              <a:rPr lang="en-US" dirty="0" err="1"/>
              <a:t>repositor</a:t>
            </a:r>
            <a:r>
              <a:rPr lang="en-IL" dirty="0" err="1"/>
              <a:t>ies</a:t>
            </a:r>
            <a:r>
              <a:rPr lang="en-US" dirty="0"/>
              <a:t>: </a:t>
            </a:r>
            <a:endParaRPr lang="en-IL" dirty="0"/>
          </a:p>
          <a:p>
            <a:r>
              <a:rPr lang="en-IL" dirty="0"/>
              <a:t>	</a:t>
            </a:r>
            <a:r>
              <a:rPr lang="en-IL" dirty="0">
                <a:hlinkClick r:id="rId2"/>
              </a:rPr>
              <a:t>https://github.com/sloovi90/HologramClient</a:t>
            </a:r>
            <a:endParaRPr lang="en-IL" dirty="0"/>
          </a:p>
          <a:p>
            <a:r>
              <a:rPr lang="en-IL" dirty="0"/>
              <a:t>	https://github.com/sloovi90/HologramServer</a:t>
            </a:r>
          </a:p>
          <a:p>
            <a:pPr marL="285750" indent="-285750">
              <a:buFont typeface="Arial" panose="020B0604020202020204" pitchFamily="34" charset="0"/>
              <a:buChar char="•"/>
            </a:pPr>
            <a:r>
              <a:rPr lang="en-US" dirty="0"/>
              <a:t>Video </a:t>
            </a:r>
            <a:r>
              <a:rPr lang="en-US" dirty="0" err="1"/>
              <a:t>link:https</a:t>
            </a:r>
            <a:r>
              <a:rPr lang="en-US" dirty="0"/>
              <a:t>://www.youtube.com/watch?v=j_v4hae5gtE</a:t>
            </a:r>
            <a:endParaRPr lang="he-IL" dirty="0"/>
          </a:p>
        </p:txBody>
      </p:sp>
    </p:spTree>
    <p:extLst>
      <p:ext uri="{BB962C8B-B14F-4D97-AF65-F5344CB8AC3E}">
        <p14:creationId xmlns:p14="http://schemas.microsoft.com/office/powerpoint/2010/main" val="31503221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TC103457485[[fn=Mesh]]</Template>
  <TotalTime>2232</TotalTime>
  <Words>414</Words>
  <Application>Microsoft Office PowerPoint</Application>
  <PresentationFormat>Widescreen</PresentationFormat>
  <Paragraphs>105</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Gisha</vt: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External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Salevich</dc:creator>
  <cp:lastModifiedBy>alex fender</cp:lastModifiedBy>
  <cp:revision>60</cp:revision>
  <dcterms:created xsi:type="dcterms:W3CDTF">2013-07-15T20:24:02Z</dcterms:created>
  <dcterms:modified xsi:type="dcterms:W3CDTF">2018-01-27T16:56:35Z</dcterms:modified>
</cp:coreProperties>
</file>