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9"/>
  </p:notesMasterIdLst>
  <p:sldIdLst>
    <p:sldId id="256" r:id="rId2"/>
    <p:sldId id="273" r:id="rId3"/>
    <p:sldId id="257" r:id="rId4"/>
    <p:sldId id="285" r:id="rId5"/>
    <p:sldId id="258" r:id="rId6"/>
    <p:sldId id="278" r:id="rId7"/>
    <p:sldId id="280" r:id="rId8"/>
    <p:sldId id="286" r:id="rId9"/>
    <p:sldId id="281" r:id="rId10"/>
    <p:sldId id="282" r:id="rId11"/>
    <p:sldId id="283" r:id="rId12"/>
    <p:sldId id="259" r:id="rId13"/>
    <p:sldId id="274" r:id="rId14"/>
    <p:sldId id="284" r:id="rId15"/>
    <p:sldId id="275" r:id="rId16"/>
    <p:sldId id="260" r:id="rId17"/>
    <p:sldId id="276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8" autoAdjust="0"/>
    <p:restoredTop sz="86396" autoAdjust="0"/>
  </p:normalViewPr>
  <p:slideViewPr>
    <p:cSldViewPr>
      <p:cViewPr varScale="1">
        <p:scale>
          <a:sx n="143" d="100"/>
          <a:sy n="143" d="100"/>
        </p:scale>
        <p:origin x="2216" y="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442" y="7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60688C-2023-4B42-9B22-E0D7740A955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9DEA83-1DC2-468E-837E-7B974E196328}">
      <dgm:prSet phldrT="[Text]"/>
      <dgm:spPr/>
      <dgm:t>
        <a:bodyPr/>
        <a:lstStyle/>
        <a:p>
          <a:r>
            <a:rPr lang="en-US" dirty="0"/>
            <a:t>Start Scene</a:t>
          </a:r>
        </a:p>
      </dgm:t>
    </dgm:pt>
    <dgm:pt modelId="{E938CCB2-E77C-4618-BD0C-86B7B2C7668C}" type="parTrans" cxnId="{89382BBA-DFD7-4E52-B89C-E94FAFD93879}">
      <dgm:prSet/>
      <dgm:spPr/>
      <dgm:t>
        <a:bodyPr/>
        <a:lstStyle/>
        <a:p>
          <a:endParaRPr lang="en-US"/>
        </a:p>
      </dgm:t>
    </dgm:pt>
    <dgm:pt modelId="{8854E69E-DDB9-4354-82C3-2FEC478BB1A3}" type="sibTrans" cxnId="{89382BBA-DFD7-4E52-B89C-E94FAFD93879}">
      <dgm:prSet/>
      <dgm:spPr/>
      <dgm:t>
        <a:bodyPr/>
        <a:lstStyle/>
        <a:p>
          <a:endParaRPr lang="en-US"/>
        </a:p>
      </dgm:t>
    </dgm:pt>
    <dgm:pt modelId="{7F6DD38E-DBEE-42A0-BDA0-15E6E3E79B9D}">
      <dgm:prSet phldrT="[Text]"/>
      <dgm:spPr/>
      <dgm:t>
        <a:bodyPr/>
        <a:lstStyle/>
        <a:p>
          <a:r>
            <a:rPr lang="en-US" dirty="0"/>
            <a:t>Load Model</a:t>
          </a:r>
        </a:p>
      </dgm:t>
    </dgm:pt>
    <dgm:pt modelId="{7745F88D-1C57-44DC-AC98-F34AC86C9DDC}" type="parTrans" cxnId="{C018721B-4596-4AB7-B7A6-4CD6ED706113}">
      <dgm:prSet/>
      <dgm:spPr/>
      <dgm:t>
        <a:bodyPr/>
        <a:lstStyle/>
        <a:p>
          <a:endParaRPr lang="en-US"/>
        </a:p>
      </dgm:t>
    </dgm:pt>
    <dgm:pt modelId="{6500D5E7-23D7-4B1F-81AD-CC447F092CA3}" type="sibTrans" cxnId="{C018721B-4596-4AB7-B7A6-4CD6ED706113}">
      <dgm:prSet/>
      <dgm:spPr/>
      <dgm:t>
        <a:bodyPr/>
        <a:lstStyle/>
        <a:p>
          <a:endParaRPr lang="en-US"/>
        </a:p>
      </dgm:t>
    </dgm:pt>
    <dgm:pt modelId="{42040B64-9FE1-4F76-AC8A-EA60E5A75DDE}">
      <dgm:prSet phldrT="[Text]"/>
      <dgm:spPr/>
      <dgm:t>
        <a:bodyPr/>
        <a:lstStyle/>
        <a:p>
          <a:r>
            <a:rPr lang="en-US" dirty="0"/>
            <a:t>Edit Scene</a:t>
          </a:r>
        </a:p>
      </dgm:t>
    </dgm:pt>
    <dgm:pt modelId="{9AB8995A-5AFA-4F88-BFCA-CB8B1E35238F}" type="sibTrans" cxnId="{A408A133-5E11-4835-A2B1-3CFF98B93713}">
      <dgm:prSet/>
      <dgm:spPr/>
      <dgm:t>
        <a:bodyPr/>
        <a:lstStyle/>
        <a:p>
          <a:endParaRPr lang="en-US"/>
        </a:p>
      </dgm:t>
    </dgm:pt>
    <dgm:pt modelId="{6CC504BC-994D-4058-84EA-C7B2DC1C0CC6}" type="parTrans" cxnId="{A408A133-5E11-4835-A2B1-3CFF98B93713}">
      <dgm:prSet/>
      <dgm:spPr/>
      <dgm:t>
        <a:bodyPr/>
        <a:lstStyle/>
        <a:p>
          <a:endParaRPr lang="en-US"/>
        </a:p>
      </dgm:t>
    </dgm:pt>
    <dgm:pt modelId="{E09271A2-B1A1-4A25-A8A9-8A4B3E720499}">
      <dgm:prSet phldrT="[Text]"/>
      <dgm:spPr/>
      <dgm:t>
        <a:bodyPr/>
        <a:lstStyle/>
        <a:p>
          <a:r>
            <a:rPr lang="en-US" dirty="0"/>
            <a:t>Save Model</a:t>
          </a:r>
        </a:p>
      </dgm:t>
    </dgm:pt>
    <dgm:pt modelId="{F2EDFEA5-E3AC-4ECD-840E-C3B8D9CE4DFB}" type="sibTrans" cxnId="{FDC56661-3B31-400B-A23E-A3AA1C94BF8D}">
      <dgm:prSet/>
      <dgm:spPr/>
      <dgm:t>
        <a:bodyPr/>
        <a:lstStyle/>
        <a:p>
          <a:endParaRPr lang="en-US"/>
        </a:p>
      </dgm:t>
    </dgm:pt>
    <dgm:pt modelId="{4867D04C-1616-4D7B-A672-C3711B689005}" type="parTrans" cxnId="{FDC56661-3B31-400B-A23E-A3AA1C94BF8D}">
      <dgm:prSet/>
      <dgm:spPr/>
      <dgm:t>
        <a:bodyPr/>
        <a:lstStyle/>
        <a:p>
          <a:endParaRPr lang="en-US"/>
        </a:p>
      </dgm:t>
    </dgm:pt>
    <dgm:pt modelId="{A93DB06A-192F-4FD8-ABBE-9B7980FECDEA}" type="pres">
      <dgm:prSet presAssocID="{8E60688C-2023-4B42-9B22-E0D7740A955B}" presName="cycle" presStyleCnt="0">
        <dgm:presLayoutVars>
          <dgm:dir/>
          <dgm:resizeHandles val="exact"/>
        </dgm:presLayoutVars>
      </dgm:prSet>
      <dgm:spPr/>
    </dgm:pt>
    <dgm:pt modelId="{A2A4276B-48B9-4D10-A46A-CABF0AC37D9C}" type="pres">
      <dgm:prSet presAssocID="{7C9DEA83-1DC2-468E-837E-7B974E196328}" presName="node" presStyleLbl="node1" presStyleIdx="0" presStyleCnt="4">
        <dgm:presLayoutVars>
          <dgm:bulletEnabled val="1"/>
        </dgm:presLayoutVars>
      </dgm:prSet>
      <dgm:spPr/>
    </dgm:pt>
    <dgm:pt modelId="{EA1AF4AD-C2AE-47FF-924B-F160003C7BAA}" type="pres">
      <dgm:prSet presAssocID="{8854E69E-DDB9-4354-82C3-2FEC478BB1A3}" presName="sibTrans" presStyleLbl="sibTrans2D1" presStyleIdx="0" presStyleCnt="4"/>
      <dgm:spPr/>
    </dgm:pt>
    <dgm:pt modelId="{AFCE7319-6D6E-4335-B12F-DDC6F33C4259}" type="pres">
      <dgm:prSet presAssocID="{8854E69E-DDB9-4354-82C3-2FEC478BB1A3}" presName="connectorText" presStyleLbl="sibTrans2D1" presStyleIdx="0" presStyleCnt="4"/>
      <dgm:spPr/>
    </dgm:pt>
    <dgm:pt modelId="{18B3F256-9280-4159-BD6C-9342B06C062A}" type="pres">
      <dgm:prSet presAssocID="{7F6DD38E-DBEE-42A0-BDA0-15E6E3E79B9D}" presName="node" presStyleLbl="node1" presStyleIdx="1" presStyleCnt="4">
        <dgm:presLayoutVars>
          <dgm:bulletEnabled val="1"/>
        </dgm:presLayoutVars>
      </dgm:prSet>
      <dgm:spPr/>
    </dgm:pt>
    <dgm:pt modelId="{2403CCFB-CEAE-4B07-ABAD-C3E687F0D8E9}" type="pres">
      <dgm:prSet presAssocID="{6500D5E7-23D7-4B1F-81AD-CC447F092CA3}" presName="sibTrans" presStyleLbl="sibTrans2D1" presStyleIdx="1" presStyleCnt="4"/>
      <dgm:spPr/>
    </dgm:pt>
    <dgm:pt modelId="{1EEB05CC-4036-4C9D-B1DB-A27F45949AC3}" type="pres">
      <dgm:prSet presAssocID="{6500D5E7-23D7-4B1F-81AD-CC447F092CA3}" presName="connectorText" presStyleLbl="sibTrans2D1" presStyleIdx="1" presStyleCnt="4"/>
      <dgm:spPr/>
    </dgm:pt>
    <dgm:pt modelId="{C5C4604C-2363-42B8-87E2-B668B019AC68}" type="pres">
      <dgm:prSet presAssocID="{42040B64-9FE1-4F76-AC8A-EA60E5A75DDE}" presName="node" presStyleLbl="node1" presStyleIdx="2" presStyleCnt="4">
        <dgm:presLayoutVars>
          <dgm:bulletEnabled val="1"/>
        </dgm:presLayoutVars>
      </dgm:prSet>
      <dgm:spPr/>
    </dgm:pt>
    <dgm:pt modelId="{47749595-696A-4EE0-A0DC-A8518C313787}" type="pres">
      <dgm:prSet presAssocID="{9AB8995A-5AFA-4F88-BFCA-CB8B1E35238F}" presName="sibTrans" presStyleLbl="sibTrans2D1" presStyleIdx="2" presStyleCnt="4"/>
      <dgm:spPr/>
    </dgm:pt>
    <dgm:pt modelId="{9153EE50-986C-4485-B4A9-B5D29482D036}" type="pres">
      <dgm:prSet presAssocID="{9AB8995A-5AFA-4F88-BFCA-CB8B1E35238F}" presName="connectorText" presStyleLbl="sibTrans2D1" presStyleIdx="2" presStyleCnt="4"/>
      <dgm:spPr/>
    </dgm:pt>
    <dgm:pt modelId="{9B4BDD31-19BC-44FB-8816-380FEDC3A000}" type="pres">
      <dgm:prSet presAssocID="{E09271A2-B1A1-4A25-A8A9-8A4B3E720499}" presName="node" presStyleLbl="node1" presStyleIdx="3" presStyleCnt="4">
        <dgm:presLayoutVars>
          <dgm:bulletEnabled val="1"/>
        </dgm:presLayoutVars>
      </dgm:prSet>
      <dgm:spPr/>
    </dgm:pt>
    <dgm:pt modelId="{EAD24486-1746-46C6-B694-B3862A3DE2E6}" type="pres">
      <dgm:prSet presAssocID="{F2EDFEA5-E3AC-4ECD-840E-C3B8D9CE4DFB}" presName="sibTrans" presStyleLbl="sibTrans2D1" presStyleIdx="3" presStyleCnt="4"/>
      <dgm:spPr/>
    </dgm:pt>
    <dgm:pt modelId="{61516F4F-764E-4BBB-B7F6-AED19F33E206}" type="pres">
      <dgm:prSet presAssocID="{F2EDFEA5-E3AC-4ECD-840E-C3B8D9CE4DFB}" presName="connectorText" presStyleLbl="sibTrans2D1" presStyleIdx="3" presStyleCnt="4"/>
      <dgm:spPr/>
    </dgm:pt>
  </dgm:ptLst>
  <dgm:cxnLst>
    <dgm:cxn modelId="{C018721B-4596-4AB7-B7A6-4CD6ED706113}" srcId="{8E60688C-2023-4B42-9B22-E0D7740A955B}" destId="{7F6DD38E-DBEE-42A0-BDA0-15E6E3E79B9D}" srcOrd="1" destOrd="0" parTransId="{7745F88D-1C57-44DC-AC98-F34AC86C9DDC}" sibTransId="{6500D5E7-23D7-4B1F-81AD-CC447F092CA3}"/>
    <dgm:cxn modelId="{F9169A22-B34E-4AE3-BFD5-7717E90A547E}" type="presOf" srcId="{F2EDFEA5-E3AC-4ECD-840E-C3B8D9CE4DFB}" destId="{61516F4F-764E-4BBB-B7F6-AED19F33E206}" srcOrd="1" destOrd="0" presId="urn:microsoft.com/office/officeart/2005/8/layout/cycle2"/>
    <dgm:cxn modelId="{776D1A28-127A-4A47-9471-10C5F56F7D2B}" type="presOf" srcId="{8854E69E-DDB9-4354-82C3-2FEC478BB1A3}" destId="{EA1AF4AD-C2AE-47FF-924B-F160003C7BAA}" srcOrd="0" destOrd="0" presId="urn:microsoft.com/office/officeart/2005/8/layout/cycle2"/>
    <dgm:cxn modelId="{95D3CF31-8C25-4F19-AAD7-A7A64F4AFD39}" type="presOf" srcId="{E09271A2-B1A1-4A25-A8A9-8A4B3E720499}" destId="{9B4BDD31-19BC-44FB-8816-380FEDC3A000}" srcOrd="0" destOrd="0" presId="urn:microsoft.com/office/officeart/2005/8/layout/cycle2"/>
    <dgm:cxn modelId="{CEC72232-3CAE-477D-9233-0519C1815026}" type="presOf" srcId="{6500D5E7-23D7-4B1F-81AD-CC447F092CA3}" destId="{2403CCFB-CEAE-4B07-ABAD-C3E687F0D8E9}" srcOrd="0" destOrd="0" presId="urn:microsoft.com/office/officeart/2005/8/layout/cycle2"/>
    <dgm:cxn modelId="{A408A133-5E11-4835-A2B1-3CFF98B93713}" srcId="{8E60688C-2023-4B42-9B22-E0D7740A955B}" destId="{42040B64-9FE1-4F76-AC8A-EA60E5A75DDE}" srcOrd="2" destOrd="0" parTransId="{6CC504BC-994D-4058-84EA-C7B2DC1C0CC6}" sibTransId="{9AB8995A-5AFA-4F88-BFCA-CB8B1E35238F}"/>
    <dgm:cxn modelId="{FDC56661-3B31-400B-A23E-A3AA1C94BF8D}" srcId="{8E60688C-2023-4B42-9B22-E0D7740A955B}" destId="{E09271A2-B1A1-4A25-A8A9-8A4B3E720499}" srcOrd="3" destOrd="0" parTransId="{4867D04C-1616-4D7B-A672-C3711B689005}" sibTransId="{F2EDFEA5-E3AC-4ECD-840E-C3B8D9CE4DFB}"/>
    <dgm:cxn modelId="{080FE968-E081-40F2-8053-701A6D7591BB}" type="presOf" srcId="{42040B64-9FE1-4F76-AC8A-EA60E5A75DDE}" destId="{C5C4604C-2363-42B8-87E2-B668B019AC68}" srcOrd="0" destOrd="0" presId="urn:microsoft.com/office/officeart/2005/8/layout/cycle2"/>
    <dgm:cxn modelId="{71452A4E-A3F2-4985-B0B1-0A22A858DF99}" type="presOf" srcId="{8E60688C-2023-4B42-9B22-E0D7740A955B}" destId="{A93DB06A-192F-4FD8-ABBE-9B7980FECDEA}" srcOrd="0" destOrd="0" presId="urn:microsoft.com/office/officeart/2005/8/layout/cycle2"/>
    <dgm:cxn modelId="{4A93FAB1-5FD2-45D8-9A13-AEAA0B109751}" type="presOf" srcId="{7C9DEA83-1DC2-468E-837E-7B974E196328}" destId="{A2A4276B-48B9-4D10-A46A-CABF0AC37D9C}" srcOrd="0" destOrd="0" presId="urn:microsoft.com/office/officeart/2005/8/layout/cycle2"/>
    <dgm:cxn modelId="{00595BB4-8D91-4EE9-A838-38D58CD80C9E}" type="presOf" srcId="{9AB8995A-5AFA-4F88-BFCA-CB8B1E35238F}" destId="{9153EE50-986C-4485-B4A9-B5D29482D036}" srcOrd="1" destOrd="0" presId="urn:microsoft.com/office/officeart/2005/8/layout/cycle2"/>
    <dgm:cxn modelId="{AB9344B4-FF45-4F8B-BDAF-1F92127C60EE}" type="presOf" srcId="{7F6DD38E-DBEE-42A0-BDA0-15E6E3E79B9D}" destId="{18B3F256-9280-4159-BD6C-9342B06C062A}" srcOrd="0" destOrd="0" presId="urn:microsoft.com/office/officeart/2005/8/layout/cycle2"/>
    <dgm:cxn modelId="{89382BBA-DFD7-4E52-B89C-E94FAFD93879}" srcId="{8E60688C-2023-4B42-9B22-E0D7740A955B}" destId="{7C9DEA83-1DC2-468E-837E-7B974E196328}" srcOrd="0" destOrd="0" parTransId="{E938CCB2-E77C-4618-BD0C-86B7B2C7668C}" sibTransId="{8854E69E-DDB9-4354-82C3-2FEC478BB1A3}"/>
    <dgm:cxn modelId="{022202BB-181E-4D42-A45F-CB2164BFE5DF}" type="presOf" srcId="{6500D5E7-23D7-4B1F-81AD-CC447F092CA3}" destId="{1EEB05CC-4036-4C9D-B1DB-A27F45949AC3}" srcOrd="1" destOrd="0" presId="urn:microsoft.com/office/officeart/2005/8/layout/cycle2"/>
    <dgm:cxn modelId="{DECAF7CF-24DD-472C-97E8-B5C195D0405D}" type="presOf" srcId="{8854E69E-DDB9-4354-82C3-2FEC478BB1A3}" destId="{AFCE7319-6D6E-4335-B12F-DDC6F33C4259}" srcOrd="1" destOrd="0" presId="urn:microsoft.com/office/officeart/2005/8/layout/cycle2"/>
    <dgm:cxn modelId="{4BFDC8D9-A121-441A-BE30-88E2B5833E1F}" type="presOf" srcId="{F2EDFEA5-E3AC-4ECD-840E-C3B8D9CE4DFB}" destId="{EAD24486-1746-46C6-B694-B3862A3DE2E6}" srcOrd="0" destOrd="0" presId="urn:microsoft.com/office/officeart/2005/8/layout/cycle2"/>
    <dgm:cxn modelId="{23D94EF6-7C19-4985-B3A2-F22DDFB77D3B}" type="presOf" srcId="{9AB8995A-5AFA-4F88-BFCA-CB8B1E35238F}" destId="{47749595-696A-4EE0-A0DC-A8518C313787}" srcOrd="0" destOrd="0" presId="urn:microsoft.com/office/officeart/2005/8/layout/cycle2"/>
    <dgm:cxn modelId="{FAE3FA8F-BA69-43D4-8029-5B0F2ACF9469}" type="presParOf" srcId="{A93DB06A-192F-4FD8-ABBE-9B7980FECDEA}" destId="{A2A4276B-48B9-4D10-A46A-CABF0AC37D9C}" srcOrd="0" destOrd="0" presId="urn:microsoft.com/office/officeart/2005/8/layout/cycle2"/>
    <dgm:cxn modelId="{7FAD5661-26AB-45F3-978B-3D8418BBF0DB}" type="presParOf" srcId="{A93DB06A-192F-4FD8-ABBE-9B7980FECDEA}" destId="{EA1AF4AD-C2AE-47FF-924B-F160003C7BAA}" srcOrd="1" destOrd="0" presId="urn:microsoft.com/office/officeart/2005/8/layout/cycle2"/>
    <dgm:cxn modelId="{8FB18476-D1CE-40AC-BAC2-AF02002966FE}" type="presParOf" srcId="{EA1AF4AD-C2AE-47FF-924B-F160003C7BAA}" destId="{AFCE7319-6D6E-4335-B12F-DDC6F33C4259}" srcOrd="0" destOrd="0" presId="urn:microsoft.com/office/officeart/2005/8/layout/cycle2"/>
    <dgm:cxn modelId="{0ED74CD5-C2FF-4C0D-B168-B5216A877841}" type="presParOf" srcId="{A93DB06A-192F-4FD8-ABBE-9B7980FECDEA}" destId="{18B3F256-9280-4159-BD6C-9342B06C062A}" srcOrd="2" destOrd="0" presId="urn:microsoft.com/office/officeart/2005/8/layout/cycle2"/>
    <dgm:cxn modelId="{571E4603-316B-404F-8025-3D168BADED76}" type="presParOf" srcId="{A93DB06A-192F-4FD8-ABBE-9B7980FECDEA}" destId="{2403CCFB-CEAE-4B07-ABAD-C3E687F0D8E9}" srcOrd="3" destOrd="0" presId="urn:microsoft.com/office/officeart/2005/8/layout/cycle2"/>
    <dgm:cxn modelId="{92A76940-DD95-4011-9C31-4F8ED4FF4A2F}" type="presParOf" srcId="{2403CCFB-CEAE-4B07-ABAD-C3E687F0D8E9}" destId="{1EEB05CC-4036-4C9D-B1DB-A27F45949AC3}" srcOrd="0" destOrd="0" presId="urn:microsoft.com/office/officeart/2005/8/layout/cycle2"/>
    <dgm:cxn modelId="{5C85EF15-4A50-4B4B-A423-62B149CD862B}" type="presParOf" srcId="{A93DB06A-192F-4FD8-ABBE-9B7980FECDEA}" destId="{C5C4604C-2363-42B8-87E2-B668B019AC68}" srcOrd="4" destOrd="0" presId="urn:microsoft.com/office/officeart/2005/8/layout/cycle2"/>
    <dgm:cxn modelId="{9B720D6C-A822-4842-99CF-C65CB482269F}" type="presParOf" srcId="{A93DB06A-192F-4FD8-ABBE-9B7980FECDEA}" destId="{47749595-696A-4EE0-A0DC-A8518C313787}" srcOrd="5" destOrd="0" presId="urn:microsoft.com/office/officeart/2005/8/layout/cycle2"/>
    <dgm:cxn modelId="{FEFC3CBC-73A3-49A6-9BB4-2318365E94DB}" type="presParOf" srcId="{47749595-696A-4EE0-A0DC-A8518C313787}" destId="{9153EE50-986C-4485-B4A9-B5D29482D036}" srcOrd="0" destOrd="0" presId="urn:microsoft.com/office/officeart/2005/8/layout/cycle2"/>
    <dgm:cxn modelId="{39022F20-6F8A-48A4-8506-9669BE8A6752}" type="presParOf" srcId="{A93DB06A-192F-4FD8-ABBE-9B7980FECDEA}" destId="{9B4BDD31-19BC-44FB-8816-380FEDC3A000}" srcOrd="6" destOrd="0" presId="urn:microsoft.com/office/officeart/2005/8/layout/cycle2"/>
    <dgm:cxn modelId="{7811FC78-2F83-488B-B087-8834C612590F}" type="presParOf" srcId="{A93DB06A-192F-4FD8-ABBE-9B7980FECDEA}" destId="{EAD24486-1746-46C6-B694-B3862A3DE2E6}" srcOrd="7" destOrd="0" presId="urn:microsoft.com/office/officeart/2005/8/layout/cycle2"/>
    <dgm:cxn modelId="{21E09080-1794-4197-9B46-F6974465434A}" type="presParOf" srcId="{EAD24486-1746-46C6-B694-B3862A3DE2E6}" destId="{61516F4F-764E-4BBB-B7F6-AED19F33E20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4276B-48B9-4D10-A46A-CABF0AC37D9C}">
      <dsp:nvSpPr>
        <dsp:cNvPr id="0" name=""/>
        <dsp:cNvSpPr/>
      </dsp:nvSpPr>
      <dsp:spPr>
        <a:xfrm>
          <a:off x="2397621" y="1081"/>
          <a:ext cx="1300757" cy="1300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Start Scene</a:t>
          </a:r>
        </a:p>
      </dsp:txBody>
      <dsp:txXfrm>
        <a:off x="2588112" y="191572"/>
        <a:ext cx="919775" cy="919775"/>
      </dsp:txXfrm>
    </dsp:sp>
    <dsp:sp modelId="{EA1AF4AD-C2AE-47FF-924B-F160003C7BAA}">
      <dsp:nvSpPr>
        <dsp:cNvPr id="0" name=""/>
        <dsp:cNvSpPr/>
      </dsp:nvSpPr>
      <dsp:spPr>
        <a:xfrm rot="2700000">
          <a:off x="3558679" y="1115315"/>
          <a:ext cx="345358" cy="4390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573852" y="1166485"/>
        <a:ext cx="241751" cy="263403"/>
      </dsp:txXfrm>
    </dsp:sp>
    <dsp:sp modelId="{18B3F256-9280-4159-BD6C-9342B06C062A}">
      <dsp:nvSpPr>
        <dsp:cNvPr id="0" name=""/>
        <dsp:cNvSpPr/>
      </dsp:nvSpPr>
      <dsp:spPr>
        <a:xfrm>
          <a:off x="3778160" y="1381621"/>
          <a:ext cx="1300757" cy="1300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Load Model</a:t>
          </a:r>
        </a:p>
      </dsp:txBody>
      <dsp:txXfrm>
        <a:off x="3968651" y="1572112"/>
        <a:ext cx="919775" cy="919775"/>
      </dsp:txXfrm>
    </dsp:sp>
    <dsp:sp modelId="{2403CCFB-CEAE-4B07-ABAD-C3E687F0D8E9}">
      <dsp:nvSpPr>
        <dsp:cNvPr id="0" name=""/>
        <dsp:cNvSpPr/>
      </dsp:nvSpPr>
      <dsp:spPr>
        <a:xfrm rot="8100000">
          <a:off x="3572501" y="2495855"/>
          <a:ext cx="345358" cy="4390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3660935" y="2547025"/>
        <a:ext cx="241751" cy="263403"/>
      </dsp:txXfrm>
    </dsp:sp>
    <dsp:sp modelId="{C5C4604C-2363-42B8-87E2-B668B019AC68}">
      <dsp:nvSpPr>
        <dsp:cNvPr id="0" name=""/>
        <dsp:cNvSpPr/>
      </dsp:nvSpPr>
      <dsp:spPr>
        <a:xfrm>
          <a:off x="2397621" y="2762160"/>
          <a:ext cx="1300757" cy="1300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Edit Scene</a:t>
          </a:r>
        </a:p>
      </dsp:txBody>
      <dsp:txXfrm>
        <a:off x="2588112" y="2952651"/>
        <a:ext cx="919775" cy="919775"/>
      </dsp:txXfrm>
    </dsp:sp>
    <dsp:sp modelId="{47749595-696A-4EE0-A0DC-A8518C313787}">
      <dsp:nvSpPr>
        <dsp:cNvPr id="0" name=""/>
        <dsp:cNvSpPr/>
      </dsp:nvSpPr>
      <dsp:spPr>
        <a:xfrm rot="13500000">
          <a:off x="2191962" y="2509678"/>
          <a:ext cx="345358" cy="4390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2280396" y="2634110"/>
        <a:ext cx="241751" cy="263403"/>
      </dsp:txXfrm>
    </dsp:sp>
    <dsp:sp modelId="{9B4BDD31-19BC-44FB-8816-380FEDC3A000}">
      <dsp:nvSpPr>
        <dsp:cNvPr id="0" name=""/>
        <dsp:cNvSpPr/>
      </dsp:nvSpPr>
      <dsp:spPr>
        <a:xfrm>
          <a:off x="1017081" y="1381621"/>
          <a:ext cx="1300757" cy="1300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Save Model</a:t>
          </a:r>
        </a:p>
      </dsp:txBody>
      <dsp:txXfrm>
        <a:off x="1207572" y="1572112"/>
        <a:ext cx="919775" cy="919775"/>
      </dsp:txXfrm>
    </dsp:sp>
    <dsp:sp modelId="{EAD24486-1746-46C6-B694-B3862A3DE2E6}">
      <dsp:nvSpPr>
        <dsp:cNvPr id="0" name=""/>
        <dsp:cNvSpPr/>
      </dsp:nvSpPr>
      <dsp:spPr>
        <a:xfrm rot="18900000">
          <a:off x="2178139" y="1129138"/>
          <a:ext cx="345358" cy="4390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193312" y="1253570"/>
        <a:ext cx="241751" cy="263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DE2BB403-EAD1-4D3B-9EC5-EF0E04D0640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3E7CD7E-6265-4DB5-8D6C-9C4B30AD827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6FDBAF59-29F3-4F97-87C8-CC52258D873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6FC7502A-1D84-4CF8-9D35-07666768966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29A90001-CD28-43DD-AB78-712769092DC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C33BFB65-C7B5-445A-9CDE-A7033EF2BE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FDCBF1-8844-4CEB-A870-282DF314E22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23C5085-9F7A-40D6-AEA8-B05A16AEC3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1500DB-B668-4FD4-8134-AFE255AA9B43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3299323B-BF78-4E06-A065-A5ED931B79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3EFA5C0-2AE7-47DD-B408-4C9F92567E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2D43FEA-D48E-470A-94C6-AF849579A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ACCD94-BE19-45EF-9BE8-96FA14646F0E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C1C97755-94F6-49D8-B806-0E17791D67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9495246-3FD4-4AC8-BE2A-D1500BD61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141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2D43FEA-D48E-470A-94C6-AF849579A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ACCD94-BE19-45EF-9BE8-96FA14646F0E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C1C97755-94F6-49D8-B806-0E17791D67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9495246-3FD4-4AC8-BE2A-D1500BD61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266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2D43FEA-D48E-470A-94C6-AF849579A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ACCD94-BE19-45EF-9BE8-96FA14646F0E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C1C97755-94F6-49D8-B806-0E17791D67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9495246-3FD4-4AC8-BE2A-D1500BD61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AE2E8E-D6C5-4396-8B00-576A433FEB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9595F5-B90D-4EC2-BB1F-AD1EBB5F11EC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42C8D8CA-94CA-42B7-9C2E-314F41E341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7172E26C-F746-475A-B3C7-C52021576E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AE2E8E-D6C5-4396-8B00-576A433FEB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9595F5-B90D-4EC2-BB1F-AD1EBB5F11EC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42C8D8CA-94CA-42B7-9C2E-314F41E341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7172E26C-F746-475A-B3C7-C52021576E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7578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858C65F-4A3E-47F6-873C-EABBAFE435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2F7EE-4DAB-4D02-8E09-C0EE92364A2E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9AB06A6E-0EE1-4717-88BC-A20A35FCAC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58F1D689-31FF-4ED2-A684-5042DD6459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5177169-C429-40A5-8787-9091CE9ABA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94D99F-36E7-454D-9E15-611570EB183C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D2B32B86-2DE2-4113-B2F6-8387C6C76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DC3DF066-BC93-4FA0-A701-C62F9D843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C06EF0-E1D0-4217-982D-5CAA586BFB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696221-5161-4C5D-80F8-4489DFAB7F4E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925C93A3-0746-4249-A8F6-E375F774F2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03B82B8C-A32A-4467-A9E2-91E9110C3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DFA1F84-FC25-4E68-878A-9BA77EB0BF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5BB3F3-99B2-49CC-983A-F44C395DD099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984DA3BD-F3E8-4EF8-8EF2-BFF464A410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E802FA65-AEAF-4160-823E-0C51C3FE5C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7D073E-E093-4FFD-9DE7-0482C1697A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9816FB-00D3-4BB8-A2BC-01F65ED58E59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C12BD22E-5D94-4344-8237-927672BC78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BF0805BE-FD07-476C-8C52-A10E596A10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7D073E-E093-4FFD-9DE7-0482C1697A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9816FB-00D3-4BB8-A2BC-01F65ED58E59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C12BD22E-5D94-4344-8237-927672BC78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BF0805BE-FD07-476C-8C52-A10E596A10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4782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DB2ABFC-4925-45DD-B7E9-957C71253E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1ACA22-CD3F-418C-86E1-8AFB12FFC475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1FDEEE71-FEB4-4291-B9DE-E976794AE4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0DAB93D7-AA2C-445F-A4D2-DC7D820B25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2D43FEA-D48E-470A-94C6-AF849579A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ACCD94-BE19-45EF-9BE8-96FA14646F0E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C1C97755-94F6-49D8-B806-0E17791D67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9495246-3FD4-4AC8-BE2A-D1500BD61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902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2D43FEA-D48E-470A-94C6-AF849579A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ACCD94-BE19-45EF-9BE8-96FA14646F0E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C1C97755-94F6-49D8-B806-0E17791D67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9495246-3FD4-4AC8-BE2A-D1500BD61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509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2D43FEA-D48E-470A-94C6-AF849579A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ACCD94-BE19-45EF-9BE8-96FA14646F0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C1C97755-94F6-49D8-B806-0E17791D67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9495246-3FD4-4AC8-BE2A-D1500BD61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14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2D43FEA-D48E-470A-94C6-AF849579A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ACCD94-BE19-45EF-9BE8-96FA14646F0E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C1C97755-94F6-49D8-B806-0E17791D67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9495246-3FD4-4AC8-BE2A-D1500BD61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028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rc 2">
            <a:extLst>
              <a:ext uri="{FF2B5EF4-FFF2-40B4-BE49-F238E27FC236}">
                <a16:creationId xmlns:a16="http://schemas.microsoft.com/office/drawing/2014/main" id="{82A86273-1B1D-472A-A517-297B4567EE97}"/>
              </a:ext>
            </a:extLst>
          </p:cNvPr>
          <p:cNvSpPr>
            <a:spLocks/>
          </p:cNvSpPr>
          <p:nvPr/>
        </p:nvSpPr>
        <p:spPr bwMode="ltGray">
          <a:xfrm>
            <a:off x="-22225" y="2590800"/>
            <a:ext cx="7772400" cy="838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24 w 21600"/>
              <a:gd name="T1" fmla="*/ 0 h 43200"/>
              <a:gd name="T2" fmla="*/ 56 w 21600"/>
              <a:gd name="T3" fmla="*/ 43200 h 43200"/>
              <a:gd name="T4" fmla="*/ 0 w 216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23" y="0"/>
                </a:moveTo>
                <a:cubicBezTo>
                  <a:pt x="11943" y="13"/>
                  <a:pt x="21600" y="9680"/>
                  <a:pt x="21600" y="21600"/>
                </a:cubicBezTo>
                <a:cubicBezTo>
                  <a:pt x="21600" y="33507"/>
                  <a:pt x="11963" y="43169"/>
                  <a:pt x="55" y="43199"/>
                </a:cubicBezTo>
              </a:path>
              <a:path w="21600" h="43200" stroke="0" extrusionOk="0">
                <a:moveTo>
                  <a:pt x="23" y="0"/>
                </a:moveTo>
                <a:cubicBezTo>
                  <a:pt x="11943" y="13"/>
                  <a:pt x="21600" y="9680"/>
                  <a:pt x="21600" y="21600"/>
                </a:cubicBezTo>
                <a:cubicBezTo>
                  <a:pt x="21600" y="33507"/>
                  <a:pt x="11963" y="43169"/>
                  <a:pt x="55" y="43199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4C39B0C-358E-4DC6-B658-14350B48F6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71600" y="12192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20204CEF-1991-468F-BFAE-A363515EC27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57189F2B-545A-44B4-A93D-5B0D9F4ACCF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A44B5406-DACE-4C5A-A5C1-4970B484B2D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4823" name="Rectangle 7">
            <a:extLst>
              <a:ext uri="{FF2B5EF4-FFF2-40B4-BE49-F238E27FC236}">
                <a16:creationId xmlns:a16="http://schemas.microsoft.com/office/drawing/2014/main" id="{3C2AC69E-9E6E-47C2-8E26-7048C577FFA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C472051-4D97-4018-B561-839049C0DB5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utoUpdateAnimBg="0"/>
      <p:bldP spid="34820" grpId="0" build="p" autoUpdateAnimBg="0" advAuto="0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8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8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0EE56-D9A0-4D6D-9502-43CD3B10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3C233D-DC99-4B4A-AEAC-85D10C5B7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CAFF2-2A52-41ED-AD6C-16493DC86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D79E2-B407-41DC-89D1-8C0FD4B06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CC88F-21F2-41CA-A4A0-D9B4E24B9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25B4C-21D2-43CD-AC34-4102145682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241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B45F38-00D5-4355-BBCC-4219A53FB2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19850" y="457200"/>
            <a:ext cx="20383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F0F4C8-9CA0-42C6-B82E-0C75A6191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596265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9E755-7426-4149-A2DE-B9FE1ED7D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FE42D-00BD-4FDE-B996-55E3CB5EE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32CC7-4EF2-4BAD-B059-4989AF0D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35D48-168E-4859-8740-9834312874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062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535D1-3D26-4FF9-826E-10392495E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EE228-FC5E-4024-A16F-3FC88D94F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8BE5C-CB0F-4308-941C-1F783AAD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EA262-882B-46DC-AB60-CACACE1F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DE694-9E36-4E81-8D3D-C85097D26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9C119-FD16-4A31-A9E0-E3141C67C7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12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E30ED-66BD-4367-87F9-BCB4E1635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64117-A63A-454D-A225-6ADC3359F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E65DC-EDDF-4260-AD2D-2AB5E7D2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C45D1-6DF7-478A-89AE-57A8DC5F6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72041-BB91-42EA-9835-501135EEA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35669-9B83-410F-AA1A-AC6748078F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502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A9D20-12D3-4ADA-9ECA-9289C5DB5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60E1C-FBE2-45DB-8B23-50B63490A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A6917C-DEE9-4D91-BE89-B957D5985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4F697-9EB4-4689-8D79-3FAC6FEE3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7809C-83BE-4DF7-AEBC-8DCB47B8B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A0EDC-C464-4D6B-B5A6-82E1ECAD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1454B-A034-4CFE-B5AA-4754863472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23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6824A-E730-46E5-B240-E9407D067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056FE-A841-469C-B61F-18999757B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5301F-40B2-4784-B472-702D3A7F9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7D0BED-3FC9-4578-83BB-A5E1A732B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97D7DF-2423-49D6-89F7-67162775C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4A5CDE-0408-4A6E-8946-B08D1C572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4131BE-2D6C-42B3-ABF9-162610B60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F78FAC-1031-4E8E-B889-92BD31051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1EB13-3BA3-4407-941D-2A5AB63D31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68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33B87-2EF6-4822-AB51-8C324249C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81B9E5-2EAF-4A87-B814-2F4C54F95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22990-359D-45A7-9A0E-53F5493A0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DBE2B-DA8C-467C-8FB5-BF97749BB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662A1-04C8-4ABC-9EB3-A96599335B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4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26F00-2769-44DD-A885-01EC44B2A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98BB72-4A21-4668-875B-4554D3987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4C308-C45B-43F7-8AA2-9AD7B34D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46931-EDFF-4A0D-9249-26B77AD9E5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585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29C7-06C3-4571-BFC1-3C4E8F2AB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5F475-1105-4E7D-99C7-79A1E7C96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A37E00-5AE7-48E1-B9F6-6B1694781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4DD3A-4E36-4CCF-930E-C35D9E4ED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08684-60E4-49BC-84CE-72AE4EB28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339F9-3858-48BE-B58A-B049A171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0BFB3-7426-4B5E-9877-5029B60115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920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217BD-31FD-43EE-9C04-ABEBCCAA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806E03-B5B8-4EB6-933A-8D73C6E18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D0A88-B7EE-47C5-B5E1-C5172114C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D1ECF-9C96-4F57-AB27-CA7EBFFED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5EB768-BD34-44EE-85EC-B3B97BCBA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9E4D2-2FAA-4575-989A-2DB774790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48766-EE27-4284-AAD9-6B3E38A805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59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>
            <a:extLst>
              <a:ext uri="{FF2B5EF4-FFF2-40B4-BE49-F238E27FC236}">
                <a16:creationId xmlns:a16="http://schemas.microsoft.com/office/drawing/2014/main" id="{728F5083-E413-460C-890C-5C05E09D5152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0"/>
            <a:ext cx="5638800" cy="814388"/>
            <a:chOff x="1488" y="0"/>
            <a:chExt cx="4272" cy="816"/>
          </a:xfrm>
        </p:grpSpPr>
        <p:grpSp>
          <p:nvGrpSpPr>
            <p:cNvPr id="33795" name="Group 3">
              <a:extLst>
                <a:ext uri="{FF2B5EF4-FFF2-40B4-BE49-F238E27FC236}">
                  <a16:creationId xmlns:a16="http://schemas.microsoft.com/office/drawing/2014/main" id="{31206467-1828-4BC0-A9E1-8B68EBAF952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488" y="0"/>
              <a:ext cx="4272" cy="48"/>
              <a:chOff x="1488" y="0"/>
              <a:chExt cx="4272" cy="48"/>
            </a:xfrm>
          </p:grpSpPr>
          <p:sp>
            <p:nvSpPr>
              <p:cNvPr id="33796" name="Rectangle 4">
                <a:extLst>
                  <a:ext uri="{FF2B5EF4-FFF2-40B4-BE49-F238E27FC236}">
                    <a16:creationId xmlns:a16="http://schemas.microsoft.com/office/drawing/2014/main" id="{DCDB40E7-1EB3-4AFE-AF65-0F23F9098F2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>
                <a:off x="3792" y="0"/>
                <a:ext cx="1968" cy="48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797" name="Rectangle 5">
                <a:extLst>
                  <a:ext uri="{FF2B5EF4-FFF2-40B4-BE49-F238E27FC236}">
                    <a16:creationId xmlns:a16="http://schemas.microsoft.com/office/drawing/2014/main" id="{DADA62D6-4347-4CC6-9EE4-D66A4EE46C9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>
                <a:off x="1488" y="0"/>
                <a:ext cx="2304" cy="48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798" name="Rectangle 6">
              <a:extLst>
                <a:ext uri="{FF2B5EF4-FFF2-40B4-BE49-F238E27FC236}">
                  <a16:creationId xmlns:a16="http://schemas.microsoft.com/office/drawing/2014/main" id="{73A2434B-D1DD-487B-B0F6-4FA936098094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78" y="96"/>
              <a:ext cx="1482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99" name="Rectangle 7">
              <a:extLst>
                <a:ext uri="{FF2B5EF4-FFF2-40B4-BE49-F238E27FC236}">
                  <a16:creationId xmlns:a16="http://schemas.microsoft.com/office/drawing/2014/main" id="{28864BCA-59A1-42D2-A9A7-620F75287A16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544" y="96"/>
              <a:ext cx="1734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0" name="Rectangle 8">
              <a:extLst>
                <a:ext uri="{FF2B5EF4-FFF2-40B4-BE49-F238E27FC236}">
                  <a16:creationId xmlns:a16="http://schemas.microsoft.com/office/drawing/2014/main" id="{D89C92AE-B130-4C6D-A0C3-7D042F82ECBC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809" y="192"/>
              <a:ext cx="951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1" name="Rectangle 9">
              <a:extLst>
                <a:ext uri="{FF2B5EF4-FFF2-40B4-BE49-F238E27FC236}">
                  <a16:creationId xmlns:a16="http://schemas.microsoft.com/office/drawing/2014/main" id="{27B34E03-9C44-4AD9-9AA0-FACEFC3D9358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3696" y="192"/>
              <a:ext cx="1113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2" name="Rectangle 10">
              <a:extLst>
                <a:ext uri="{FF2B5EF4-FFF2-40B4-BE49-F238E27FC236}">
                  <a16:creationId xmlns:a16="http://schemas.microsoft.com/office/drawing/2014/main" id="{C02E66E4-0BD7-47C3-B137-513E695F3EFD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097" y="288"/>
              <a:ext cx="663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3" name="Rectangle 11">
              <a:extLst>
                <a:ext uri="{FF2B5EF4-FFF2-40B4-BE49-F238E27FC236}">
                  <a16:creationId xmlns:a16="http://schemas.microsoft.com/office/drawing/2014/main" id="{F7C10856-70D8-4513-B788-E5E697FC2F20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320" y="288"/>
              <a:ext cx="777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4" name="Rectangle 12">
              <a:extLst>
                <a:ext uri="{FF2B5EF4-FFF2-40B4-BE49-F238E27FC236}">
                  <a16:creationId xmlns:a16="http://schemas.microsoft.com/office/drawing/2014/main" id="{214E3282-CCC2-48C4-81F2-463D4D2C03F3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362" y="384"/>
              <a:ext cx="398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5" name="Rectangle 13">
              <a:extLst>
                <a:ext uri="{FF2B5EF4-FFF2-40B4-BE49-F238E27FC236}">
                  <a16:creationId xmlns:a16="http://schemas.microsoft.com/office/drawing/2014/main" id="{DCC5100E-9B92-4DD6-94BF-C08EE0348DF4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896" y="384"/>
              <a:ext cx="466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6" name="Rectangle 14">
              <a:extLst>
                <a:ext uri="{FF2B5EF4-FFF2-40B4-BE49-F238E27FC236}">
                  <a16:creationId xmlns:a16="http://schemas.microsoft.com/office/drawing/2014/main" id="{7E1890AA-E7A2-48CB-901A-C6A4FFB63110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539" y="480"/>
              <a:ext cx="221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7" name="Rectangle 15">
              <a:extLst>
                <a:ext uri="{FF2B5EF4-FFF2-40B4-BE49-F238E27FC236}">
                  <a16:creationId xmlns:a16="http://schemas.microsoft.com/office/drawing/2014/main" id="{2DA0A9DE-6209-4426-8910-8362E268A5A6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280" y="480"/>
              <a:ext cx="259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8" name="Rectangle 16">
              <a:extLst>
                <a:ext uri="{FF2B5EF4-FFF2-40B4-BE49-F238E27FC236}">
                  <a16:creationId xmlns:a16="http://schemas.microsoft.com/office/drawing/2014/main" id="{C4B98507-CF35-40AC-9973-B1315285D9A8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649" y="576"/>
              <a:ext cx="111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9" name="Rectangle 17">
              <a:extLst>
                <a:ext uri="{FF2B5EF4-FFF2-40B4-BE49-F238E27FC236}">
                  <a16:creationId xmlns:a16="http://schemas.microsoft.com/office/drawing/2014/main" id="{2A5DF421-C4A1-433E-B14E-B4FB98D5F86F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520" y="576"/>
              <a:ext cx="129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0" name="Rectangle 18">
              <a:extLst>
                <a:ext uri="{FF2B5EF4-FFF2-40B4-BE49-F238E27FC236}">
                  <a16:creationId xmlns:a16="http://schemas.microsoft.com/office/drawing/2014/main" id="{414FDAB0-1ACF-4707-8D7B-F483AC5C53FF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694" y="672"/>
              <a:ext cx="66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Rectangle 19">
              <a:extLst>
                <a:ext uri="{FF2B5EF4-FFF2-40B4-BE49-F238E27FC236}">
                  <a16:creationId xmlns:a16="http://schemas.microsoft.com/office/drawing/2014/main" id="{BE0B4F91-A03F-480D-99A6-D922E1B62A75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616" y="672"/>
              <a:ext cx="78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Rectangle 20">
              <a:extLst>
                <a:ext uri="{FF2B5EF4-FFF2-40B4-BE49-F238E27FC236}">
                  <a16:creationId xmlns:a16="http://schemas.microsoft.com/office/drawing/2014/main" id="{12503976-7AED-4260-AB14-868E0C419230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013" y="48"/>
              <a:ext cx="1747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3" name="Rectangle 21">
              <a:extLst>
                <a:ext uri="{FF2B5EF4-FFF2-40B4-BE49-F238E27FC236}">
                  <a16:creationId xmlns:a16="http://schemas.microsoft.com/office/drawing/2014/main" id="{53E4EFE3-08F5-489D-84DC-323CC6D02F59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1968" y="48"/>
              <a:ext cx="2045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4" name="Rectangle 22">
              <a:extLst>
                <a:ext uri="{FF2B5EF4-FFF2-40B4-BE49-F238E27FC236}">
                  <a16:creationId xmlns:a16="http://schemas.microsoft.com/office/drawing/2014/main" id="{43F03848-4893-49C6-8878-870EFA3D0965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588" y="144"/>
              <a:ext cx="1172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5" name="Rectangle 23">
              <a:extLst>
                <a:ext uri="{FF2B5EF4-FFF2-40B4-BE49-F238E27FC236}">
                  <a16:creationId xmlns:a16="http://schemas.microsoft.com/office/drawing/2014/main" id="{B08E8F89-16E2-4B84-BD26-2B2BDD2D26FB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3216" y="144"/>
              <a:ext cx="1372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6" name="Rectangle 24">
              <a:extLst>
                <a:ext uri="{FF2B5EF4-FFF2-40B4-BE49-F238E27FC236}">
                  <a16:creationId xmlns:a16="http://schemas.microsoft.com/office/drawing/2014/main" id="{F6048A20-32CB-4E77-BC99-AAECD380518F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964" y="240"/>
              <a:ext cx="796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7" name="Rectangle 25">
              <a:extLst>
                <a:ext uri="{FF2B5EF4-FFF2-40B4-BE49-F238E27FC236}">
                  <a16:creationId xmlns:a16="http://schemas.microsoft.com/office/drawing/2014/main" id="{DA6B4A2E-E52F-4773-A693-EBFA0DACE763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032" y="240"/>
              <a:ext cx="932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8" name="Rectangle 26">
              <a:extLst>
                <a:ext uri="{FF2B5EF4-FFF2-40B4-BE49-F238E27FC236}">
                  <a16:creationId xmlns:a16="http://schemas.microsoft.com/office/drawing/2014/main" id="{59A9F192-F465-44DB-A286-1D3A2F766934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274" y="336"/>
              <a:ext cx="486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9" name="Rectangle 27">
              <a:extLst>
                <a:ext uri="{FF2B5EF4-FFF2-40B4-BE49-F238E27FC236}">
                  <a16:creationId xmlns:a16="http://schemas.microsoft.com/office/drawing/2014/main" id="{54E3406D-B547-44D7-A237-0D57B24C7C55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704" y="336"/>
              <a:ext cx="570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0" name="Rectangle 28">
              <a:extLst>
                <a:ext uri="{FF2B5EF4-FFF2-40B4-BE49-F238E27FC236}">
                  <a16:creationId xmlns:a16="http://schemas.microsoft.com/office/drawing/2014/main" id="{BC168E53-187F-4E87-BC1F-3234AFD13857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450" y="432"/>
              <a:ext cx="310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1" name="Rectangle 29">
              <a:extLst>
                <a:ext uri="{FF2B5EF4-FFF2-40B4-BE49-F238E27FC236}">
                  <a16:creationId xmlns:a16="http://schemas.microsoft.com/office/drawing/2014/main" id="{8CC01606-5140-4F91-AF8C-E0A2025A2267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088" y="432"/>
              <a:ext cx="362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2" name="Rectangle 30">
              <a:extLst>
                <a:ext uri="{FF2B5EF4-FFF2-40B4-BE49-F238E27FC236}">
                  <a16:creationId xmlns:a16="http://schemas.microsoft.com/office/drawing/2014/main" id="{C5DEF2F9-C19D-475A-A6FF-D4EBAC188CBB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605" y="528"/>
              <a:ext cx="155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3" name="Rectangle 31">
              <a:extLst>
                <a:ext uri="{FF2B5EF4-FFF2-40B4-BE49-F238E27FC236}">
                  <a16:creationId xmlns:a16="http://schemas.microsoft.com/office/drawing/2014/main" id="{6A58C213-6AE8-4DD7-B67C-776D77176160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424" y="528"/>
              <a:ext cx="181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4" name="Rectangle 32">
              <a:extLst>
                <a:ext uri="{FF2B5EF4-FFF2-40B4-BE49-F238E27FC236}">
                  <a16:creationId xmlns:a16="http://schemas.microsoft.com/office/drawing/2014/main" id="{08DAA2AA-4CBF-4DE9-9080-945B40D4F867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672" y="624"/>
              <a:ext cx="88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5" name="Rectangle 33">
              <a:extLst>
                <a:ext uri="{FF2B5EF4-FFF2-40B4-BE49-F238E27FC236}">
                  <a16:creationId xmlns:a16="http://schemas.microsoft.com/office/drawing/2014/main" id="{2B162DB9-78AD-4118-862E-BDC04BFFA84D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568" y="624"/>
              <a:ext cx="104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6" name="Rectangle 34">
              <a:extLst>
                <a:ext uri="{FF2B5EF4-FFF2-40B4-BE49-F238E27FC236}">
                  <a16:creationId xmlns:a16="http://schemas.microsoft.com/office/drawing/2014/main" id="{514203CA-0386-48BE-B123-803F59A46DD8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716" y="720"/>
              <a:ext cx="44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7" name="Rectangle 35">
              <a:extLst>
                <a:ext uri="{FF2B5EF4-FFF2-40B4-BE49-F238E27FC236}">
                  <a16:creationId xmlns:a16="http://schemas.microsoft.com/office/drawing/2014/main" id="{76EB025F-AFF0-44DA-9426-D3A10C5F50DD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664" y="720"/>
              <a:ext cx="52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8" name="Rectangle 36">
              <a:extLst>
                <a:ext uri="{FF2B5EF4-FFF2-40B4-BE49-F238E27FC236}">
                  <a16:creationId xmlns:a16="http://schemas.microsoft.com/office/drawing/2014/main" id="{24711F97-8664-414F-8011-43B520EF4120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738" y="768"/>
              <a:ext cx="22" cy="4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9" name="Rectangle 37">
              <a:extLst>
                <a:ext uri="{FF2B5EF4-FFF2-40B4-BE49-F238E27FC236}">
                  <a16:creationId xmlns:a16="http://schemas.microsoft.com/office/drawing/2014/main" id="{F11C13A7-447D-42C7-A661-C4F2DC2B8F11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712" y="768"/>
              <a:ext cx="26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830" name="Arc 38">
            <a:extLst>
              <a:ext uri="{FF2B5EF4-FFF2-40B4-BE49-F238E27FC236}">
                <a16:creationId xmlns:a16="http://schemas.microsoft.com/office/drawing/2014/main" id="{D320BFC8-8FDD-445F-B541-9510D33BAABF}"/>
              </a:ext>
            </a:extLst>
          </p:cNvPr>
          <p:cNvSpPr>
            <a:spLocks/>
          </p:cNvSpPr>
          <p:nvPr/>
        </p:nvSpPr>
        <p:spPr bwMode="hidden">
          <a:xfrm>
            <a:off x="0" y="1371600"/>
            <a:ext cx="4114800" cy="53181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24 w 21600"/>
              <a:gd name="T1" fmla="*/ 0 h 43200"/>
              <a:gd name="T2" fmla="*/ 56 w 21600"/>
              <a:gd name="T3" fmla="*/ 43200 h 43200"/>
              <a:gd name="T4" fmla="*/ 0 w 216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23" y="0"/>
                </a:moveTo>
                <a:cubicBezTo>
                  <a:pt x="11943" y="13"/>
                  <a:pt x="21600" y="9680"/>
                  <a:pt x="21600" y="21600"/>
                </a:cubicBezTo>
                <a:cubicBezTo>
                  <a:pt x="21600" y="33507"/>
                  <a:pt x="11963" y="43169"/>
                  <a:pt x="55" y="43199"/>
                </a:cubicBezTo>
              </a:path>
              <a:path w="21600" h="43200" stroke="0" extrusionOk="0">
                <a:moveTo>
                  <a:pt x="23" y="0"/>
                </a:moveTo>
                <a:cubicBezTo>
                  <a:pt x="11943" y="13"/>
                  <a:pt x="21600" y="9680"/>
                  <a:pt x="21600" y="21600"/>
                </a:cubicBezTo>
                <a:cubicBezTo>
                  <a:pt x="21600" y="33507"/>
                  <a:pt x="11963" y="43169"/>
                  <a:pt x="55" y="43199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1" name="Rectangle 39">
            <a:extLst>
              <a:ext uri="{FF2B5EF4-FFF2-40B4-BE49-F238E27FC236}">
                <a16:creationId xmlns:a16="http://schemas.microsoft.com/office/drawing/2014/main" id="{3E09447F-9424-4FEC-8E59-476B6C202B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3832" name="Rectangle 40">
            <a:extLst>
              <a:ext uri="{FF2B5EF4-FFF2-40B4-BE49-F238E27FC236}">
                <a16:creationId xmlns:a16="http://schemas.microsoft.com/office/drawing/2014/main" id="{DDDA9445-1B8D-4E64-BBAF-5F47CE3CE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3833" name="Rectangle 41">
            <a:extLst>
              <a:ext uri="{FF2B5EF4-FFF2-40B4-BE49-F238E27FC236}">
                <a16:creationId xmlns:a16="http://schemas.microsoft.com/office/drawing/2014/main" id="{FF055228-D0A7-490B-9BCA-75DDF0AD5C5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i="1"/>
            </a:lvl1pPr>
          </a:lstStyle>
          <a:p>
            <a:endParaRPr lang="en-US" altLang="en-US"/>
          </a:p>
        </p:txBody>
      </p:sp>
      <p:sp>
        <p:nvSpPr>
          <p:cNvPr id="33834" name="Rectangle 42">
            <a:extLst>
              <a:ext uri="{FF2B5EF4-FFF2-40B4-BE49-F238E27FC236}">
                <a16:creationId xmlns:a16="http://schemas.microsoft.com/office/drawing/2014/main" id="{4E7432B6-ED43-4443-BA15-FD4068CA0B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i="1"/>
            </a:lvl1pPr>
          </a:lstStyle>
          <a:p>
            <a:endParaRPr lang="en-US" altLang="en-US"/>
          </a:p>
        </p:txBody>
      </p:sp>
      <p:sp>
        <p:nvSpPr>
          <p:cNvPr id="33835" name="Rectangle 43">
            <a:extLst>
              <a:ext uri="{FF2B5EF4-FFF2-40B4-BE49-F238E27FC236}">
                <a16:creationId xmlns:a16="http://schemas.microsoft.com/office/drawing/2014/main" id="{174F78E3-129F-4565-AB4A-73B2D2C507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i="1"/>
            </a:lvl1pPr>
          </a:lstStyle>
          <a:p>
            <a:fld id="{EEA6162B-F2C8-471B-82E5-9DE7EBD00A6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i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u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9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file:///D:\Technion\vrProject\VRProjectClip.mp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13C22BA-40A0-49F9-8132-8C5E35E52D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1219200"/>
            <a:ext cx="8382000" cy="1143000"/>
          </a:xfrm>
        </p:spPr>
        <p:txBody>
          <a:bodyPr/>
          <a:lstStyle/>
          <a:p>
            <a:r>
              <a:rPr lang="en-US" altLang="en-US" dirty="0"/>
              <a:t>VR </a:t>
            </a:r>
            <a:r>
              <a:rPr lang="en-US" altLang="en-US" dirty="0" err="1"/>
              <a:t>FloorPlanner</a:t>
            </a:r>
            <a:endParaRPr lang="en-US" altLang="en-US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320EEAB-45D9-4F03-8D9D-771362DA6AC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000" y="3581400"/>
            <a:ext cx="7924800" cy="1752600"/>
          </a:xfrm>
        </p:spPr>
        <p:txBody>
          <a:bodyPr/>
          <a:lstStyle/>
          <a:p>
            <a:r>
              <a:rPr lang="en-US" altLang="en-US" u="sng" dirty="0"/>
              <a:t>By</a:t>
            </a:r>
            <a:r>
              <a:rPr lang="en-US" altLang="en-US" dirty="0"/>
              <a:t>: 	</a:t>
            </a:r>
            <a:r>
              <a:rPr lang="en-US" altLang="en-US" dirty="0" err="1"/>
              <a:t>Netanel</a:t>
            </a:r>
            <a:r>
              <a:rPr lang="en-US" altLang="en-US" dirty="0"/>
              <a:t> Lev &amp; </a:t>
            </a:r>
            <a:r>
              <a:rPr lang="en-US" altLang="en-US" dirty="0" err="1"/>
              <a:t>Dolev</a:t>
            </a:r>
            <a:r>
              <a:rPr lang="en-US" altLang="en-US" dirty="0"/>
              <a:t> Ben Ami</a:t>
            </a:r>
          </a:p>
          <a:p>
            <a:r>
              <a:rPr lang="en-US" altLang="en-US" u="sng" dirty="0"/>
              <a:t>Supervisor</a:t>
            </a:r>
            <a:r>
              <a:rPr lang="en-US" altLang="en-US" dirty="0"/>
              <a:t>: </a:t>
            </a:r>
            <a:r>
              <a:rPr lang="en-US" altLang="en-US" dirty="0" err="1"/>
              <a:t>Yaron</a:t>
            </a:r>
            <a:r>
              <a:rPr lang="en-US" altLang="en-US" dirty="0"/>
              <a:t> Honen &amp; Boaz</a:t>
            </a:r>
            <a:r>
              <a:rPr lang="he-IL" altLang="en-US" dirty="0"/>
              <a:t> </a:t>
            </a:r>
            <a:r>
              <a:rPr lang="en-US" dirty="0" err="1"/>
              <a:t>Sternfeld</a:t>
            </a:r>
            <a:endParaRPr lang="en-US" altLang="en-US" dirty="0"/>
          </a:p>
        </p:txBody>
      </p:sp>
      <p:pic>
        <p:nvPicPr>
          <p:cNvPr id="6148" name="Picture 4" descr="GIP">
            <a:extLst>
              <a:ext uri="{FF2B5EF4-FFF2-40B4-BE49-F238E27FC236}">
                <a16:creationId xmlns:a16="http://schemas.microsoft.com/office/drawing/2014/main" id="{E74E22F4-B5AA-4ED8-9054-F42C739F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48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AFF77C-954A-478B-8700-7F115DEE2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59" y="5501504"/>
            <a:ext cx="1328482" cy="11889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913A9E31-D889-4F3B-8566-4209AD819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App design – edit scene</a:t>
            </a:r>
          </a:p>
        </p:txBody>
      </p:sp>
      <p:pic>
        <p:nvPicPr>
          <p:cNvPr id="37892" name="Picture 4" descr="GIP">
            <a:extLst>
              <a:ext uri="{FF2B5EF4-FFF2-40B4-BE49-F238E27FC236}">
                <a16:creationId xmlns:a16="http://schemas.microsoft.com/office/drawing/2014/main" id="{BF3CEDF2-D641-4E69-98A9-AC44416C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858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4CEB60-7C74-46AF-9D45-5E1444C95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l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u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9000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Create </a:t>
            </a:r>
          </a:p>
          <a:p>
            <a:endParaRPr lang="en-US" altLang="en-US" dirty="0"/>
          </a:p>
          <a:p>
            <a:r>
              <a:rPr lang="en-US" altLang="en-US" dirty="0"/>
              <a:t>Move</a:t>
            </a:r>
          </a:p>
          <a:p>
            <a:endParaRPr lang="en-US" altLang="en-US" dirty="0"/>
          </a:p>
          <a:p>
            <a:r>
              <a:rPr lang="en-US" altLang="en-US" dirty="0"/>
              <a:t>Adjust</a:t>
            </a:r>
          </a:p>
          <a:p>
            <a:endParaRPr lang="en-US" altLang="en-US" dirty="0"/>
          </a:p>
          <a:p>
            <a:r>
              <a:rPr lang="en-US" altLang="en-US" dirty="0"/>
              <a:t>Delete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F3509-DD47-43DD-B2CC-8183B835A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59" y="5501504"/>
            <a:ext cx="1328482" cy="1188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2CEAA1-BE01-4D9C-B2AD-7D53F0185A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33" y="4265250"/>
            <a:ext cx="1859533" cy="1167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005B2-8E39-49F1-97EB-9780E62D0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136" y="1931509"/>
            <a:ext cx="2133600" cy="11898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D6559C-79DB-400D-9E9B-ED36B2776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32" y="1981200"/>
            <a:ext cx="1859533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600080-7E21-4A7D-AEB9-4365D7072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136" y="4261440"/>
            <a:ext cx="2287513" cy="116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10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913A9E31-D889-4F3B-8566-4209AD819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App design – edit scene</a:t>
            </a:r>
          </a:p>
        </p:txBody>
      </p:sp>
      <p:pic>
        <p:nvPicPr>
          <p:cNvPr id="37892" name="Picture 4" descr="GIP">
            <a:extLst>
              <a:ext uri="{FF2B5EF4-FFF2-40B4-BE49-F238E27FC236}">
                <a16:creationId xmlns:a16="http://schemas.microsoft.com/office/drawing/2014/main" id="{BF3CEDF2-D641-4E69-98A9-AC44416C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858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4CEB60-7C74-46AF-9D45-5E1444C95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l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u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9000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Easy 2D to 3D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8F843F-FDEF-44D4-8189-7F8203BCF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59" y="5501504"/>
            <a:ext cx="1328482" cy="1188991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695FAC5C-0087-4DB3-B989-2F10FED5CA49}"/>
              </a:ext>
            </a:extLst>
          </p:cNvPr>
          <p:cNvSpPr/>
          <p:nvPr/>
        </p:nvSpPr>
        <p:spPr>
          <a:xfrm>
            <a:off x="4305300" y="3624393"/>
            <a:ext cx="533400" cy="6096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9131C-4F29-4FAE-9054-5BF6F8B0F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96" y="2957643"/>
            <a:ext cx="3454400" cy="194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3B6AEE-45EF-4215-AB43-2AA02D51C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57644"/>
            <a:ext cx="3454398" cy="19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51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913A9E31-D889-4F3B-8566-4209AD819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Input - controllers </a:t>
            </a:r>
          </a:p>
        </p:txBody>
      </p:sp>
      <p:pic>
        <p:nvPicPr>
          <p:cNvPr id="37892" name="Picture 4" descr="GIP">
            <a:extLst>
              <a:ext uri="{FF2B5EF4-FFF2-40B4-BE49-F238E27FC236}">
                <a16:creationId xmlns:a16="http://schemas.microsoft.com/office/drawing/2014/main" id="{BF3CEDF2-D641-4E69-98A9-AC44416C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858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57F472-1134-4025-B2B1-82F00333A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1" y="1981200"/>
            <a:ext cx="5261054" cy="4742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6E85BA-82A9-411D-94BA-8CC7CB1215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59" y="5501504"/>
            <a:ext cx="1328482" cy="118899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14E55FCB-DFD6-46EF-9173-2934AC14D9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Challenges Faced</a:t>
            </a:r>
          </a:p>
        </p:txBody>
      </p:sp>
      <p:pic>
        <p:nvPicPr>
          <p:cNvPr id="74756" name="Picture 4" descr="GIP">
            <a:extLst>
              <a:ext uri="{FF2B5EF4-FFF2-40B4-BE49-F238E27FC236}">
                <a16:creationId xmlns:a16="http://schemas.microsoft.com/office/drawing/2014/main" id="{6CC4D425-34E7-4A5C-B133-ED4454141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F27F311-B287-42DE-9C17-94D661285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81200"/>
            <a:ext cx="7772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l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u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9000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Gloves</a:t>
            </a:r>
          </a:p>
          <a:p>
            <a:endParaRPr lang="en-US" altLang="en-US" dirty="0"/>
          </a:p>
          <a:p>
            <a:r>
              <a:rPr lang="en-US" altLang="en-US" dirty="0"/>
              <a:t>Windows + Doors</a:t>
            </a:r>
          </a:p>
          <a:p>
            <a:pPr lvl="1"/>
            <a:r>
              <a:rPr lang="en-US" altLang="en-US" dirty="0"/>
              <a:t>Transparent Renderer</a:t>
            </a:r>
          </a:p>
          <a:p>
            <a:endParaRPr lang="en-US" altLang="en-US" dirty="0"/>
          </a:p>
          <a:p>
            <a:r>
              <a:rPr lang="en-US" altLang="en-US" dirty="0"/>
              <a:t>HW usage</a:t>
            </a:r>
          </a:p>
          <a:p>
            <a:pPr lvl="1"/>
            <a:r>
              <a:rPr lang="en-US" altLang="en-US" dirty="0"/>
              <a:t>VRTK – hardware toolkit</a:t>
            </a:r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A8BAD-AEAF-4461-B23D-67C146FEF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59" y="5501504"/>
            <a:ext cx="1328482" cy="118899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14E55FCB-DFD6-46EF-9173-2934AC14D9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Challenges Faced</a:t>
            </a:r>
          </a:p>
        </p:txBody>
      </p:sp>
      <p:pic>
        <p:nvPicPr>
          <p:cNvPr id="74756" name="Picture 4" descr="GIP">
            <a:extLst>
              <a:ext uri="{FF2B5EF4-FFF2-40B4-BE49-F238E27FC236}">
                <a16:creationId xmlns:a16="http://schemas.microsoft.com/office/drawing/2014/main" id="{6CC4D425-34E7-4A5C-B133-ED4454141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F27F311-B287-42DE-9C17-94D661285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81200"/>
            <a:ext cx="7772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l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u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9000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Relevant information gathering</a:t>
            </a:r>
          </a:p>
          <a:p>
            <a:pPr lvl="1"/>
            <a:r>
              <a:rPr lang="en-US" altLang="en-US" dirty="0"/>
              <a:t>Overwhelming data</a:t>
            </a:r>
          </a:p>
          <a:p>
            <a:endParaRPr lang="en-US" altLang="en-US" dirty="0"/>
          </a:p>
          <a:p>
            <a:r>
              <a:rPr lang="en-US" altLang="en-US" dirty="0"/>
              <a:t>Lack of automated QA</a:t>
            </a:r>
          </a:p>
          <a:p>
            <a:pPr lvl="1"/>
            <a:r>
              <a:rPr lang="en-US" altLang="en-US" dirty="0"/>
              <a:t> Manual test for every change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9B3BD-F6FA-47A5-9344-C2C51004B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59" y="5501504"/>
            <a:ext cx="1328482" cy="118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0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BE47426A-2472-4851-8193-3738A35230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Premade used assets</a:t>
            </a:r>
          </a:p>
        </p:txBody>
      </p:sp>
      <p:pic>
        <p:nvPicPr>
          <p:cNvPr id="76804" name="Picture 4" descr="GIP">
            <a:extLst>
              <a:ext uri="{FF2B5EF4-FFF2-40B4-BE49-F238E27FC236}">
                <a16:creationId xmlns:a16="http://schemas.microsoft.com/office/drawing/2014/main" id="{4B6F5459-35F5-414C-9EDA-EFFFEC866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28BCD51-4F42-4DB2-811A-13E870BEA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l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u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9000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VRTK</a:t>
            </a:r>
          </a:p>
          <a:p>
            <a:pPr lvl="1"/>
            <a:r>
              <a:rPr lang="en-US" altLang="en-US" dirty="0"/>
              <a:t>Controllers</a:t>
            </a:r>
          </a:p>
          <a:p>
            <a:pPr lvl="1"/>
            <a:r>
              <a:rPr lang="en-US" altLang="en-US" dirty="0"/>
              <a:t>VIVE operation</a:t>
            </a:r>
          </a:p>
          <a:p>
            <a:r>
              <a:rPr lang="en-US" altLang="en-US" dirty="0"/>
              <a:t>Materials:</a:t>
            </a:r>
          </a:p>
          <a:p>
            <a:pPr lvl="1"/>
            <a:r>
              <a:rPr lang="en-US" altLang="en-US" dirty="0"/>
              <a:t>Sky sphere</a:t>
            </a:r>
          </a:p>
          <a:p>
            <a:pPr lvl="1"/>
            <a:r>
              <a:rPr lang="en-US" altLang="en-US" dirty="0"/>
              <a:t>Project display</a:t>
            </a:r>
          </a:p>
          <a:p>
            <a:pPr lvl="1"/>
            <a:r>
              <a:rPr lang="en-US" altLang="en-US" dirty="0"/>
              <a:t>Terrain</a:t>
            </a:r>
          </a:p>
          <a:p>
            <a:pPr lvl="1"/>
            <a:r>
              <a:rPr lang="en-US" altLang="en-US" dirty="0"/>
              <a:t>Hollow objects</a:t>
            </a:r>
          </a:p>
          <a:p>
            <a:pPr lvl="2"/>
            <a:endParaRPr lang="en-US" altLang="en-US" dirty="0"/>
          </a:p>
          <a:p>
            <a:pPr lvl="1"/>
            <a:endParaRPr lang="en-US" altLang="en-US" dirty="0"/>
          </a:p>
          <a:p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BD28F1-6744-478B-9C1D-CF541864E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59" y="5501504"/>
            <a:ext cx="1328482" cy="118899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16EF6628-4F7E-4281-87D1-37980832DD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Results 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A00EC00-B633-4DA0-A1AC-EB4E4021D4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hlinkClick r:id="rId3" action="ppaction://hlinkfile"/>
              </a:rPr>
              <a:t>movie</a:t>
            </a:r>
            <a:endParaRPr lang="en-US" altLang="en-US" dirty="0"/>
          </a:p>
          <a:p>
            <a:endParaRPr lang="en-US" altLang="en-US" dirty="0"/>
          </a:p>
        </p:txBody>
      </p:sp>
      <p:pic>
        <p:nvPicPr>
          <p:cNvPr id="38916" name="Picture 4" descr="GIP">
            <a:extLst>
              <a:ext uri="{FF2B5EF4-FFF2-40B4-BE49-F238E27FC236}">
                <a16:creationId xmlns:a16="http://schemas.microsoft.com/office/drawing/2014/main" id="{4E18A3BD-1FCE-468D-AB75-6418BF41D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A09C9-FEAA-4DD6-B7F1-39AC71646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59" y="5501504"/>
            <a:ext cx="1328482" cy="118899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7109ED36-809A-4954-A0AC-F169D25614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Conclusion  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74CC100E-FAAF-43BB-880C-8222B6EFC6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Technology feasibility check</a:t>
            </a:r>
          </a:p>
          <a:p>
            <a:pPr lvl="1"/>
            <a:r>
              <a:rPr lang="en-US" altLang="en-US" dirty="0"/>
              <a:t>Gloves limitations</a:t>
            </a:r>
          </a:p>
          <a:p>
            <a:pPr lvl="1"/>
            <a:r>
              <a:rPr lang="en-US" altLang="en-US" dirty="0"/>
              <a:t>HTC VIVE resolution</a:t>
            </a:r>
          </a:p>
          <a:p>
            <a:r>
              <a:rPr lang="en-US" altLang="en-US" dirty="0"/>
              <a:t>Existing library usage</a:t>
            </a:r>
          </a:p>
          <a:p>
            <a:pPr lvl="1"/>
            <a:r>
              <a:rPr lang="en-US" altLang="en-US" dirty="0"/>
              <a:t>Save \ Load</a:t>
            </a:r>
          </a:p>
          <a:p>
            <a:pPr lvl="1"/>
            <a:r>
              <a:rPr lang="en-US" altLang="en-US" dirty="0"/>
              <a:t>VRTK</a:t>
            </a:r>
          </a:p>
          <a:p>
            <a:pPr lvl="1"/>
            <a:r>
              <a:rPr lang="en-US" altLang="en-US" dirty="0"/>
              <a:t>Materials</a:t>
            </a:r>
          </a:p>
          <a:p>
            <a:pPr lvl="1"/>
            <a:r>
              <a:rPr lang="en-US" altLang="en-US" dirty="0"/>
              <a:t>Background scenes</a:t>
            </a:r>
          </a:p>
        </p:txBody>
      </p:sp>
      <p:pic>
        <p:nvPicPr>
          <p:cNvPr id="78852" name="Picture 4" descr="GIP">
            <a:extLst>
              <a:ext uri="{FF2B5EF4-FFF2-40B4-BE49-F238E27FC236}">
                <a16:creationId xmlns:a16="http://schemas.microsoft.com/office/drawing/2014/main" id="{4BCB7B45-2533-4711-8213-C1EEAB241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FEBD69-1AC0-4BB6-B2C8-A0569D1FE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59" y="5501504"/>
            <a:ext cx="1328482" cy="11889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78C8D87A-F6CC-4C54-9A64-DC152BAE69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Vision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70C9DBBC-436F-404E-A7F6-DA71D258F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/>
              <a:t>An architect’s creativity tool</a:t>
            </a:r>
          </a:p>
          <a:p>
            <a:r>
              <a:rPr lang="en-US" altLang="en-US" dirty="0"/>
              <a:t>A VR application that helps create and edit a house’s infrastructure</a:t>
            </a:r>
          </a:p>
          <a:p>
            <a:r>
              <a:rPr lang="en-US" altLang="en-US" dirty="0"/>
              <a:t>Enables the editing of walls, windows, doors for users’ projects</a:t>
            </a:r>
          </a:p>
          <a:p>
            <a:r>
              <a:rPr lang="en-US" altLang="en-US" dirty="0"/>
              <a:t>Multi-project support with a “miniature park” effect</a:t>
            </a:r>
          </a:p>
        </p:txBody>
      </p:sp>
      <p:pic>
        <p:nvPicPr>
          <p:cNvPr id="72708" name="Picture 4" descr="GIP">
            <a:extLst>
              <a:ext uri="{FF2B5EF4-FFF2-40B4-BE49-F238E27FC236}">
                <a16:creationId xmlns:a16="http://schemas.microsoft.com/office/drawing/2014/main" id="{CC557A28-FAD7-41E7-B341-7A5829B9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858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F75E3B-B1E8-4CA1-8CA1-0AE5BCD45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59" y="5501504"/>
            <a:ext cx="1328482" cy="118899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78E9628-40F1-4E5A-B2BF-BBA2AA9D7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Motivation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EC0B7AFC-7684-4FED-A96C-45F63BD4C0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Common complicated editing tools</a:t>
            </a:r>
          </a:p>
          <a:p>
            <a:pPr lvl="1"/>
            <a:r>
              <a:rPr lang="en-US" altLang="en-US" dirty="0" err="1"/>
              <a:t>Atir</a:t>
            </a:r>
            <a:r>
              <a:rPr lang="en-US" altLang="en-US" dirty="0"/>
              <a:t>, </a:t>
            </a:r>
            <a:r>
              <a:rPr lang="en-US" altLang="en-US" dirty="0" err="1"/>
              <a:t>AutoCad</a:t>
            </a:r>
            <a:r>
              <a:rPr lang="en-US" altLang="en-US" dirty="0"/>
              <a:t>, ETC..</a:t>
            </a:r>
          </a:p>
        </p:txBody>
      </p:sp>
      <p:pic>
        <p:nvPicPr>
          <p:cNvPr id="35844" name="Picture 4" descr="GIP">
            <a:extLst>
              <a:ext uri="{FF2B5EF4-FFF2-40B4-BE49-F238E27FC236}">
                <a16:creationId xmlns:a16="http://schemas.microsoft.com/office/drawing/2014/main" id="{9EDE21DC-9E02-4237-AA6A-FC22480A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858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8C4A4B-C154-4660-A636-BEB406663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59" y="5501504"/>
            <a:ext cx="1328482" cy="1188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44D398-3705-47E9-BAC5-A8E38857E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0200" y="3264994"/>
            <a:ext cx="2362201" cy="15506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00811E-91EA-4FF0-8655-3F4F927CC5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86125"/>
            <a:ext cx="2205402" cy="1504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1A9D61-799C-420E-B9D7-65B5E9B8B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876800"/>
            <a:ext cx="3048000" cy="173165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78E9628-40F1-4E5A-B2BF-BBA2AA9D7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Motivation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EC0B7AFC-7684-4FED-A96C-45F63BD4C0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VR advantages</a:t>
            </a:r>
          </a:p>
          <a:p>
            <a:pPr lvl="1"/>
            <a:r>
              <a:rPr lang="en-US" altLang="en-US" dirty="0"/>
              <a:t>Visualization while editing</a:t>
            </a:r>
          </a:p>
          <a:p>
            <a:pPr lvl="1"/>
            <a:r>
              <a:rPr lang="en-US" altLang="en-US" dirty="0"/>
              <a:t>Attraction</a:t>
            </a:r>
          </a:p>
          <a:p>
            <a:endParaRPr lang="en-US" altLang="en-US" dirty="0"/>
          </a:p>
          <a:p>
            <a:r>
              <a:rPr lang="en-US" altLang="en-US" dirty="0"/>
              <a:t>Potentially commercial product</a:t>
            </a:r>
          </a:p>
        </p:txBody>
      </p:sp>
      <p:pic>
        <p:nvPicPr>
          <p:cNvPr id="35844" name="Picture 4" descr="GIP">
            <a:extLst>
              <a:ext uri="{FF2B5EF4-FFF2-40B4-BE49-F238E27FC236}">
                <a16:creationId xmlns:a16="http://schemas.microsoft.com/office/drawing/2014/main" id="{9EDE21DC-9E02-4237-AA6A-FC22480A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858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8C4A4B-C154-4660-A636-BEB406663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59" y="5501504"/>
            <a:ext cx="1328482" cy="118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81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210ADE3A-9C0C-411E-8021-2BDCD14477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Objectives 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0EDF7CAA-D4BF-4A06-B984-15F6769171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Intuitive architectural editing tool</a:t>
            </a:r>
          </a:p>
          <a:p>
            <a:r>
              <a:rPr lang="en-US" altLang="en-US" dirty="0"/>
              <a:t>Supported objects:</a:t>
            </a:r>
          </a:p>
          <a:p>
            <a:pPr lvl="1"/>
            <a:r>
              <a:rPr lang="en-US" altLang="en-US" dirty="0"/>
              <a:t>Walls</a:t>
            </a:r>
          </a:p>
          <a:p>
            <a:pPr lvl="1"/>
            <a:r>
              <a:rPr lang="en-US" altLang="en-US" dirty="0"/>
              <a:t>Windows </a:t>
            </a:r>
          </a:p>
          <a:p>
            <a:pPr lvl="1"/>
            <a:r>
              <a:rPr lang="en-US" altLang="en-US" dirty="0"/>
              <a:t>Doors </a:t>
            </a:r>
          </a:p>
          <a:p>
            <a:r>
              <a:rPr lang="en-US" altLang="en-US" dirty="0"/>
              <a:t>Multi-project support</a:t>
            </a:r>
          </a:p>
          <a:p>
            <a:endParaRPr lang="en-US" altLang="en-US" dirty="0"/>
          </a:p>
        </p:txBody>
      </p:sp>
      <p:pic>
        <p:nvPicPr>
          <p:cNvPr id="36868" name="Picture 4" descr="GIP">
            <a:extLst>
              <a:ext uri="{FF2B5EF4-FFF2-40B4-BE49-F238E27FC236}">
                <a16:creationId xmlns:a16="http://schemas.microsoft.com/office/drawing/2014/main" id="{447FC859-7EE8-4F92-8EFF-31646E33D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858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0A53EE-08F2-447B-A726-4DF3EB6A7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59" y="5501504"/>
            <a:ext cx="1328482" cy="11889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913A9E31-D889-4F3B-8566-4209AD819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App design </a:t>
            </a:r>
          </a:p>
        </p:txBody>
      </p:sp>
      <p:pic>
        <p:nvPicPr>
          <p:cNvPr id="37892" name="Picture 4" descr="GIP">
            <a:extLst>
              <a:ext uri="{FF2B5EF4-FFF2-40B4-BE49-F238E27FC236}">
                <a16:creationId xmlns:a16="http://schemas.microsoft.com/office/drawing/2014/main" id="{BF3CEDF2-D641-4E69-98A9-AC44416C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858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9988348-FC4E-4D3E-B127-BC7C3F5330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5832721"/>
              </p:ext>
            </p:extLst>
          </p:nvPr>
        </p:nvGraphicFramePr>
        <p:xfrm>
          <a:off x="1524000" y="2209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4340FD7-8ADA-4603-BE7C-BCDF6EB119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59" y="5501504"/>
            <a:ext cx="1328482" cy="118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67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913A9E31-D889-4F3B-8566-4209AD819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App design – start scene</a:t>
            </a:r>
          </a:p>
        </p:txBody>
      </p:sp>
      <p:pic>
        <p:nvPicPr>
          <p:cNvPr id="37892" name="Picture 4" descr="GIP">
            <a:extLst>
              <a:ext uri="{FF2B5EF4-FFF2-40B4-BE49-F238E27FC236}">
                <a16:creationId xmlns:a16="http://schemas.microsoft.com/office/drawing/2014/main" id="{BF3CEDF2-D641-4E69-98A9-AC44416C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858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89EC815-B5F2-4EE6-A9F1-86B448DDE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l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u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9000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Projects’ Miniatures</a:t>
            </a:r>
          </a:p>
          <a:p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18E2DB-8AAF-48EB-B47B-C76636CEF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59" y="5501504"/>
            <a:ext cx="1328482" cy="1188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4570A6-5393-4B4E-8445-4C197ED70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743200"/>
            <a:ext cx="3398901" cy="2514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7BF178-1B76-4377-BF10-F7E972D8F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2895600"/>
            <a:ext cx="4677470" cy="23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71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913A9E31-D889-4F3B-8566-4209AD819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App design – start scene</a:t>
            </a:r>
          </a:p>
        </p:txBody>
      </p:sp>
      <p:pic>
        <p:nvPicPr>
          <p:cNvPr id="37892" name="Picture 4" descr="GIP">
            <a:extLst>
              <a:ext uri="{FF2B5EF4-FFF2-40B4-BE49-F238E27FC236}">
                <a16:creationId xmlns:a16="http://schemas.microsoft.com/office/drawing/2014/main" id="{BF3CEDF2-D641-4E69-98A9-AC44416C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858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89EC815-B5F2-4EE6-A9F1-86B448DDE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l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u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9000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Publicity</a:t>
            </a:r>
          </a:p>
          <a:p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18E2DB-8AAF-48EB-B47B-C76636CEF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59" y="5501504"/>
            <a:ext cx="1328482" cy="1188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8A8704-20AA-4D4E-A202-95B442676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52" y="3048000"/>
            <a:ext cx="4189649" cy="18631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EC7884-6E30-48C1-803C-E89AAD4CB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699613"/>
            <a:ext cx="4038600" cy="255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6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913A9E31-D889-4F3B-8566-4209AD819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App design – save / load</a:t>
            </a:r>
          </a:p>
        </p:txBody>
      </p:sp>
      <p:pic>
        <p:nvPicPr>
          <p:cNvPr id="37892" name="Picture 4" descr="GIP">
            <a:extLst>
              <a:ext uri="{FF2B5EF4-FFF2-40B4-BE49-F238E27FC236}">
                <a16:creationId xmlns:a16="http://schemas.microsoft.com/office/drawing/2014/main" id="{BF3CEDF2-D641-4E69-98A9-AC44416C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858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550C86-A3E7-4044-9B1C-EC10F5D01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2692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l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u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9000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Serialize / De-serialize objects</a:t>
            </a:r>
          </a:p>
          <a:p>
            <a:pPr lvl="1"/>
            <a:r>
              <a:rPr lang="en-US" altLang="en-US" dirty="0"/>
              <a:t>Position</a:t>
            </a:r>
          </a:p>
          <a:p>
            <a:pPr lvl="1"/>
            <a:r>
              <a:rPr lang="en-US" altLang="en-US" dirty="0"/>
              <a:t>Rotation</a:t>
            </a:r>
          </a:p>
          <a:p>
            <a:pPr lvl="1"/>
            <a:r>
              <a:rPr lang="en-US" altLang="en-US" dirty="0"/>
              <a:t>Scale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34B205-FB76-4451-806C-C4780F7A8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59" y="5501504"/>
            <a:ext cx="1328482" cy="1188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62E600-F8D1-44C2-B072-76B399A7C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361" y="4343400"/>
            <a:ext cx="1447800" cy="144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391D44-1E9A-4220-8717-DFF490A68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8020" y="4343400"/>
            <a:ext cx="1956943" cy="1447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32E728-0C72-4B9E-8F79-44B3FDFD4A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4343400"/>
            <a:ext cx="2103502" cy="144780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0BFDCF6C-B7E8-4AF9-AEE4-6C66962FFA5F}"/>
              </a:ext>
            </a:extLst>
          </p:cNvPr>
          <p:cNvSpPr/>
          <p:nvPr/>
        </p:nvSpPr>
        <p:spPr>
          <a:xfrm>
            <a:off x="2666731" y="4800600"/>
            <a:ext cx="533400" cy="6096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F871813-B459-45C5-AFF2-73944ADFCEB8}"/>
              </a:ext>
            </a:extLst>
          </p:cNvPr>
          <p:cNvSpPr/>
          <p:nvPr/>
        </p:nvSpPr>
        <p:spPr>
          <a:xfrm>
            <a:off x="5012390" y="4800600"/>
            <a:ext cx="533400" cy="6096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00773"/>
      </p:ext>
    </p:extLst>
  </p:cSld>
  <p:clrMapOvr>
    <a:masterClrMapping/>
  </p:clrMapOvr>
</p:sld>
</file>

<file path=ppt/theme/theme1.xml><?xml version="1.0" encoding="utf-8"?>
<a:theme xmlns:a="http://schemas.openxmlformats.org/drawingml/2006/main" name="INMOTION">
  <a:themeElements>
    <a:clrScheme name="INMOTION 1">
      <a:dk1>
        <a:srgbClr val="000000"/>
      </a:dk1>
      <a:lt1>
        <a:srgbClr val="FFFFFF"/>
      </a:lt1>
      <a:dk2>
        <a:srgbClr val="000000"/>
      </a:dk2>
      <a:lt2>
        <a:srgbClr val="FFCC00"/>
      </a:lt2>
      <a:accent1>
        <a:srgbClr val="33CCCC"/>
      </a:accent1>
      <a:accent2>
        <a:srgbClr val="FF00FF"/>
      </a:accent2>
      <a:accent3>
        <a:srgbClr val="AAAAAA"/>
      </a:accent3>
      <a:accent4>
        <a:srgbClr val="DADADA"/>
      </a:accent4>
      <a:accent5>
        <a:srgbClr val="ADE2E2"/>
      </a:accent5>
      <a:accent6>
        <a:srgbClr val="E700E7"/>
      </a:accent6>
      <a:hlink>
        <a:srgbClr val="6702FC"/>
      </a:hlink>
      <a:folHlink>
        <a:srgbClr val="1D92FD"/>
      </a:folHlink>
    </a:clrScheme>
    <a:fontScheme name="INMOTION">
      <a:majorFont>
        <a:latin typeface="Arial Narrow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INMOTION 1">
        <a:dk1>
          <a:srgbClr val="000000"/>
        </a:dk1>
        <a:lt1>
          <a:srgbClr val="FFFFFF"/>
        </a:lt1>
        <a:dk2>
          <a:srgbClr val="000000"/>
        </a:dk2>
        <a:lt2>
          <a:srgbClr val="FFCC00"/>
        </a:lt2>
        <a:accent1>
          <a:srgbClr val="33CCCC"/>
        </a:accent1>
        <a:accent2>
          <a:srgbClr val="FF00FF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00E7"/>
        </a:accent6>
        <a:hlink>
          <a:srgbClr val="6702FC"/>
        </a:hlink>
        <a:folHlink>
          <a:srgbClr val="1D92F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MOTION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990000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8A0000"/>
        </a:accent6>
        <a:hlink>
          <a:srgbClr val="FF006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MOTIO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737373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MOTION 4">
        <a:dk1>
          <a:srgbClr val="240157"/>
        </a:dk1>
        <a:lt1>
          <a:srgbClr val="FFFFFF"/>
        </a:lt1>
        <a:dk2>
          <a:srgbClr val="4601AB"/>
        </a:dk2>
        <a:lt2>
          <a:srgbClr val="FFCC00"/>
        </a:lt2>
        <a:accent1>
          <a:srgbClr val="33CCCC"/>
        </a:accent1>
        <a:accent2>
          <a:srgbClr val="FF00FF"/>
        </a:accent2>
        <a:accent3>
          <a:srgbClr val="B0AAD2"/>
        </a:accent3>
        <a:accent4>
          <a:srgbClr val="DADADA"/>
        </a:accent4>
        <a:accent5>
          <a:srgbClr val="ADE2E2"/>
        </a:accent5>
        <a:accent6>
          <a:srgbClr val="E700E7"/>
        </a:accent6>
        <a:hlink>
          <a:srgbClr val="6702FC"/>
        </a:hlink>
        <a:folHlink>
          <a:srgbClr val="1D92F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MOTION 5">
        <a:dk1>
          <a:srgbClr val="000000"/>
        </a:dk1>
        <a:lt1>
          <a:srgbClr val="FFFFFF"/>
        </a:lt1>
        <a:dk2>
          <a:srgbClr val="660033"/>
        </a:dk2>
        <a:lt2>
          <a:srgbClr val="FFCC00"/>
        </a:lt2>
        <a:accent1>
          <a:srgbClr val="CC9900"/>
        </a:accent1>
        <a:accent2>
          <a:srgbClr val="FF9900"/>
        </a:accent2>
        <a:accent3>
          <a:srgbClr val="B8AAAD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D60093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MOTION 6">
        <a:dk1>
          <a:srgbClr val="000000"/>
        </a:dk1>
        <a:lt1>
          <a:srgbClr val="717BAD"/>
        </a:lt1>
        <a:dk2>
          <a:srgbClr val="FFFFFF"/>
        </a:dk2>
        <a:lt2>
          <a:srgbClr val="A9AABB"/>
        </a:lt2>
        <a:accent1>
          <a:srgbClr val="8BB6CB"/>
        </a:accent1>
        <a:accent2>
          <a:srgbClr val="DDDDDD"/>
        </a:accent2>
        <a:accent3>
          <a:srgbClr val="BBBFD3"/>
        </a:accent3>
        <a:accent4>
          <a:srgbClr val="000000"/>
        </a:accent4>
        <a:accent5>
          <a:srgbClr val="C4D7E2"/>
        </a:accent5>
        <a:accent6>
          <a:srgbClr val="C8C8C8"/>
        </a:accent6>
        <a:hlink>
          <a:srgbClr val="53628D"/>
        </a:hlink>
        <a:folHlink>
          <a:srgbClr val="989B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MOTION 7">
        <a:dk1>
          <a:srgbClr val="003D50"/>
        </a:dk1>
        <a:lt1>
          <a:srgbClr val="FFFFFF"/>
        </a:lt1>
        <a:dk2>
          <a:srgbClr val="007D7A"/>
        </a:dk2>
        <a:lt2>
          <a:srgbClr val="FFCC66"/>
        </a:lt2>
        <a:accent1>
          <a:srgbClr val="33CCCC"/>
        </a:accent1>
        <a:accent2>
          <a:srgbClr val="00FFFF"/>
        </a:accent2>
        <a:accent3>
          <a:srgbClr val="AABFBE"/>
        </a:accent3>
        <a:accent4>
          <a:srgbClr val="DADADA"/>
        </a:accent4>
        <a:accent5>
          <a:srgbClr val="ADE2E2"/>
        </a:accent5>
        <a:accent6>
          <a:srgbClr val="00E7E7"/>
        </a:accent6>
        <a:hlink>
          <a:srgbClr val="02A3B4"/>
        </a:hlink>
        <a:folHlink>
          <a:srgbClr val="3CB1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MOTION 8">
        <a:dk1>
          <a:srgbClr val="000000"/>
        </a:dk1>
        <a:lt1>
          <a:srgbClr val="FFFFFF"/>
        </a:lt1>
        <a:dk2>
          <a:srgbClr val="666699"/>
        </a:dk2>
        <a:lt2>
          <a:srgbClr val="F9EED3"/>
        </a:lt2>
        <a:accent1>
          <a:srgbClr val="FFFFCC"/>
        </a:accent1>
        <a:accent2>
          <a:srgbClr val="D195A0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BD8791"/>
        </a:accent6>
        <a:hlink>
          <a:srgbClr val="993366"/>
        </a:hlink>
        <a:folHlink>
          <a:srgbClr val="FFD7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MOTION 9">
        <a:dk1>
          <a:srgbClr val="000000"/>
        </a:dk1>
        <a:lt1>
          <a:srgbClr val="FFFFFF"/>
        </a:lt1>
        <a:dk2>
          <a:srgbClr val="CC0099"/>
        </a:dk2>
        <a:lt2>
          <a:srgbClr val="FFFFFF"/>
        </a:lt2>
        <a:accent1>
          <a:srgbClr val="FFFFCC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B9B900"/>
        </a:accent6>
        <a:hlink>
          <a:srgbClr val="CCFF33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INMOTION</Template>
  <TotalTime>1607</TotalTime>
  <Words>220</Words>
  <Application>Microsoft Office PowerPoint</Application>
  <PresentationFormat>On-screen Show (4:3)</PresentationFormat>
  <Paragraphs>101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Arial Narrow</vt:lpstr>
      <vt:lpstr>Wingdings</vt:lpstr>
      <vt:lpstr>INMOTION</vt:lpstr>
      <vt:lpstr>VR FloorPlanner</vt:lpstr>
      <vt:lpstr>Vision</vt:lpstr>
      <vt:lpstr>Motivation</vt:lpstr>
      <vt:lpstr>Motivation</vt:lpstr>
      <vt:lpstr>Project Objectives </vt:lpstr>
      <vt:lpstr>App design </vt:lpstr>
      <vt:lpstr>App design – start scene</vt:lpstr>
      <vt:lpstr>App design – start scene</vt:lpstr>
      <vt:lpstr>App design – save / load</vt:lpstr>
      <vt:lpstr>App design – edit scene</vt:lpstr>
      <vt:lpstr>App design – edit scene</vt:lpstr>
      <vt:lpstr>Input - controllers </vt:lpstr>
      <vt:lpstr>Challenges Faced</vt:lpstr>
      <vt:lpstr>Challenges Faced</vt:lpstr>
      <vt:lpstr>Premade used assets</vt:lpstr>
      <vt:lpstr>Results </vt:lpstr>
      <vt:lpstr>Conclusion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DD DDD</cp:lastModifiedBy>
  <cp:revision>51</cp:revision>
  <cp:lastPrinted>1601-01-01T00:00:00Z</cp:lastPrinted>
  <dcterms:created xsi:type="dcterms:W3CDTF">1601-01-01T00:00:00Z</dcterms:created>
  <dcterms:modified xsi:type="dcterms:W3CDTF">2018-08-26T18:50:03Z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