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15"/>
  </p:notesMasterIdLst>
  <p:sldIdLst>
    <p:sldId id="256" r:id="rId2"/>
    <p:sldId id="257" r:id="rId3"/>
    <p:sldId id="258" r:id="rId4"/>
    <p:sldId id="259" r:id="rId5"/>
    <p:sldId id="260" r:id="rId6"/>
    <p:sldId id="264" r:id="rId7"/>
    <p:sldId id="261" r:id="rId8"/>
    <p:sldId id="265" r:id="rId9"/>
    <p:sldId id="267" r:id="rId10"/>
    <p:sldId id="262" r:id="rId11"/>
    <p:sldId id="266" r:id="rId12"/>
    <p:sldId id="268" r:id="rId13"/>
    <p:sldId id="263" r:id="rId14"/>
  </p:sldIdLst>
  <p:sldSz cx="13004800" cy="9753600"/>
  <p:notesSz cx="6858000" cy="9144000"/>
  <p:defaultTextStyle>
    <a:defPPr marL="0" marR="0" indent="0" algn="l" defTabSz="914354"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584170" rtl="0" fontAlgn="auto" latinLnBrk="0" hangingPunct="0">
      <a:lnSpc>
        <a:spcPct val="100000"/>
      </a:lnSpc>
      <a:spcBef>
        <a:spcPts val="2399"/>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1pPr>
    <a:lvl2pPr marL="0" marR="0" indent="228589" algn="l" defTabSz="584170" rtl="0" fontAlgn="auto" latinLnBrk="0" hangingPunct="0">
      <a:lnSpc>
        <a:spcPct val="100000"/>
      </a:lnSpc>
      <a:spcBef>
        <a:spcPts val="2399"/>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2pPr>
    <a:lvl3pPr marL="0" marR="0" indent="457176" algn="l" defTabSz="584170" rtl="0" fontAlgn="auto" latinLnBrk="0" hangingPunct="0">
      <a:lnSpc>
        <a:spcPct val="100000"/>
      </a:lnSpc>
      <a:spcBef>
        <a:spcPts val="2399"/>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3pPr>
    <a:lvl4pPr marL="0" marR="0" indent="685765" algn="l" defTabSz="584170" rtl="0" fontAlgn="auto" latinLnBrk="0" hangingPunct="0">
      <a:lnSpc>
        <a:spcPct val="100000"/>
      </a:lnSpc>
      <a:spcBef>
        <a:spcPts val="2399"/>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4pPr>
    <a:lvl5pPr marL="0" marR="0" indent="914354" algn="l" defTabSz="584170" rtl="0" fontAlgn="auto" latinLnBrk="0" hangingPunct="0">
      <a:lnSpc>
        <a:spcPct val="100000"/>
      </a:lnSpc>
      <a:spcBef>
        <a:spcPts val="2399"/>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5pPr>
    <a:lvl6pPr marL="0" marR="0" indent="1142941" algn="l" defTabSz="584170" rtl="0" fontAlgn="auto" latinLnBrk="0" hangingPunct="0">
      <a:lnSpc>
        <a:spcPct val="100000"/>
      </a:lnSpc>
      <a:spcBef>
        <a:spcPts val="2399"/>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6pPr>
    <a:lvl7pPr marL="0" marR="0" indent="1371530" algn="l" defTabSz="584170" rtl="0" fontAlgn="auto" latinLnBrk="0" hangingPunct="0">
      <a:lnSpc>
        <a:spcPct val="100000"/>
      </a:lnSpc>
      <a:spcBef>
        <a:spcPts val="2399"/>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7pPr>
    <a:lvl8pPr marL="0" marR="0" indent="1600119" algn="l" defTabSz="584170" rtl="0" fontAlgn="auto" latinLnBrk="0" hangingPunct="0">
      <a:lnSpc>
        <a:spcPct val="100000"/>
      </a:lnSpc>
      <a:spcBef>
        <a:spcPts val="2399"/>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8pPr>
    <a:lvl9pPr marL="0" marR="0" indent="1828706" algn="l" defTabSz="584170" rtl="0" fontAlgn="auto" latinLnBrk="0" hangingPunct="0">
      <a:lnSpc>
        <a:spcPct val="100000"/>
      </a:lnSpc>
      <a:spcBef>
        <a:spcPts val="2399"/>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venir Next Medium"/>
          <a:ea typeface="Avenir Next Medium"/>
          <a:cs typeface="Avenir Next Medium"/>
        </a:font>
        <a:schemeClr val="accent1"/>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wholeTbl>
    <a:band2H>
      <a:tcTxStyle/>
      <a:tcStyle>
        <a:tcBdr/>
        <a:fill>
          <a:solidFill>
            <a:schemeClr val="accent1">
              <a:hueOff val="178262"/>
              <a:satOff val="-8651"/>
              <a:lumOff val="-7254"/>
              <a:alpha val="29000"/>
            </a:scheme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Col>
    <a:la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63500" cap="flat">
              <a:solidFill>
                <a:srgbClr val="5F6568"/>
              </a:solidFill>
              <a:prstDash val="solid"/>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12700" cap="flat">
              <a:noFill/>
              <a:miter lim="400000"/>
            </a:ln>
          </a:top>
          <a:bottom>
            <a:ln w="635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Row>
  </a:tblStyle>
  <a:tblStyle styleId="{C7B018BB-80A7-4F77-B60F-C8B233D01FF8}" styleName="">
    <a:tblBg/>
    <a:wholeTbl>
      <a:tcTxStyle b="off" i="off">
        <a:font>
          <a:latin typeface="Avenir Next Medium"/>
          <a:ea typeface="Avenir Next Medium"/>
          <a:cs typeface="Avenir Next Medium"/>
        </a:font>
        <a:srgbClr val="838787"/>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chemeClr val="accent6">
              <a:alpha val="25000"/>
            </a:schemeClr>
          </a:solidFill>
        </a:fill>
      </a:tcStyle>
    </a:band2H>
    <a:firstCol>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A01D73"/>
          </a:solid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81873"/>
          </a:solid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81873"/>
          </a:solidFill>
        </a:fill>
      </a:tcStyle>
    </a:firstRow>
  </a:tblStyle>
  <a:tblStyle styleId="{EEE7283C-3CF3-47DC-8721-378D4A62B228}" styleName="">
    <a:tblBg/>
    <a:wholeTbl>
      <a:tcTxStyle b="off" i="off">
        <a:font>
          <a:latin typeface="Avenir Next Medium"/>
          <a:ea typeface="Avenir Next Medium"/>
          <a:cs typeface="Avenir Next Medium"/>
        </a:font>
        <a:srgbClr val="838787"/>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wholeTbl>
    <a:band2H>
      <a:tcTxStyle/>
      <a:tcStyle>
        <a:tcBdr/>
        <a:fill>
          <a:solidFill>
            <a:srgbClr val="DCDEE0">
              <a:alpha val="18000"/>
            </a:srgb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solidFill>
            <a:srgbClr val="838787"/>
          </a:solid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solidFill>
            <a:schemeClr val="accent5">
              <a:hueOff val="-239254"/>
              <a:lumOff val="-1399"/>
            </a:schemeClr>
          </a:solidFill>
        </a:fill>
      </a:tcStyle>
    </a:firstRow>
  </a:tblStyle>
  <a:tblStyle styleId="{CF821DB8-F4EB-4A41-A1BA-3FCAFE7338EE}" styleName="">
    <a:tblBg/>
    <a:wholeTbl>
      <a:tcTxStyle b="off" i="off">
        <a:font>
          <a:latin typeface="Avenir Next Medium"/>
          <a:ea typeface="Avenir Next Medium"/>
          <a:cs typeface="Avenir Next Medium"/>
        </a:font>
        <a:srgbClr val="838787"/>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wholeTbl>
    <a:band2H>
      <a:tcTxStyle/>
      <a:tcStyle>
        <a:tcBdr/>
        <a:fill>
          <a:solidFill>
            <a:srgbClr val="D4EB9B">
              <a:alpha val="26000"/>
            </a:srgb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Col>
    <a:la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88900" cap="flat">
              <a:solidFill>
                <a:srgbClr val="5F6568"/>
              </a:solidFill>
              <a:prstDash val="solid"/>
              <a:miter lim="400000"/>
            </a:ln>
          </a:top>
          <a:bottom>
            <a:ln w="12700" cap="flat">
              <a:noFill/>
              <a:miter lim="400000"/>
            </a:ln>
          </a:bottom>
          <a:insideH>
            <a:ln w="25400" cap="flat">
              <a:solidFill>
                <a:srgbClr val="D4EB9B">
                  <a:alpha val="26000"/>
                </a:srgbClr>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63500" cap="flat">
              <a:solidFill>
                <a:srgbClr val="5F6568"/>
              </a:solidFill>
              <a:prstDash val="solid"/>
              <a:miter lim="400000"/>
            </a:ln>
          </a:bottom>
          <a:insideH>
            <a:ln w="25400" cap="flat">
              <a:solidFill>
                <a:srgbClr val="D4EB9B">
                  <a:alpha val="26000"/>
                </a:srgbClr>
              </a:solidFill>
              <a:prstDash val="solid"/>
              <a:miter lim="400000"/>
            </a:ln>
          </a:insideH>
          <a:insideV>
            <a:ln w="12700" cap="flat">
              <a:noFill/>
              <a:miter lim="400000"/>
            </a:ln>
          </a:insideV>
        </a:tcBdr>
        <a:fill>
          <a:solidFill>
            <a:srgbClr val="147882"/>
          </a:solidFill>
        </a:fill>
      </a:tcStyle>
    </a:firstRow>
  </a:tblStyle>
  <a:tblStyle styleId="{33BA23B1-9221-436E-865A-0063620EA4FD}" styleName="">
    <a:tblBg/>
    <a:wholeTbl>
      <a:tcTxStyle b="off" i="off">
        <a:font>
          <a:latin typeface="Avenir Next Medium"/>
          <a:ea typeface="Avenir Next Medium"/>
          <a:cs typeface="Avenir Next Medium"/>
        </a:font>
        <a:srgbClr val="FFFFFF"/>
      </a:tcTxStyle>
      <a:tcStyle>
        <a:tcBdr>
          <a:left>
            <a:ln w="12700" cap="flat">
              <a:noFill/>
              <a:miter lim="400000"/>
            </a:ln>
          </a:left>
          <a:right>
            <a:ln w="12700" cap="flat">
              <a:noFill/>
              <a:miter lim="400000"/>
            </a:ln>
          </a:right>
          <a:top>
            <a:ln w="25400" cap="flat">
              <a:solidFill>
                <a:srgbClr val="222222"/>
              </a:solidFill>
              <a:prstDash val="solid"/>
              <a:miter lim="400000"/>
            </a:ln>
          </a:top>
          <a:bottom>
            <a:ln w="25400" cap="flat">
              <a:solidFill>
                <a:srgbClr val="222222"/>
              </a:solidFill>
              <a:prstDash val="solid"/>
              <a:miter lim="400000"/>
            </a:ln>
          </a:bottom>
          <a:insideH>
            <a:ln w="25400" cap="flat">
              <a:solidFill>
                <a:srgbClr val="222222"/>
              </a:solidFill>
              <a:prstDash val="solid"/>
              <a:miter lim="400000"/>
            </a:ln>
          </a:insideH>
          <a:insideV>
            <a:ln w="12700" cap="flat">
              <a:noFill/>
              <a:miter lim="400000"/>
            </a:ln>
          </a:insideV>
        </a:tcBdr>
        <a:fill>
          <a:solidFill>
            <a:srgbClr val="838787">
              <a:alpha val="75000"/>
            </a:srgbClr>
          </a:solidFill>
        </a:fill>
      </a:tcStyle>
    </a:wholeTbl>
    <a:band2H>
      <a:tcTxStyle/>
      <a:tcStyle>
        <a:tcBdr/>
        <a:fill>
          <a:solidFill>
            <a:srgbClr val="686A6A">
              <a:alpha val="85000"/>
            </a:srgbClr>
          </a:solidFill>
        </a:fill>
      </a:tcStyle>
    </a:band2H>
    <a:firstCol>
      <a:tcTxStyle b="on" i="off">
        <a:font>
          <a:latin typeface="Avenir Next Demi Bold"/>
          <a:ea typeface="Avenir Next Demi Bold"/>
          <a:cs typeface="Avenir Next Demi Bold"/>
        </a:font>
        <a:srgbClr val="222222"/>
      </a:tcTxStyle>
      <a:tcStyle>
        <a:tcBdr>
          <a:left>
            <a:ln w="12700" cap="flat">
              <a:noFill/>
              <a:miter lim="400000"/>
            </a:ln>
          </a:left>
          <a:right>
            <a:ln w="63500" cap="flat">
              <a:solidFill>
                <a:srgbClr val="222222"/>
              </a:solidFill>
              <a:prstDash val="solid"/>
              <a:miter lim="400000"/>
            </a:ln>
          </a:right>
          <a:top>
            <a:ln w="25400" cap="flat">
              <a:solidFill>
                <a:srgbClr val="222222"/>
              </a:solidFill>
              <a:prstDash val="solid"/>
              <a:miter lim="400000"/>
            </a:ln>
          </a:top>
          <a:bottom>
            <a:ln w="25400" cap="flat">
              <a:solidFill>
                <a:srgbClr val="222222"/>
              </a:solidFill>
              <a:prstDash val="solid"/>
              <a:miter lim="400000"/>
            </a:ln>
          </a:bottom>
          <a:insideH>
            <a:ln w="25400" cap="flat">
              <a:solidFill>
                <a:srgbClr val="222222"/>
              </a:solidFill>
              <a:prstDash val="solid"/>
              <a:miter lim="400000"/>
            </a:ln>
          </a:insideH>
          <a:insideV>
            <a:ln w="12700" cap="flat">
              <a:noFill/>
              <a:miter lim="400000"/>
            </a:ln>
          </a:insideV>
        </a:tcBdr>
        <a:fill>
          <a:solidFill>
            <a:srgbClr val="686A6A">
              <a:alpha val="85000"/>
            </a:srgbClr>
          </a:solidFill>
        </a:fill>
      </a:tcStyle>
    </a:firstCol>
    <a:lastRow>
      <a:tcTxStyle b="on" i="off">
        <a:font>
          <a:latin typeface="Avenir Next Demi Bold"/>
          <a:ea typeface="Avenir Next Demi Bold"/>
          <a:cs typeface="Avenir Next Demi Bold"/>
        </a:font>
        <a:srgbClr val="3D3D3D"/>
      </a:tcTxStyle>
      <a:tcStyle>
        <a:tcBdr>
          <a:left>
            <a:ln w="12700" cap="flat">
              <a:noFill/>
              <a:miter lim="400000"/>
            </a:ln>
          </a:left>
          <a:right>
            <a:ln w="12700" cap="flat">
              <a:noFill/>
              <a:miter lim="400000"/>
            </a:ln>
          </a:right>
          <a:top>
            <a:ln w="63500" cap="flat">
              <a:solidFill>
                <a:srgbClr val="222222"/>
              </a:solidFill>
              <a:prstDash val="solid"/>
              <a:miter lim="400000"/>
            </a:ln>
          </a:top>
          <a:bottom>
            <a:ln w="12700" cap="flat">
              <a:noFill/>
              <a:miter lim="400000"/>
            </a:ln>
          </a:bottom>
          <a:insideH>
            <a:ln w="25400" cap="flat">
              <a:solidFill>
                <a:srgbClr val="222222"/>
              </a:solidFill>
              <a:prstDash val="solid"/>
              <a:miter lim="400000"/>
            </a:ln>
          </a:insideH>
          <a:insideV>
            <a:ln w="12700" cap="flat">
              <a:noFill/>
              <a:miter lim="400000"/>
            </a:ln>
          </a:insideV>
        </a:tcBdr>
        <a:fill>
          <a:solidFill>
            <a:srgbClr val="838787"/>
          </a:solidFill>
        </a:fill>
      </a:tcStyle>
    </a:lastRow>
    <a:firstRow>
      <a:tcTxStyle b="on" i="off">
        <a:font>
          <a:latin typeface="Avenir Next Demi Bold"/>
          <a:ea typeface="Avenir Next Demi Bold"/>
          <a:cs typeface="Avenir Next Demi Bold"/>
        </a:font>
        <a:srgbClr val="3D3D3D"/>
      </a:tcTxStyle>
      <a:tcStyle>
        <a:tcBdr>
          <a:left>
            <a:ln w="12700" cap="flat">
              <a:noFill/>
              <a:miter lim="400000"/>
            </a:ln>
          </a:left>
          <a:right>
            <a:ln w="12700" cap="flat">
              <a:noFill/>
              <a:miter lim="400000"/>
            </a:ln>
          </a:right>
          <a:top>
            <a:ln w="12700" cap="flat">
              <a:noFill/>
              <a:miter lim="400000"/>
            </a:ln>
          </a:top>
          <a:bottom>
            <a:ln w="63500" cap="flat">
              <a:solidFill>
                <a:srgbClr val="222222"/>
              </a:solidFill>
              <a:prstDash val="solid"/>
              <a:miter lim="400000"/>
            </a:ln>
          </a:bottom>
          <a:insideH>
            <a:ln w="25400" cap="flat">
              <a:solidFill>
                <a:srgbClr val="222222"/>
              </a:solidFill>
              <a:prstDash val="solid"/>
              <a:miter lim="400000"/>
            </a:ln>
          </a:insideH>
          <a:insideV>
            <a:ln w="12700" cap="flat">
              <a:noFill/>
              <a:miter lim="400000"/>
            </a:ln>
          </a:insideV>
        </a:tcBdr>
        <a:fill>
          <a:solidFill>
            <a:srgbClr val="838787"/>
          </a:solidFill>
        </a:fill>
      </a:tcStyle>
    </a:firstRow>
  </a:tblStyle>
  <a:tblStyle styleId="{2708684C-4D16-4618-839F-0558EEFCDFE6}" styleName="">
    <a:tblBg/>
    <a:wholeTbl>
      <a:tcTxStyle b="off" i="off">
        <a:font>
          <a:latin typeface="Avenir Next Medium"/>
          <a:ea typeface="Avenir Next Medium"/>
          <a:cs typeface="Avenir Next Medium"/>
        </a:font>
        <a:srgbClr val="838787"/>
      </a:tcTxStyle>
      <a:tcStyle>
        <a:tcBdr>
          <a:left>
            <a:ln w="25400" cap="flat">
              <a:solidFill>
                <a:srgbClr val="5F6568"/>
              </a:solidFill>
              <a:prstDash val="solid"/>
              <a:miter lim="400000"/>
            </a:ln>
          </a:left>
          <a:right>
            <a:ln w="25400" cap="flat">
              <a:solidFill>
                <a:srgbClr val="5F6568"/>
              </a:solidFill>
              <a:prstDash val="solid"/>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25400" cap="flat">
              <a:solidFill>
                <a:srgbClr val="5F6568"/>
              </a:solidFill>
              <a:prstDash val="solid"/>
              <a:miter lim="400000"/>
            </a:ln>
          </a:insideV>
        </a:tcBdr>
        <a:fill>
          <a:noFill/>
        </a:fill>
      </a:tcStyle>
    </a:wholeTbl>
    <a:band2H>
      <a:tcTxStyle/>
      <a:tcStyle>
        <a:tcBdr/>
        <a:fill>
          <a:solidFill>
            <a:srgbClr val="DCDEE0">
              <a:alpha val="18000"/>
            </a:srgb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63500" cap="flat">
              <a:solidFill>
                <a:srgbClr val="5F6568"/>
              </a:solidFill>
              <a:prstDash val="solid"/>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25400" cap="flat">
              <a:solidFill>
                <a:srgbClr val="5F6568"/>
              </a:solidFill>
              <a:prstDash val="solid"/>
              <a:miter lim="400000"/>
            </a:ln>
          </a:insideV>
        </a:tcBdr>
        <a:fill>
          <a:noFill/>
        </a:fill>
      </a:tcStyle>
    </a:firstCol>
    <a:la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63500" cap="flat">
              <a:solidFill>
                <a:srgbClr val="5F6568"/>
              </a:solidFill>
              <a:prstDash val="solid"/>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A6AAA9"/>
      </a:tcTxStyle>
      <a:tcStyle>
        <a:tcBdr>
          <a:left>
            <a:ln w="25400" cap="flat">
              <a:solidFill>
                <a:srgbClr val="5F6568"/>
              </a:solidFill>
              <a:prstDash val="solid"/>
              <a:miter lim="400000"/>
            </a:ln>
          </a:left>
          <a:right>
            <a:ln w="25400" cap="flat">
              <a:solidFill>
                <a:srgbClr val="5F6568"/>
              </a:solidFill>
              <a:prstDash val="solid"/>
              <a:miter lim="400000"/>
            </a:ln>
          </a:right>
          <a:top>
            <a:ln w="12700" cap="flat">
              <a:noFill/>
              <a:miter lim="400000"/>
            </a:ln>
          </a:top>
          <a:bottom>
            <a:ln w="63500" cap="flat">
              <a:solidFill>
                <a:srgbClr val="5F6568"/>
              </a:solidFill>
              <a:prstDash val="solid"/>
              <a:miter lim="400000"/>
            </a:ln>
          </a:bottom>
          <a:insideH>
            <a:ln w="25400" cap="flat">
              <a:solidFill>
                <a:srgbClr val="5F6568"/>
              </a:solidFill>
              <a:prstDash val="solid"/>
              <a:miter lim="400000"/>
            </a:ln>
          </a:insideH>
          <a:insideV>
            <a:ln w="25400" cap="flat">
              <a:solidFill>
                <a:srgbClr val="5F656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1411"/>
  </p:normalViewPr>
  <p:slideViewPr>
    <p:cSldViewPr snapToGrid="0" snapToObjects="1">
      <p:cViewPr varScale="1">
        <p:scale>
          <a:sx n="47" d="100"/>
          <a:sy n="47" d="100"/>
        </p:scale>
        <p:origin x="1476" y="36"/>
      </p:cViewPr>
      <p:guideLst>
        <p:guide orient="horz" pos="3072"/>
        <p:guide pos="409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 name="Shape 163"/>
          <p:cNvSpPr>
            <a:spLocks noGrp="1" noRot="1" noChangeAspect="1"/>
          </p:cNvSpPr>
          <p:nvPr>
            <p:ph type="sldImg"/>
          </p:nvPr>
        </p:nvSpPr>
        <p:spPr>
          <a:xfrm>
            <a:off x="1143000" y="685800"/>
            <a:ext cx="4572000" cy="3429000"/>
          </a:xfrm>
          <a:prstGeom prst="rect">
            <a:avLst/>
          </a:prstGeom>
        </p:spPr>
        <p:txBody>
          <a:bodyPr/>
          <a:lstStyle/>
          <a:p>
            <a:endParaRPr/>
          </a:p>
        </p:txBody>
      </p:sp>
      <p:sp>
        <p:nvSpPr>
          <p:cNvPr id="164" name="Shape 164"/>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181544902"/>
      </p:ext>
    </p:extLst>
  </p:cSld>
  <p:clrMap bg1="lt1" tx1="dk1" bg2="lt2" tx2="dk2" accent1="accent1" accent2="accent2" accent3="accent3" accent4="accent4" accent5="accent5" accent6="accent6" hlink="hlink" folHlink="folHlink"/>
  <p:notesStyle>
    <a:lvl1pPr defTabSz="457176" latinLnBrk="0">
      <a:lnSpc>
        <a:spcPct val="117999"/>
      </a:lnSpc>
      <a:defRPr sz="2100">
        <a:latin typeface="Helvetica Neue"/>
        <a:ea typeface="Helvetica Neue"/>
        <a:cs typeface="Helvetica Neue"/>
        <a:sym typeface="Helvetica Neue"/>
      </a:defRPr>
    </a:lvl1pPr>
    <a:lvl2pPr indent="228589" defTabSz="457176" latinLnBrk="0">
      <a:lnSpc>
        <a:spcPct val="117999"/>
      </a:lnSpc>
      <a:defRPr sz="2100">
        <a:latin typeface="Helvetica Neue"/>
        <a:ea typeface="Helvetica Neue"/>
        <a:cs typeface="Helvetica Neue"/>
        <a:sym typeface="Helvetica Neue"/>
      </a:defRPr>
    </a:lvl2pPr>
    <a:lvl3pPr indent="457176" defTabSz="457176" latinLnBrk="0">
      <a:lnSpc>
        <a:spcPct val="117999"/>
      </a:lnSpc>
      <a:defRPr sz="2100">
        <a:latin typeface="Helvetica Neue"/>
        <a:ea typeface="Helvetica Neue"/>
        <a:cs typeface="Helvetica Neue"/>
        <a:sym typeface="Helvetica Neue"/>
      </a:defRPr>
    </a:lvl3pPr>
    <a:lvl4pPr indent="685765" defTabSz="457176" latinLnBrk="0">
      <a:lnSpc>
        <a:spcPct val="117999"/>
      </a:lnSpc>
      <a:defRPr sz="2100">
        <a:latin typeface="Helvetica Neue"/>
        <a:ea typeface="Helvetica Neue"/>
        <a:cs typeface="Helvetica Neue"/>
        <a:sym typeface="Helvetica Neue"/>
      </a:defRPr>
    </a:lvl4pPr>
    <a:lvl5pPr indent="914354" defTabSz="457176" latinLnBrk="0">
      <a:lnSpc>
        <a:spcPct val="117999"/>
      </a:lnSpc>
      <a:defRPr sz="2100">
        <a:latin typeface="Helvetica Neue"/>
        <a:ea typeface="Helvetica Neue"/>
        <a:cs typeface="Helvetica Neue"/>
        <a:sym typeface="Helvetica Neue"/>
      </a:defRPr>
    </a:lvl5pPr>
    <a:lvl6pPr indent="1142941" defTabSz="457176" latinLnBrk="0">
      <a:lnSpc>
        <a:spcPct val="117999"/>
      </a:lnSpc>
      <a:defRPr sz="2100">
        <a:latin typeface="Helvetica Neue"/>
        <a:ea typeface="Helvetica Neue"/>
        <a:cs typeface="Helvetica Neue"/>
        <a:sym typeface="Helvetica Neue"/>
      </a:defRPr>
    </a:lvl6pPr>
    <a:lvl7pPr indent="1371530" defTabSz="457176" latinLnBrk="0">
      <a:lnSpc>
        <a:spcPct val="117999"/>
      </a:lnSpc>
      <a:defRPr sz="2100">
        <a:latin typeface="Helvetica Neue"/>
        <a:ea typeface="Helvetica Neue"/>
        <a:cs typeface="Helvetica Neue"/>
        <a:sym typeface="Helvetica Neue"/>
      </a:defRPr>
    </a:lvl7pPr>
    <a:lvl8pPr indent="1600119" defTabSz="457176" latinLnBrk="0">
      <a:lnSpc>
        <a:spcPct val="117999"/>
      </a:lnSpc>
      <a:defRPr sz="2100">
        <a:latin typeface="Helvetica Neue"/>
        <a:ea typeface="Helvetica Neue"/>
        <a:cs typeface="Helvetica Neue"/>
        <a:sym typeface="Helvetica Neue"/>
      </a:defRPr>
    </a:lvl8pPr>
    <a:lvl9pPr indent="1828706" defTabSz="457176" latinLnBrk="0">
      <a:lnSpc>
        <a:spcPct val="117999"/>
      </a:lnSpc>
      <a:defRPr sz="21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01279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7" name="משולש שווה שוקיים 6"/>
          <p:cNvSpPr/>
          <p:nvPr/>
        </p:nvSpPr>
        <p:spPr>
          <a:xfrm rot="16200000">
            <a:off x="10743969" y="7472758"/>
            <a:ext cx="2692194" cy="1840680"/>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30046" tIns="65023" rIns="130046" bIns="65023" anchor="ctr"/>
          <a:lstStyle/>
          <a:p>
            <a:pPr algn="ctr" eaLnBrk="1" latinLnBrk="0" hangingPunct="1"/>
            <a:endParaRPr kumimoji="0" lang="en-US"/>
          </a:p>
        </p:txBody>
      </p:sp>
      <p:sp>
        <p:nvSpPr>
          <p:cNvPr id="8" name="כותרת 7"/>
          <p:cNvSpPr>
            <a:spLocks noGrp="1"/>
          </p:cNvSpPr>
          <p:nvPr>
            <p:ph type="ctrTitle"/>
          </p:nvPr>
        </p:nvSpPr>
        <p:spPr>
          <a:xfrm>
            <a:off x="768774" y="1104055"/>
            <a:ext cx="11467253" cy="2090702"/>
          </a:xfrm>
        </p:spPr>
        <p:txBody>
          <a:bodyPr anchor="b">
            <a:normAutofit/>
          </a:bodyPr>
          <a:lstStyle>
            <a:lvl1pPr algn="r">
              <a:defRPr sz="6300"/>
            </a:lvl1pPr>
          </a:lstStyle>
          <a:p>
            <a:r>
              <a:rPr kumimoji="0" lang="he-IL"/>
              <a:t>לחץ כדי לערוך סגנון כותרת של תבנית בסיס</a:t>
            </a:r>
            <a:endParaRPr kumimoji="0" lang="en-US"/>
          </a:p>
        </p:txBody>
      </p:sp>
      <p:sp>
        <p:nvSpPr>
          <p:cNvPr id="9" name="כותרת משנה 8"/>
          <p:cNvSpPr>
            <a:spLocks noGrp="1"/>
          </p:cNvSpPr>
          <p:nvPr>
            <p:ph type="subTitle" idx="1"/>
          </p:nvPr>
        </p:nvSpPr>
        <p:spPr>
          <a:xfrm>
            <a:off x="768774" y="3200398"/>
            <a:ext cx="11467253" cy="2492587"/>
          </a:xfrm>
        </p:spPr>
        <p:txBody>
          <a:bodyPr/>
          <a:lstStyle>
            <a:lvl1pPr marL="0" marR="52018" indent="0" algn="r">
              <a:spcBef>
                <a:spcPts val="0"/>
              </a:spcBef>
              <a:buNone/>
              <a:defRPr>
                <a:ln>
                  <a:solidFill>
                    <a:schemeClr val="bg2"/>
                  </a:solidFill>
                </a:ln>
                <a:solidFill>
                  <a:schemeClr val="tx1">
                    <a:tint val="75000"/>
                  </a:schemeClr>
                </a:solidFill>
              </a:defRPr>
            </a:lvl1pPr>
            <a:lvl2pPr marL="650230" indent="0" algn="ctr">
              <a:buNone/>
            </a:lvl2pPr>
            <a:lvl3pPr marL="1300460" indent="0" algn="ctr">
              <a:buNone/>
            </a:lvl3pPr>
            <a:lvl4pPr marL="1950690" indent="0" algn="ctr">
              <a:buNone/>
            </a:lvl4pPr>
            <a:lvl5pPr marL="2600919" indent="0" algn="ctr">
              <a:buNone/>
            </a:lvl5pPr>
            <a:lvl6pPr marL="3251149" indent="0" algn="ctr">
              <a:buNone/>
            </a:lvl6pPr>
            <a:lvl7pPr marL="3901379" indent="0" algn="ctr">
              <a:buNone/>
            </a:lvl7pPr>
            <a:lvl8pPr marL="4551609" indent="0" algn="ctr">
              <a:buNone/>
            </a:lvl8pPr>
            <a:lvl9pPr marL="5201839" indent="0" algn="ctr">
              <a:buNone/>
            </a:lvl9pPr>
          </a:lstStyle>
          <a:p>
            <a:r>
              <a:rPr kumimoji="0" lang="he-IL"/>
              <a:t>לחץ כדי לערוך סגנון כותרת משנה של תבנית בסיס</a:t>
            </a:r>
            <a:endParaRPr kumimoji="0" lang="en-US"/>
          </a:p>
        </p:txBody>
      </p:sp>
      <p:sp>
        <p:nvSpPr>
          <p:cNvPr id="28" name="מציין מיקום של תאריך 27"/>
          <p:cNvSpPr>
            <a:spLocks noGrp="1"/>
          </p:cNvSpPr>
          <p:nvPr>
            <p:ph type="dt" sz="half" idx="10"/>
          </p:nvPr>
        </p:nvSpPr>
        <p:spPr>
          <a:xfrm>
            <a:off x="1950720" y="8551334"/>
            <a:ext cx="8236373" cy="519289"/>
          </a:xfrm>
        </p:spPr>
        <p:txBody>
          <a:bodyPr tIns="0" bIns="0" anchor="t"/>
          <a:lstStyle>
            <a:lvl1pPr algn="r">
              <a:defRPr sz="1400"/>
            </a:lvl1pPr>
          </a:lstStyle>
          <a:p>
            <a:fld id="{0106B4A3-4212-4E39-93DE-E053E8F69C28}" type="datetimeFigureOut">
              <a:rPr lang="en-US" smtClean="0"/>
              <a:t>11/14/2018</a:t>
            </a:fld>
            <a:endParaRPr lang="en-US"/>
          </a:p>
        </p:txBody>
      </p:sp>
      <p:sp>
        <p:nvSpPr>
          <p:cNvPr id="17" name="מציין מיקום של כותרת תחתונה 16"/>
          <p:cNvSpPr>
            <a:spLocks noGrp="1"/>
          </p:cNvSpPr>
          <p:nvPr>
            <p:ph type="ftr" sz="quarter" idx="11"/>
          </p:nvPr>
        </p:nvSpPr>
        <p:spPr>
          <a:xfrm>
            <a:off x="1950720" y="8036557"/>
            <a:ext cx="8236373" cy="519289"/>
          </a:xfrm>
        </p:spPr>
        <p:txBody>
          <a:bodyPr tIns="0" bIns="0" anchor="b"/>
          <a:lstStyle>
            <a:lvl1pPr algn="r">
              <a:defRPr sz="1600"/>
            </a:lvl1pPr>
          </a:lstStyle>
          <a:p>
            <a:endParaRPr kumimoji="0" lang="en-US"/>
          </a:p>
        </p:txBody>
      </p:sp>
      <p:sp>
        <p:nvSpPr>
          <p:cNvPr id="29" name="מציין מיקום של מספר שקופית 28"/>
          <p:cNvSpPr>
            <a:spLocks noGrp="1"/>
          </p:cNvSpPr>
          <p:nvPr>
            <p:ph type="sldNum" sz="quarter" idx="12"/>
          </p:nvPr>
        </p:nvSpPr>
        <p:spPr>
          <a:xfrm>
            <a:off x="11935640" y="8181060"/>
            <a:ext cx="715264" cy="519289"/>
          </a:xfrm>
        </p:spPr>
        <p:txBody>
          <a:bodyPr anchor="ctr"/>
          <a:lstStyle>
            <a:lvl1pPr algn="ctr">
              <a:defRPr sz="1800">
                <a:solidFill>
                  <a:srgbClr val="FFFFFF"/>
                </a:solidFill>
              </a:defRPr>
            </a:lvl1pPr>
          </a:lstStyle>
          <a:p>
            <a:fld id="{86CB4B4D-7CA3-9044-876B-883B54F8677D}" type="slidenum">
              <a:rPr lang="he-IL" smtClean="0"/>
              <a:t>‹#›</a:t>
            </a:fld>
            <a:endParaRPr lang="he-I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kumimoji="0" lang="he-IL"/>
              <a:t>לחץ כדי לערוך סגנון כותרת של תבנית בסיס</a:t>
            </a:r>
            <a:endParaRPr kumimoji="0" lang="en-US"/>
          </a:p>
        </p:txBody>
      </p:sp>
      <p:sp>
        <p:nvSpPr>
          <p:cNvPr id="3" name="מציין מיקום של טקסט אנכי 2"/>
          <p:cNvSpPr>
            <a:spLocks noGrp="1"/>
          </p:cNvSpPr>
          <p:nvPr>
            <p:ph type="body" orient="vert" idx="1"/>
          </p:nvPr>
        </p:nvSpPr>
        <p:spPr/>
        <p:txBody>
          <a:bodyPr vert="eaVert"/>
          <a:lstStyle/>
          <a:p>
            <a:pPr lvl="0" eaLnBrk="1" latinLnBrk="0" hangingPunct="1"/>
            <a:r>
              <a:rPr lang="he-IL"/>
              <a:t>לחץ כדי לערוך סגנונות טקסט של תבנית בסיס</a:t>
            </a:r>
          </a:p>
          <a:p>
            <a:pPr lvl="1" eaLnBrk="1" latinLnBrk="0" hangingPunct="1"/>
            <a:r>
              <a:rPr lang="he-IL"/>
              <a:t>רמה שנייה</a:t>
            </a:r>
          </a:p>
          <a:p>
            <a:pPr lvl="2" eaLnBrk="1" latinLnBrk="0" hangingPunct="1"/>
            <a:r>
              <a:rPr lang="he-IL"/>
              <a:t>רמה שלישית</a:t>
            </a:r>
          </a:p>
          <a:p>
            <a:pPr lvl="3" eaLnBrk="1" latinLnBrk="0" hangingPunct="1"/>
            <a:r>
              <a:rPr lang="he-IL"/>
              <a:t>רמה רביעית</a:t>
            </a:r>
          </a:p>
          <a:p>
            <a:pPr lvl="4" eaLnBrk="1" latinLnBrk="0" hangingPunct="1"/>
            <a:r>
              <a:rPr lang="he-IL"/>
              <a:t>רמה חמישית</a:t>
            </a:r>
            <a:endParaRPr kumimoji="0" lang="en-US"/>
          </a:p>
        </p:txBody>
      </p:sp>
      <p:sp>
        <p:nvSpPr>
          <p:cNvPr id="4" name="מציין מיקום של תאריך 3"/>
          <p:cNvSpPr>
            <a:spLocks noGrp="1"/>
          </p:cNvSpPr>
          <p:nvPr>
            <p:ph type="dt" sz="half" idx="10"/>
          </p:nvPr>
        </p:nvSpPr>
        <p:spPr/>
        <p:txBody>
          <a:bodyPr/>
          <a:lstStyle/>
          <a:p>
            <a:fld id="{0106B4A3-4212-4E39-93DE-E053E8F69C28}" type="datetimeFigureOut">
              <a:rPr lang="en-US" smtClean="0"/>
              <a:t>11/14/2018</a:t>
            </a:fld>
            <a:endParaRPr lang="en-US"/>
          </a:p>
        </p:txBody>
      </p:sp>
      <p:sp>
        <p:nvSpPr>
          <p:cNvPr id="5" name="מציין מיקום של כותרת תחתונה 4"/>
          <p:cNvSpPr>
            <a:spLocks noGrp="1"/>
          </p:cNvSpPr>
          <p:nvPr>
            <p:ph type="ftr" sz="quarter" idx="11"/>
          </p:nvPr>
        </p:nvSpPr>
        <p:spPr/>
        <p:txBody>
          <a:bodyPr/>
          <a:lstStyle/>
          <a:p>
            <a:endParaRPr kumimoji="0" lang="en-US"/>
          </a:p>
        </p:txBody>
      </p:sp>
      <p:sp>
        <p:nvSpPr>
          <p:cNvPr id="6" name="מציין מיקום של מספר שקופית 5"/>
          <p:cNvSpPr>
            <a:spLocks noGrp="1"/>
          </p:cNvSpPr>
          <p:nvPr>
            <p:ph type="sldNum" sz="quarter" idx="12"/>
          </p:nvPr>
        </p:nvSpPr>
        <p:spPr/>
        <p:txBody>
          <a:bodyPr/>
          <a:lstStyle/>
          <a:p>
            <a:fld id="{86CB4B4D-7CA3-9044-876B-883B54F8677D}" type="slidenum">
              <a:rPr lang="he-IL" smtClean="0"/>
              <a:t>‹#›</a:t>
            </a:fld>
            <a:endParaRPr lang="he-I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9645227" y="541867"/>
            <a:ext cx="2709333" cy="7802880"/>
          </a:xfrm>
        </p:spPr>
        <p:txBody>
          <a:bodyPr vert="eaVert"/>
          <a:lstStyle/>
          <a:p>
            <a:r>
              <a:rPr kumimoji="0" lang="he-IL"/>
              <a:t>לחץ כדי לערוך סגנון כותרת של תבנית בסיס</a:t>
            </a:r>
            <a:endParaRPr kumimoji="0" lang="en-US"/>
          </a:p>
        </p:txBody>
      </p:sp>
      <p:sp>
        <p:nvSpPr>
          <p:cNvPr id="3" name="מציין מיקום של טקסט אנכי 2"/>
          <p:cNvSpPr>
            <a:spLocks noGrp="1"/>
          </p:cNvSpPr>
          <p:nvPr>
            <p:ph type="body" orient="vert" idx="1"/>
          </p:nvPr>
        </p:nvSpPr>
        <p:spPr>
          <a:xfrm>
            <a:off x="650240" y="541867"/>
            <a:ext cx="8886613" cy="7802880"/>
          </a:xfrm>
        </p:spPr>
        <p:txBody>
          <a:bodyPr vert="eaVert"/>
          <a:lstStyle/>
          <a:p>
            <a:pPr lvl="0" eaLnBrk="1" latinLnBrk="0" hangingPunct="1"/>
            <a:r>
              <a:rPr lang="he-IL"/>
              <a:t>לחץ כדי לערוך סגנונות טקסט של תבנית בסיס</a:t>
            </a:r>
          </a:p>
          <a:p>
            <a:pPr lvl="1" eaLnBrk="1" latinLnBrk="0" hangingPunct="1"/>
            <a:r>
              <a:rPr lang="he-IL"/>
              <a:t>רמה שנייה</a:t>
            </a:r>
          </a:p>
          <a:p>
            <a:pPr lvl="2" eaLnBrk="1" latinLnBrk="0" hangingPunct="1"/>
            <a:r>
              <a:rPr lang="he-IL"/>
              <a:t>רמה שלישית</a:t>
            </a:r>
          </a:p>
          <a:p>
            <a:pPr lvl="3" eaLnBrk="1" latinLnBrk="0" hangingPunct="1"/>
            <a:r>
              <a:rPr lang="he-IL"/>
              <a:t>רמה רביעית</a:t>
            </a:r>
          </a:p>
          <a:p>
            <a:pPr lvl="4" eaLnBrk="1" latinLnBrk="0" hangingPunct="1"/>
            <a:r>
              <a:rPr lang="he-IL"/>
              <a:t>רמה חמישית</a:t>
            </a:r>
            <a:endParaRPr kumimoji="0" lang="en-US"/>
          </a:p>
        </p:txBody>
      </p:sp>
      <p:sp>
        <p:nvSpPr>
          <p:cNvPr id="4" name="מציין מיקום של תאריך 3"/>
          <p:cNvSpPr>
            <a:spLocks noGrp="1"/>
          </p:cNvSpPr>
          <p:nvPr>
            <p:ph type="dt" sz="half" idx="10"/>
          </p:nvPr>
        </p:nvSpPr>
        <p:spPr/>
        <p:txBody>
          <a:bodyPr/>
          <a:lstStyle/>
          <a:p>
            <a:fld id="{0106B4A3-4212-4E39-93DE-E053E8F69C28}" type="datetimeFigureOut">
              <a:rPr lang="en-US" smtClean="0"/>
              <a:t>11/14/2018</a:t>
            </a:fld>
            <a:endParaRPr lang="en-US"/>
          </a:p>
        </p:txBody>
      </p:sp>
      <p:sp>
        <p:nvSpPr>
          <p:cNvPr id="5" name="מציין מיקום של כותרת תחתונה 4"/>
          <p:cNvSpPr>
            <a:spLocks noGrp="1"/>
          </p:cNvSpPr>
          <p:nvPr>
            <p:ph type="ftr" sz="quarter" idx="11"/>
          </p:nvPr>
        </p:nvSpPr>
        <p:spPr/>
        <p:txBody>
          <a:bodyPr/>
          <a:lstStyle/>
          <a:p>
            <a:endParaRPr kumimoji="0" lang="en-US"/>
          </a:p>
        </p:txBody>
      </p:sp>
      <p:sp>
        <p:nvSpPr>
          <p:cNvPr id="6" name="מציין מיקום של מספר שקופית 5"/>
          <p:cNvSpPr>
            <a:spLocks noGrp="1"/>
          </p:cNvSpPr>
          <p:nvPr>
            <p:ph type="sldNum" sz="quarter" idx="12"/>
          </p:nvPr>
        </p:nvSpPr>
        <p:spPr/>
        <p:txBody>
          <a:bodyPr/>
          <a:lstStyle/>
          <a:p>
            <a:fld id="{86CB4B4D-7CA3-9044-876B-883B54F8677D}" type="slidenum">
              <a:rPr lang="he-IL" smtClean="0"/>
              <a:t>‹#›</a:t>
            </a:fld>
            <a:endParaRPr lang="he-IL"/>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222222"/>
        </a:solidFill>
        <a:effectLst/>
      </p:bgPr>
    </p:bg>
    <p:spTree>
      <p:nvGrpSpPr>
        <p:cNvPr id="1" name=""/>
        <p:cNvGrpSpPr/>
        <p:nvPr/>
      </p:nvGrpSpPr>
      <p:grpSpPr>
        <a:xfrm>
          <a:off x="0" y="0"/>
          <a:ext cx="0" cy="0"/>
          <a:chOff x="0" y="0"/>
          <a:chExt cx="0" cy="0"/>
        </a:xfrm>
      </p:grpSpPr>
      <p:sp>
        <p:nvSpPr>
          <p:cNvPr id="71" name="Text"/>
          <p:cNvSpPr txBox="1">
            <a:spLocks noGrp="1"/>
          </p:cNvSpPr>
          <p:nvPr>
            <p:ph type="body" sz="quarter" idx="13"/>
          </p:nvPr>
        </p:nvSpPr>
        <p:spPr>
          <a:xfrm>
            <a:off x="406401" y="485435"/>
            <a:ext cx="11176000" cy="428966"/>
          </a:xfrm>
          <a:prstGeom prst="rect">
            <a:avLst/>
          </a:prstGeom>
        </p:spPr>
        <p:txBody>
          <a:bodyPr anchor="b">
            <a:spAutoFit/>
          </a:bodyPr>
          <a:lstStyle>
            <a:lvl1pPr marL="0" indent="0" defTabSz="457176">
              <a:lnSpc>
                <a:spcPct val="80000"/>
              </a:lnSpc>
              <a:spcBef>
                <a:spcPts val="0"/>
              </a:spcBef>
              <a:buClrTx/>
              <a:buSzTx/>
              <a:buFontTx/>
              <a:buNone/>
              <a:defRPr sz="2400" cap="all" spc="119">
                <a:latin typeface="DIN Alternate"/>
                <a:ea typeface="DIN Alternate"/>
                <a:cs typeface="DIN Alternate"/>
                <a:sym typeface="DIN Alternate"/>
              </a:defRPr>
            </a:lvl1pPr>
          </a:lstStyle>
          <a:p>
            <a:r>
              <a:t>Text</a:t>
            </a:r>
          </a:p>
        </p:txBody>
      </p:sp>
      <p:sp>
        <p:nvSpPr>
          <p:cNvPr id="72" name="Title Text"/>
          <p:cNvSpPr txBox="1">
            <a:spLocks noGrp="1"/>
          </p:cNvSpPr>
          <p:nvPr>
            <p:ph type="title"/>
          </p:nvPr>
        </p:nvSpPr>
        <p:spPr>
          <a:prstGeom prst="rect">
            <a:avLst/>
          </a:prstGeom>
        </p:spPr>
        <p:txBody>
          <a:bodyPr/>
          <a:lstStyle/>
          <a:p>
            <a:r>
              <a:t>Title Text</a:t>
            </a:r>
          </a:p>
        </p:txBody>
      </p:sp>
      <p:sp>
        <p:nvSpPr>
          <p:cNvPr id="73" name="Body Level One…"/>
          <p:cNvSpPr txBox="1">
            <a:spLocks noGrp="1"/>
          </p:cNvSpPr>
          <p:nvPr>
            <p:ph type="body" idx="1"/>
          </p:nvPr>
        </p:nvSpPr>
        <p:spPr>
          <a:prstGeom prst="rect">
            <a:avLst/>
          </a:prstGeom>
        </p:spPr>
        <p:txBody>
          <a:bodyPr/>
          <a:lstStyle>
            <a:lvl1pPr>
              <a:buClr>
                <a:schemeClr val="accent1"/>
              </a:buClr>
              <a:buChar char="▸"/>
            </a:lvl1pPr>
            <a:lvl2pPr>
              <a:buClr>
                <a:schemeClr val="accent1"/>
              </a:buClr>
              <a:buChar char="▸"/>
            </a:lvl2pPr>
            <a:lvl3pPr>
              <a:buClr>
                <a:schemeClr val="accent1"/>
              </a:buClr>
              <a:buChar char="▸"/>
            </a:lvl3pPr>
            <a:lvl4pPr>
              <a:buClr>
                <a:schemeClr val="accent1"/>
              </a:buClr>
              <a:buChar char="▸"/>
            </a:lvl4pPr>
            <a:lvl5pPr>
              <a:buClr>
                <a:schemeClr val="accent1"/>
              </a:buClr>
              <a:buChar char="▸"/>
            </a:lvl5pPr>
          </a:lstStyle>
          <a:p>
            <a:r>
              <a:t>Body Level One</a:t>
            </a:r>
          </a:p>
          <a:p>
            <a:pPr lvl="1"/>
            <a:r>
              <a:t>Body Level Two</a:t>
            </a:r>
          </a:p>
          <a:p>
            <a:pPr lvl="2"/>
            <a:r>
              <a:t>Body Level Three</a:t>
            </a:r>
          </a:p>
          <a:p>
            <a:pPr lvl="3"/>
            <a:r>
              <a:t>Body Level Four</a:t>
            </a:r>
          </a:p>
          <a:p>
            <a:pPr lvl="4"/>
            <a:r>
              <a:t>Body Level Five</a:t>
            </a:r>
          </a:p>
        </p:txBody>
      </p:sp>
      <p:sp>
        <p:nvSpPr>
          <p:cNvPr id="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a:xfrm>
            <a:off x="650240" y="380436"/>
            <a:ext cx="11704320" cy="1989734"/>
          </a:xfrm>
        </p:spPr>
        <p:txBody>
          <a:bodyPr/>
          <a:lstStyle/>
          <a:p>
            <a:r>
              <a:rPr kumimoji="0" lang="he-IL"/>
              <a:t>לחץ כדי לערוך סגנון כותרת של תבנית בסיס</a:t>
            </a:r>
            <a:endParaRPr kumimoji="0" lang="en-US"/>
          </a:p>
        </p:txBody>
      </p:sp>
      <p:sp>
        <p:nvSpPr>
          <p:cNvPr id="3" name="מציין מיקום תוכן 2"/>
          <p:cNvSpPr>
            <a:spLocks noGrp="1"/>
          </p:cNvSpPr>
          <p:nvPr>
            <p:ph idx="1"/>
          </p:nvPr>
        </p:nvSpPr>
        <p:spPr>
          <a:xfrm>
            <a:off x="650240" y="2677771"/>
            <a:ext cx="11704320" cy="6502400"/>
          </a:xfrm>
        </p:spPr>
        <p:txBody>
          <a:bodyPr/>
          <a:lstStyle/>
          <a:p>
            <a:pPr lvl="0" eaLnBrk="1" latinLnBrk="0" hangingPunct="1"/>
            <a:r>
              <a:rPr lang="he-IL"/>
              <a:t>לחץ כדי לערוך סגנונות טקסט של תבנית בסיס</a:t>
            </a:r>
          </a:p>
          <a:p>
            <a:pPr lvl="1" eaLnBrk="1" latinLnBrk="0" hangingPunct="1"/>
            <a:r>
              <a:rPr lang="he-IL"/>
              <a:t>רמה שנייה</a:t>
            </a:r>
          </a:p>
          <a:p>
            <a:pPr lvl="2" eaLnBrk="1" latinLnBrk="0" hangingPunct="1"/>
            <a:r>
              <a:rPr lang="he-IL"/>
              <a:t>רמה שלישית</a:t>
            </a:r>
          </a:p>
          <a:p>
            <a:pPr lvl="3" eaLnBrk="1" latinLnBrk="0" hangingPunct="1"/>
            <a:r>
              <a:rPr lang="he-IL"/>
              <a:t>רמה רביעית</a:t>
            </a:r>
          </a:p>
          <a:p>
            <a:pPr lvl="4" eaLnBrk="1" latinLnBrk="0" hangingPunct="1"/>
            <a:r>
              <a:rPr lang="he-IL"/>
              <a:t>רמה חמישית</a:t>
            </a:r>
            <a:endParaRPr kumimoji="0" lang="en-US"/>
          </a:p>
        </p:txBody>
      </p:sp>
      <p:sp>
        <p:nvSpPr>
          <p:cNvPr id="4" name="מציין מיקום של תאריך 3"/>
          <p:cNvSpPr>
            <a:spLocks noGrp="1"/>
          </p:cNvSpPr>
          <p:nvPr>
            <p:ph type="dt" sz="half" idx="10"/>
          </p:nvPr>
        </p:nvSpPr>
        <p:spPr>
          <a:xfrm>
            <a:off x="6814515" y="9216068"/>
            <a:ext cx="3034453" cy="429158"/>
          </a:xfrm>
        </p:spPr>
        <p:txBody>
          <a:bodyPr/>
          <a:lstStyle/>
          <a:p>
            <a:fld id="{0106B4A3-4212-4E39-93DE-E053E8F69C28}" type="datetimeFigureOut">
              <a:rPr lang="en-US" smtClean="0"/>
              <a:t>11/14/2018</a:t>
            </a:fld>
            <a:endParaRPr lang="en-US"/>
          </a:p>
        </p:txBody>
      </p:sp>
      <p:sp>
        <p:nvSpPr>
          <p:cNvPr id="5" name="מציין מיקום של כותרת תחתונה 4"/>
          <p:cNvSpPr>
            <a:spLocks noGrp="1"/>
          </p:cNvSpPr>
          <p:nvPr>
            <p:ph type="ftr" sz="quarter" idx="11"/>
          </p:nvPr>
        </p:nvSpPr>
        <p:spPr>
          <a:xfrm>
            <a:off x="650240" y="9217379"/>
            <a:ext cx="6058746" cy="427849"/>
          </a:xfrm>
        </p:spPr>
        <p:txBody>
          <a:bodyPr/>
          <a:lstStyle/>
          <a:p>
            <a:endParaRPr kumimoji="0" lang="en-US"/>
          </a:p>
        </p:txBody>
      </p:sp>
      <p:sp>
        <p:nvSpPr>
          <p:cNvPr id="6" name="מציין מיקום של מספר שקופית 5"/>
          <p:cNvSpPr>
            <a:spLocks noGrp="1"/>
          </p:cNvSpPr>
          <p:nvPr>
            <p:ph type="sldNum" sz="quarter" idx="12"/>
          </p:nvPr>
        </p:nvSpPr>
        <p:spPr/>
        <p:txBody>
          <a:bodyPr/>
          <a:lstStyle/>
          <a:p>
            <a:fld id="{86CB4B4D-7CA3-9044-876B-883B54F8677D}" type="slidenum">
              <a:rPr lang="he-IL" smtClean="0"/>
              <a:t>‹#›</a:t>
            </a:fld>
            <a:endParaRPr lang="he-I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כותרת מקטע עליונה">
    <p:bg>
      <p:bgRef idx="1002">
        <a:schemeClr val="bg1"/>
      </p:bgRef>
    </p:bg>
    <p:spTree>
      <p:nvGrpSpPr>
        <p:cNvPr id="1" name=""/>
        <p:cNvGrpSpPr/>
        <p:nvPr/>
      </p:nvGrpSpPr>
      <p:grpSpPr>
        <a:xfrm>
          <a:off x="0" y="0"/>
          <a:ext cx="0" cy="0"/>
          <a:chOff x="0" y="0"/>
          <a:chExt cx="0" cy="0"/>
        </a:xfrm>
      </p:grpSpPr>
      <p:sp>
        <p:nvSpPr>
          <p:cNvPr id="9" name="משולש ישר-זווית 8"/>
          <p:cNvSpPr/>
          <p:nvPr/>
        </p:nvSpPr>
        <p:spPr>
          <a:xfrm flipV="1">
            <a:off x="10004" y="10004"/>
            <a:ext cx="12984792" cy="9723590"/>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30046" tIns="65023" rIns="130046" bIns="65023" anchor="ctr"/>
          <a:lstStyle/>
          <a:p>
            <a:pPr marL="0" algn="ctr" defTabSz="1300460" rtl="0" eaLnBrk="1" latinLnBrk="0" hangingPunct="1"/>
            <a:endParaRPr kumimoji="0" lang="en-US" sz="2600" kern="1200">
              <a:solidFill>
                <a:schemeClr val="lt1"/>
              </a:solidFill>
              <a:latin typeface="+mn-lt"/>
              <a:ea typeface="+mn-ea"/>
              <a:cs typeface="+mn-cs"/>
            </a:endParaRPr>
          </a:p>
        </p:txBody>
      </p:sp>
      <p:sp>
        <p:nvSpPr>
          <p:cNvPr id="8" name="משולש שווה שוקיים 7"/>
          <p:cNvSpPr/>
          <p:nvPr/>
        </p:nvSpPr>
        <p:spPr>
          <a:xfrm rot="5400000" flipV="1">
            <a:off x="10743969" y="440163"/>
            <a:ext cx="2692194" cy="1840680"/>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30046" tIns="65023" rIns="130046" bIns="65023" anchor="ctr"/>
          <a:lstStyle/>
          <a:p>
            <a:pPr algn="ctr" eaLnBrk="1" latinLnBrk="0" hangingPunct="1"/>
            <a:endParaRPr kumimoji="0" lang="en-US"/>
          </a:p>
        </p:txBody>
      </p:sp>
      <p:sp>
        <p:nvSpPr>
          <p:cNvPr id="4" name="מציין מיקום של תאריך 3"/>
          <p:cNvSpPr>
            <a:spLocks noGrp="1"/>
          </p:cNvSpPr>
          <p:nvPr>
            <p:ph type="dt" sz="half" idx="10"/>
          </p:nvPr>
        </p:nvSpPr>
        <p:spPr>
          <a:xfrm>
            <a:off x="9892455" y="9211734"/>
            <a:ext cx="3034453" cy="433493"/>
          </a:xfrm>
        </p:spPr>
        <p:txBody>
          <a:bodyPr/>
          <a:lstStyle/>
          <a:p>
            <a:fld id="{0106B4A3-4212-4E39-93DE-E053E8F69C28}" type="datetimeFigureOut">
              <a:rPr lang="en-US" smtClean="0"/>
              <a:t>11/14/2018</a:t>
            </a:fld>
            <a:endParaRPr lang="en-US"/>
          </a:p>
        </p:txBody>
      </p:sp>
      <p:sp>
        <p:nvSpPr>
          <p:cNvPr id="5" name="מציין מיקום של כותרת תחתונה 4"/>
          <p:cNvSpPr>
            <a:spLocks noGrp="1"/>
          </p:cNvSpPr>
          <p:nvPr>
            <p:ph type="ftr" sz="quarter" idx="11"/>
          </p:nvPr>
        </p:nvSpPr>
        <p:spPr>
          <a:xfrm>
            <a:off x="3725335" y="9217379"/>
            <a:ext cx="6058746" cy="427849"/>
          </a:xfrm>
        </p:spPr>
        <p:txBody>
          <a:bodyPr/>
          <a:lstStyle/>
          <a:p>
            <a:endParaRPr kumimoji="0" lang="en-US"/>
          </a:p>
        </p:txBody>
      </p:sp>
      <p:sp>
        <p:nvSpPr>
          <p:cNvPr id="6" name="מציין מיקום של מספר שקופית 5"/>
          <p:cNvSpPr>
            <a:spLocks noGrp="1"/>
          </p:cNvSpPr>
          <p:nvPr>
            <p:ph type="sldNum" sz="quarter" idx="12"/>
          </p:nvPr>
        </p:nvSpPr>
        <p:spPr>
          <a:xfrm>
            <a:off x="12019280" y="1151466"/>
            <a:ext cx="715264" cy="427849"/>
          </a:xfrm>
        </p:spPr>
        <p:txBody>
          <a:bodyPr/>
          <a:lstStyle/>
          <a:p>
            <a:fld id="{86CB4B4D-7CA3-9044-876B-883B54F8677D}" type="slidenum">
              <a:rPr lang="he-IL" smtClean="0"/>
              <a:t>‹#›</a:t>
            </a:fld>
            <a:endParaRPr lang="he-IL"/>
          </a:p>
        </p:txBody>
      </p:sp>
      <p:cxnSp>
        <p:nvCxnSpPr>
          <p:cNvPr id="11" name="מחבר ישר 10"/>
          <p:cNvCxnSpPr/>
          <p:nvPr/>
        </p:nvCxnSpPr>
        <p:spPr>
          <a:xfrm rot="10800000">
            <a:off x="9200063" y="13342"/>
            <a:ext cx="3801402" cy="2702521"/>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מחבר ישר 9"/>
          <p:cNvCxnSpPr/>
          <p:nvPr/>
        </p:nvCxnSpPr>
        <p:spPr>
          <a:xfrm flipV="1">
            <a:off x="0" y="10004"/>
            <a:ext cx="12994796" cy="9733594"/>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כותרת 1"/>
          <p:cNvSpPr>
            <a:spLocks noGrp="1"/>
          </p:cNvSpPr>
          <p:nvPr>
            <p:ph type="title"/>
          </p:nvPr>
        </p:nvSpPr>
        <p:spPr>
          <a:xfrm>
            <a:off x="541867" y="386083"/>
            <a:ext cx="10295467" cy="1937173"/>
          </a:xfrm>
        </p:spPr>
        <p:txBody>
          <a:bodyPr anchor="ctr"/>
          <a:lstStyle>
            <a:lvl1pPr marL="0" algn="l">
              <a:buNone/>
              <a:defRPr sz="5100" b="1" cap="none" baseline="0"/>
            </a:lvl1pPr>
          </a:lstStyle>
          <a:p>
            <a:r>
              <a:rPr kumimoji="0" lang="he-IL"/>
              <a:t>לחץ כדי לערוך סגנון כותרת של תבנית בסיס</a:t>
            </a:r>
            <a:endParaRPr kumimoji="0" lang="en-US"/>
          </a:p>
        </p:txBody>
      </p:sp>
      <p:sp>
        <p:nvSpPr>
          <p:cNvPr id="3" name="מציין מיקום טקסט 2"/>
          <p:cNvSpPr>
            <a:spLocks noGrp="1"/>
          </p:cNvSpPr>
          <p:nvPr>
            <p:ph type="body" idx="1"/>
          </p:nvPr>
        </p:nvSpPr>
        <p:spPr>
          <a:xfrm>
            <a:off x="541867" y="2323251"/>
            <a:ext cx="5527040" cy="3251200"/>
          </a:xfrm>
        </p:spPr>
        <p:txBody>
          <a:bodyPr anchor="t"/>
          <a:lstStyle>
            <a:lvl1pPr marL="78028" indent="0" algn="l">
              <a:buNone/>
              <a:defRPr sz="2800">
                <a:solidFill>
                  <a:schemeClr val="tx1">
                    <a:tint val="75000"/>
                  </a:schemeClr>
                </a:solidFill>
              </a:defRPr>
            </a:lvl1pPr>
            <a:lvl2pPr>
              <a:buNone/>
              <a:defRPr sz="2600">
                <a:solidFill>
                  <a:schemeClr val="tx1">
                    <a:tint val="75000"/>
                  </a:schemeClr>
                </a:solidFill>
              </a:defRPr>
            </a:lvl2pPr>
            <a:lvl3pPr>
              <a:buNone/>
              <a:defRPr sz="2300">
                <a:solidFill>
                  <a:schemeClr val="tx1">
                    <a:tint val="75000"/>
                  </a:schemeClr>
                </a:solidFill>
              </a:defRPr>
            </a:lvl3pPr>
            <a:lvl4pPr>
              <a:buNone/>
              <a:defRPr sz="2000">
                <a:solidFill>
                  <a:schemeClr val="tx1">
                    <a:tint val="75000"/>
                  </a:schemeClr>
                </a:solidFill>
              </a:defRPr>
            </a:lvl4pPr>
            <a:lvl5pPr>
              <a:buNone/>
              <a:defRPr sz="2000">
                <a:solidFill>
                  <a:schemeClr val="tx1">
                    <a:tint val="75000"/>
                  </a:schemeClr>
                </a:solidFill>
              </a:defRPr>
            </a:lvl5pPr>
          </a:lstStyle>
          <a:p>
            <a:pPr lvl="0" eaLnBrk="1" latinLnBrk="0" hangingPunct="1"/>
            <a:r>
              <a:rPr kumimoji="0" lang="he-IL"/>
              <a:t>לחץ כדי לערוך סגנונות טקסט של תבנית בסיס</a:t>
            </a: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lvl1pPr marL="0" algn="l">
              <a:defRPr/>
            </a:lvl1pPr>
          </a:lstStyle>
          <a:p>
            <a:r>
              <a:rPr kumimoji="0" lang="he-IL"/>
              <a:t>לחץ כדי לערוך סגנון כותרת של תבנית בסיס</a:t>
            </a:r>
            <a:endParaRPr kumimoji="0" lang="en-US"/>
          </a:p>
        </p:txBody>
      </p:sp>
      <p:sp>
        <p:nvSpPr>
          <p:cNvPr id="3" name="מציין מיקום תוכן 2"/>
          <p:cNvSpPr>
            <a:spLocks noGrp="1"/>
          </p:cNvSpPr>
          <p:nvPr>
            <p:ph sz="half" idx="1"/>
          </p:nvPr>
        </p:nvSpPr>
        <p:spPr>
          <a:xfrm>
            <a:off x="650240" y="2449689"/>
            <a:ext cx="5743787" cy="6436925"/>
          </a:xfrm>
        </p:spPr>
        <p:txBody>
          <a:bodyPr/>
          <a:lstStyle>
            <a:lvl1pPr>
              <a:defRPr sz="3700"/>
            </a:lvl1pPr>
            <a:lvl2pPr>
              <a:defRPr sz="3400"/>
            </a:lvl2pPr>
            <a:lvl3pPr>
              <a:defRPr sz="2800"/>
            </a:lvl3pPr>
            <a:lvl4pPr>
              <a:defRPr sz="2600"/>
            </a:lvl4pPr>
            <a:lvl5pPr>
              <a:defRPr sz="2600"/>
            </a:lvl5pPr>
          </a:lstStyle>
          <a:p>
            <a:pPr lvl="0" eaLnBrk="1" latinLnBrk="0" hangingPunct="1"/>
            <a:r>
              <a:rPr lang="he-IL"/>
              <a:t>לחץ כדי לערוך סגנונות טקסט של תבנית בסיס</a:t>
            </a:r>
          </a:p>
          <a:p>
            <a:pPr lvl="1" eaLnBrk="1" latinLnBrk="0" hangingPunct="1"/>
            <a:r>
              <a:rPr lang="he-IL"/>
              <a:t>רמה שנייה</a:t>
            </a:r>
          </a:p>
          <a:p>
            <a:pPr lvl="2" eaLnBrk="1" latinLnBrk="0" hangingPunct="1"/>
            <a:r>
              <a:rPr lang="he-IL"/>
              <a:t>רמה שלישית</a:t>
            </a:r>
          </a:p>
          <a:p>
            <a:pPr lvl="3" eaLnBrk="1" latinLnBrk="0" hangingPunct="1"/>
            <a:r>
              <a:rPr lang="he-IL"/>
              <a:t>רמה רביעית</a:t>
            </a:r>
          </a:p>
          <a:p>
            <a:pPr lvl="4" eaLnBrk="1" latinLnBrk="0" hangingPunct="1"/>
            <a:r>
              <a:rPr lang="he-IL"/>
              <a:t>רמה חמישית</a:t>
            </a:r>
            <a:endParaRPr kumimoji="0" lang="en-US"/>
          </a:p>
        </p:txBody>
      </p:sp>
      <p:sp>
        <p:nvSpPr>
          <p:cNvPr id="4" name="מציין מיקום תוכן 3"/>
          <p:cNvSpPr>
            <a:spLocks noGrp="1"/>
          </p:cNvSpPr>
          <p:nvPr>
            <p:ph sz="half" idx="2"/>
          </p:nvPr>
        </p:nvSpPr>
        <p:spPr>
          <a:xfrm>
            <a:off x="6610773" y="2449689"/>
            <a:ext cx="5743787" cy="6436925"/>
          </a:xfrm>
        </p:spPr>
        <p:txBody>
          <a:bodyPr/>
          <a:lstStyle>
            <a:lvl1pPr>
              <a:defRPr sz="3700"/>
            </a:lvl1pPr>
            <a:lvl2pPr>
              <a:defRPr sz="3400"/>
            </a:lvl2pPr>
            <a:lvl3pPr>
              <a:defRPr sz="2800"/>
            </a:lvl3pPr>
            <a:lvl4pPr>
              <a:defRPr sz="2600"/>
            </a:lvl4pPr>
            <a:lvl5pPr>
              <a:defRPr sz="2600"/>
            </a:lvl5pPr>
          </a:lstStyle>
          <a:p>
            <a:pPr lvl="0" eaLnBrk="1" latinLnBrk="0" hangingPunct="1"/>
            <a:r>
              <a:rPr lang="he-IL"/>
              <a:t>לחץ כדי לערוך סגנונות טקסט של תבנית בסיס</a:t>
            </a:r>
          </a:p>
          <a:p>
            <a:pPr lvl="1" eaLnBrk="1" latinLnBrk="0" hangingPunct="1"/>
            <a:r>
              <a:rPr lang="he-IL"/>
              <a:t>רמה שנייה</a:t>
            </a:r>
          </a:p>
          <a:p>
            <a:pPr lvl="2" eaLnBrk="1" latinLnBrk="0" hangingPunct="1"/>
            <a:r>
              <a:rPr lang="he-IL"/>
              <a:t>רמה שלישית</a:t>
            </a:r>
          </a:p>
          <a:p>
            <a:pPr lvl="3" eaLnBrk="1" latinLnBrk="0" hangingPunct="1"/>
            <a:r>
              <a:rPr lang="he-IL"/>
              <a:t>רמה רביעית</a:t>
            </a:r>
          </a:p>
          <a:p>
            <a:pPr lvl="4" eaLnBrk="1" latinLnBrk="0" hangingPunct="1"/>
            <a:r>
              <a:rPr lang="he-IL"/>
              <a:t>רמה חמישית</a:t>
            </a:r>
            <a:endParaRPr kumimoji="0" lang="en-US"/>
          </a:p>
        </p:txBody>
      </p:sp>
      <p:sp>
        <p:nvSpPr>
          <p:cNvPr id="5" name="מציין מיקום של תאריך 4"/>
          <p:cNvSpPr>
            <a:spLocks noGrp="1"/>
          </p:cNvSpPr>
          <p:nvPr>
            <p:ph type="dt" sz="half" idx="10"/>
          </p:nvPr>
        </p:nvSpPr>
        <p:spPr>
          <a:xfrm>
            <a:off x="6814515" y="9217378"/>
            <a:ext cx="3034453" cy="429158"/>
          </a:xfrm>
        </p:spPr>
        <p:txBody>
          <a:bodyPr/>
          <a:lstStyle/>
          <a:p>
            <a:fld id="{0106B4A3-4212-4E39-93DE-E053E8F69C28}" type="datetimeFigureOut">
              <a:rPr lang="en-US" smtClean="0"/>
              <a:t>11/14/2018</a:t>
            </a:fld>
            <a:endParaRPr lang="en-US"/>
          </a:p>
        </p:txBody>
      </p:sp>
      <p:sp>
        <p:nvSpPr>
          <p:cNvPr id="6" name="מציין מיקום של כותרת תחתונה 5"/>
          <p:cNvSpPr>
            <a:spLocks noGrp="1"/>
          </p:cNvSpPr>
          <p:nvPr>
            <p:ph type="ftr" sz="quarter" idx="11"/>
          </p:nvPr>
        </p:nvSpPr>
        <p:spPr>
          <a:xfrm>
            <a:off x="650240" y="9217378"/>
            <a:ext cx="6058746" cy="429158"/>
          </a:xfrm>
        </p:spPr>
        <p:txBody>
          <a:bodyPr/>
          <a:lstStyle/>
          <a:p>
            <a:endParaRPr kumimoji="0" lang="en-US"/>
          </a:p>
        </p:txBody>
      </p:sp>
      <p:sp>
        <p:nvSpPr>
          <p:cNvPr id="7" name="מציין מיקום של מספר שקופית 6"/>
          <p:cNvSpPr>
            <a:spLocks noGrp="1"/>
          </p:cNvSpPr>
          <p:nvPr>
            <p:ph type="sldNum" sz="quarter" idx="12"/>
          </p:nvPr>
        </p:nvSpPr>
        <p:spPr>
          <a:xfrm>
            <a:off x="10793984" y="9217378"/>
            <a:ext cx="715264" cy="429158"/>
          </a:xfrm>
        </p:spPr>
        <p:txBody>
          <a:bodyPr/>
          <a:lstStyle/>
          <a:p>
            <a:fld id="{86CB4B4D-7CA3-9044-876B-883B54F8677D}" type="slidenum">
              <a:rPr lang="he-IL" smtClean="0"/>
              <a:t>‹#›</a:t>
            </a:fld>
            <a:endParaRPr lang="he-I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השוואה">
    <p:bg>
      <p:bgRef idx="1002">
        <a:schemeClr val="bg2"/>
      </p:bgRef>
    </p:bg>
    <p:spTree>
      <p:nvGrpSpPr>
        <p:cNvPr id="1" name=""/>
        <p:cNvGrpSpPr/>
        <p:nvPr/>
      </p:nvGrpSpPr>
      <p:grpSpPr>
        <a:xfrm>
          <a:off x="0" y="0"/>
          <a:ext cx="0" cy="0"/>
          <a:chOff x="0" y="0"/>
          <a:chExt cx="0" cy="0"/>
        </a:xfrm>
      </p:grpSpPr>
      <p:sp>
        <p:nvSpPr>
          <p:cNvPr id="2" name="כותרת 1"/>
          <p:cNvSpPr>
            <a:spLocks noGrp="1"/>
          </p:cNvSpPr>
          <p:nvPr>
            <p:ph type="title"/>
          </p:nvPr>
        </p:nvSpPr>
        <p:spPr>
          <a:xfrm>
            <a:off x="352993" y="413486"/>
            <a:ext cx="1517227" cy="8752230"/>
          </a:xfrm>
        </p:spPr>
        <p:txBody>
          <a:bodyPr vert="vert270" anchor="b"/>
          <a:lstStyle>
            <a:lvl1pPr marL="0" algn="ctr">
              <a:defRPr sz="4700" b="1">
                <a:ln w="6350">
                  <a:solidFill>
                    <a:schemeClr val="tx1"/>
                  </a:solidFill>
                </a:ln>
                <a:solidFill>
                  <a:schemeClr val="tx1"/>
                </a:solidFill>
              </a:defRPr>
            </a:lvl1pPr>
          </a:lstStyle>
          <a:p>
            <a:r>
              <a:rPr kumimoji="0" lang="he-IL"/>
              <a:t>לחץ כדי לערוך סגנון כותרת של תבנית בסיס</a:t>
            </a:r>
            <a:endParaRPr kumimoji="0" lang="en-US"/>
          </a:p>
        </p:txBody>
      </p:sp>
      <p:sp>
        <p:nvSpPr>
          <p:cNvPr id="3" name="מציין מיקום טקסט 2"/>
          <p:cNvSpPr>
            <a:spLocks noGrp="1"/>
          </p:cNvSpPr>
          <p:nvPr>
            <p:ph type="body" idx="1"/>
          </p:nvPr>
        </p:nvSpPr>
        <p:spPr>
          <a:xfrm>
            <a:off x="1941342" y="413486"/>
            <a:ext cx="826345" cy="4291584"/>
          </a:xfrm>
          <a:solidFill>
            <a:schemeClr val="bg1"/>
          </a:solidFill>
          <a:ln w="12700">
            <a:noFill/>
          </a:ln>
        </p:spPr>
        <p:txBody>
          <a:bodyPr vert="vert270" anchor="ctr"/>
          <a:lstStyle>
            <a:lvl1pPr marL="0" indent="0" algn="ctr">
              <a:buNone/>
              <a:defRPr sz="2300" b="0">
                <a:solidFill>
                  <a:schemeClr val="tx1"/>
                </a:solidFill>
              </a:defRPr>
            </a:lvl1pPr>
            <a:lvl2pPr>
              <a:buNone/>
              <a:defRPr sz="2800" b="1"/>
            </a:lvl2pPr>
            <a:lvl3pPr>
              <a:buNone/>
              <a:defRPr sz="2600" b="1"/>
            </a:lvl3pPr>
            <a:lvl4pPr>
              <a:buNone/>
              <a:defRPr sz="2300" b="1"/>
            </a:lvl4pPr>
            <a:lvl5pPr>
              <a:buNone/>
              <a:defRPr sz="2300" b="1"/>
            </a:lvl5pPr>
          </a:lstStyle>
          <a:p>
            <a:pPr lvl="0" eaLnBrk="1" latinLnBrk="0" hangingPunct="1"/>
            <a:r>
              <a:rPr kumimoji="0" lang="he-IL"/>
              <a:t>לחץ כדי לערוך סגנונות טקסט של תבנית בסיס</a:t>
            </a:r>
          </a:p>
        </p:txBody>
      </p:sp>
      <p:sp>
        <p:nvSpPr>
          <p:cNvPr id="4" name="מציין מיקום טקסט 3"/>
          <p:cNvSpPr>
            <a:spLocks noGrp="1"/>
          </p:cNvSpPr>
          <p:nvPr>
            <p:ph type="body" sz="half" idx="3"/>
          </p:nvPr>
        </p:nvSpPr>
        <p:spPr>
          <a:xfrm>
            <a:off x="1941342" y="4874132"/>
            <a:ext cx="826345" cy="4291584"/>
          </a:xfrm>
          <a:solidFill>
            <a:schemeClr val="bg1"/>
          </a:solidFill>
          <a:ln w="12700">
            <a:noFill/>
          </a:ln>
        </p:spPr>
        <p:txBody>
          <a:bodyPr vert="vert270" anchor="ctr"/>
          <a:lstStyle>
            <a:lvl1pPr marL="0" indent="0" algn="ctr">
              <a:buNone/>
              <a:defRPr sz="2300" b="0">
                <a:solidFill>
                  <a:schemeClr val="tx1"/>
                </a:solidFill>
              </a:defRPr>
            </a:lvl1pPr>
            <a:lvl2pPr>
              <a:buNone/>
              <a:defRPr sz="2800" b="1"/>
            </a:lvl2pPr>
            <a:lvl3pPr>
              <a:buNone/>
              <a:defRPr sz="2600" b="1"/>
            </a:lvl3pPr>
            <a:lvl4pPr>
              <a:buNone/>
              <a:defRPr sz="2300" b="1"/>
            </a:lvl4pPr>
            <a:lvl5pPr>
              <a:buNone/>
              <a:defRPr sz="2300" b="1"/>
            </a:lvl5pPr>
          </a:lstStyle>
          <a:p>
            <a:pPr lvl="0" eaLnBrk="1" latinLnBrk="0" hangingPunct="1"/>
            <a:r>
              <a:rPr kumimoji="0" lang="he-IL"/>
              <a:t>לחץ כדי לערוך סגנונות טקסט של תבנית בסיס</a:t>
            </a:r>
          </a:p>
        </p:txBody>
      </p:sp>
      <p:sp>
        <p:nvSpPr>
          <p:cNvPr id="5" name="מציין מיקום תוכן 4"/>
          <p:cNvSpPr>
            <a:spLocks noGrp="1"/>
          </p:cNvSpPr>
          <p:nvPr>
            <p:ph sz="quarter" idx="2"/>
          </p:nvPr>
        </p:nvSpPr>
        <p:spPr>
          <a:xfrm>
            <a:off x="2876060" y="413486"/>
            <a:ext cx="9753600" cy="4291584"/>
          </a:xfrm>
        </p:spPr>
        <p:txBody>
          <a:bodyPr/>
          <a:lstStyle>
            <a:lvl1pPr algn="l">
              <a:defRPr sz="3400"/>
            </a:lvl1pPr>
            <a:lvl2pPr algn="l">
              <a:defRPr sz="2800"/>
            </a:lvl2pPr>
            <a:lvl3pPr algn="l">
              <a:defRPr sz="2600"/>
            </a:lvl3pPr>
            <a:lvl4pPr algn="l">
              <a:defRPr sz="2300"/>
            </a:lvl4pPr>
            <a:lvl5pPr algn="l">
              <a:defRPr sz="2300"/>
            </a:lvl5pPr>
          </a:lstStyle>
          <a:p>
            <a:pPr lvl="0" eaLnBrk="1" latinLnBrk="0" hangingPunct="1"/>
            <a:r>
              <a:rPr lang="he-IL"/>
              <a:t>לחץ כדי לערוך סגנונות טקסט של תבנית בסיס</a:t>
            </a:r>
          </a:p>
          <a:p>
            <a:pPr lvl="1" eaLnBrk="1" latinLnBrk="0" hangingPunct="1"/>
            <a:r>
              <a:rPr lang="he-IL"/>
              <a:t>רמה שנייה</a:t>
            </a:r>
          </a:p>
          <a:p>
            <a:pPr lvl="2" eaLnBrk="1" latinLnBrk="0" hangingPunct="1"/>
            <a:r>
              <a:rPr lang="he-IL"/>
              <a:t>רמה שלישית</a:t>
            </a:r>
          </a:p>
          <a:p>
            <a:pPr lvl="3" eaLnBrk="1" latinLnBrk="0" hangingPunct="1"/>
            <a:r>
              <a:rPr lang="he-IL"/>
              <a:t>רמה רביעית</a:t>
            </a:r>
          </a:p>
          <a:p>
            <a:pPr lvl="4" eaLnBrk="1" latinLnBrk="0" hangingPunct="1"/>
            <a:r>
              <a:rPr lang="he-IL"/>
              <a:t>רמה חמישית</a:t>
            </a:r>
            <a:endParaRPr kumimoji="0" lang="en-US"/>
          </a:p>
        </p:txBody>
      </p:sp>
      <p:sp>
        <p:nvSpPr>
          <p:cNvPr id="6" name="מציין מיקום תוכן 5"/>
          <p:cNvSpPr>
            <a:spLocks noGrp="1"/>
          </p:cNvSpPr>
          <p:nvPr>
            <p:ph sz="quarter" idx="4"/>
          </p:nvPr>
        </p:nvSpPr>
        <p:spPr>
          <a:xfrm>
            <a:off x="2876060" y="4874132"/>
            <a:ext cx="9753600" cy="4291584"/>
          </a:xfrm>
        </p:spPr>
        <p:txBody>
          <a:bodyPr/>
          <a:lstStyle>
            <a:lvl1pPr>
              <a:defRPr sz="3400"/>
            </a:lvl1pPr>
            <a:lvl2pPr>
              <a:defRPr sz="2800"/>
            </a:lvl2pPr>
            <a:lvl3pPr>
              <a:defRPr sz="2600"/>
            </a:lvl3pPr>
            <a:lvl4pPr>
              <a:defRPr sz="2300"/>
            </a:lvl4pPr>
            <a:lvl5pPr>
              <a:defRPr sz="2300"/>
            </a:lvl5pPr>
          </a:lstStyle>
          <a:p>
            <a:pPr lvl="0" eaLnBrk="1" latinLnBrk="0" hangingPunct="1"/>
            <a:r>
              <a:rPr lang="he-IL"/>
              <a:t>לחץ כדי לערוך סגנונות טקסט של תבנית בסיס</a:t>
            </a:r>
          </a:p>
          <a:p>
            <a:pPr lvl="1" eaLnBrk="1" latinLnBrk="0" hangingPunct="1"/>
            <a:r>
              <a:rPr lang="he-IL"/>
              <a:t>רמה שנייה</a:t>
            </a:r>
          </a:p>
          <a:p>
            <a:pPr lvl="2" eaLnBrk="1" latinLnBrk="0" hangingPunct="1"/>
            <a:r>
              <a:rPr lang="he-IL"/>
              <a:t>רמה שלישית</a:t>
            </a:r>
          </a:p>
          <a:p>
            <a:pPr lvl="3" eaLnBrk="1" latinLnBrk="0" hangingPunct="1"/>
            <a:r>
              <a:rPr lang="he-IL"/>
              <a:t>רמה רביעית</a:t>
            </a:r>
          </a:p>
          <a:p>
            <a:pPr lvl="4" eaLnBrk="1" latinLnBrk="0" hangingPunct="1"/>
            <a:r>
              <a:rPr lang="he-IL"/>
              <a:t>רמה חמישית</a:t>
            </a:r>
            <a:endParaRPr kumimoji="0" lang="en-US"/>
          </a:p>
        </p:txBody>
      </p:sp>
      <p:sp>
        <p:nvSpPr>
          <p:cNvPr id="7" name="מציין מיקום של תאריך 6"/>
          <p:cNvSpPr>
            <a:spLocks noGrp="1"/>
          </p:cNvSpPr>
          <p:nvPr>
            <p:ph type="dt" sz="half" idx="10"/>
          </p:nvPr>
        </p:nvSpPr>
        <p:spPr>
          <a:xfrm>
            <a:off x="6814515" y="9217378"/>
            <a:ext cx="3030118" cy="429158"/>
          </a:xfrm>
        </p:spPr>
        <p:txBody>
          <a:bodyPr/>
          <a:lstStyle/>
          <a:p>
            <a:fld id="{0106B4A3-4212-4E39-93DE-E053E8F69C28}" type="datetimeFigureOut">
              <a:rPr lang="en-US" smtClean="0"/>
              <a:t>11/14/2018</a:t>
            </a:fld>
            <a:endParaRPr lang="en-US"/>
          </a:p>
        </p:txBody>
      </p:sp>
      <p:sp>
        <p:nvSpPr>
          <p:cNvPr id="8" name="מציין מיקום של כותרת תחתונה 7"/>
          <p:cNvSpPr>
            <a:spLocks noGrp="1"/>
          </p:cNvSpPr>
          <p:nvPr>
            <p:ph type="ftr" sz="quarter" idx="11"/>
          </p:nvPr>
        </p:nvSpPr>
        <p:spPr>
          <a:xfrm>
            <a:off x="650240" y="9217378"/>
            <a:ext cx="6060237" cy="429158"/>
          </a:xfrm>
        </p:spPr>
        <p:txBody>
          <a:bodyPr/>
          <a:lstStyle/>
          <a:p>
            <a:endParaRPr kumimoji="0" lang="en-US"/>
          </a:p>
        </p:txBody>
      </p:sp>
      <p:sp>
        <p:nvSpPr>
          <p:cNvPr id="9" name="מציין מיקום של מספר שקופית 8"/>
          <p:cNvSpPr>
            <a:spLocks noGrp="1"/>
          </p:cNvSpPr>
          <p:nvPr>
            <p:ph type="sldNum" sz="quarter" idx="12"/>
          </p:nvPr>
        </p:nvSpPr>
        <p:spPr>
          <a:xfrm>
            <a:off x="10793984" y="9220403"/>
            <a:ext cx="715264" cy="429158"/>
          </a:xfrm>
        </p:spPr>
        <p:txBody>
          <a:bodyPr/>
          <a:lstStyle>
            <a:lvl1pPr algn="ctr">
              <a:defRPr/>
            </a:lvl1pPr>
          </a:lstStyle>
          <a:p>
            <a:fld id="{86CB4B4D-7CA3-9044-876B-883B54F8677D}" type="slidenum">
              <a:rPr lang="he-IL" smtClean="0"/>
              <a:t>‹#›</a:t>
            </a:fld>
            <a:endParaRPr lang="he-IL"/>
          </a:p>
        </p:txBody>
      </p:sp>
    </p:spTree>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lvl1pPr>
              <a:defRPr b="0"/>
            </a:lvl1pPr>
          </a:lstStyle>
          <a:p>
            <a:r>
              <a:rPr kumimoji="0" lang="he-IL"/>
              <a:t>לחץ כדי לערוך סגנון כותרת של תבנית בסיס</a:t>
            </a:r>
            <a:endParaRPr kumimoji="0" lang="en-US"/>
          </a:p>
        </p:txBody>
      </p:sp>
      <p:sp>
        <p:nvSpPr>
          <p:cNvPr id="3" name="מציין מיקום של תאריך 2"/>
          <p:cNvSpPr>
            <a:spLocks noGrp="1"/>
          </p:cNvSpPr>
          <p:nvPr>
            <p:ph type="dt" sz="half" idx="10"/>
          </p:nvPr>
        </p:nvSpPr>
        <p:spPr/>
        <p:txBody>
          <a:bodyPr/>
          <a:lstStyle/>
          <a:p>
            <a:fld id="{0106B4A3-4212-4E39-93DE-E053E8F69C28}" type="datetimeFigureOut">
              <a:rPr lang="en-US" smtClean="0"/>
              <a:t>11/14/2018</a:t>
            </a:fld>
            <a:endParaRPr lang="en-US"/>
          </a:p>
        </p:txBody>
      </p:sp>
      <p:sp>
        <p:nvSpPr>
          <p:cNvPr id="4" name="מציין מיקום של כותרת תחתונה 3"/>
          <p:cNvSpPr>
            <a:spLocks noGrp="1"/>
          </p:cNvSpPr>
          <p:nvPr>
            <p:ph type="ftr" sz="quarter" idx="11"/>
          </p:nvPr>
        </p:nvSpPr>
        <p:spPr/>
        <p:txBody>
          <a:bodyPr/>
          <a:lstStyle/>
          <a:p>
            <a:endParaRPr kumimoji="0" lang="en-US"/>
          </a:p>
        </p:txBody>
      </p:sp>
      <p:sp>
        <p:nvSpPr>
          <p:cNvPr id="5" name="מציין מיקום של מספר שקופית 4"/>
          <p:cNvSpPr>
            <a:spLocks noGrp="1"/>
          </p:cNvSpPr>
          <p:nvPr>
            <p:ph type="sldNum" sz="quarter" idx="12"/>
          </p:nvPr>
        </p:nvSpPr>
        <p:spPr/>
        <p:txBody>
          <a:bodyPr/>
          <a:lstStyle/>
          <a:p>
            <a:fld id="{86CB4B4D-7CA3-9044-876B-883B54F8677D}" type="slidenum">
              <a:rPr lang="he-IL" smtClean="0"/>
              <a:t>‹#›</a:t>
            </a:fld>
            <a:endParaRPr lang="he-I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a:xfrm>
            <a:off x="6814515" y="9217378"/>
            <a:ext cx="3034453" cy="429158"/>
          </a:xfrm>
        </p:spPr>
        <p:txBody>
          <a:bodyPr/>
          <a:lstStyle/>
          <a:p>
            <a:fld id="{0106B4A3-4212-4E39-93DE-E053E8F69C28}" type="datetimeFigureOut">
              <a:rPr lang="en-US" smtClean="0"/>
              <a:t>11/14/2018</a:t>
            </a:fld>
            <a:endParaRPr lang="en-US"/>
          </a:p>
        </p:txBody>
      </p:sp>
      <p:sp>
        <p:nvSpPr>
          <p:cNvPr id="3" name="מציין מיקום של כותרת תחתונה 2"/>
          <p:cNvSpPr>
            <a:spLocks noGrp="1"/>
          </p:cNvSpPr>
          <p:nvPr>
            <p:ph type="ftr" sz="quarter" idx="11"/>
          </p:nvPr>
        </p:nvSpPr>
        <p:spPr>
          <a:xfrm>
            <a:off x="650240" y="9218688"/>
            <a:ext cx="6058746" cy="427849"/>
          </a:xfrm>
        </p:spPr>
        <p:txBody>
          <a:bodyPr/>
          <a:lstStyle/>
          <a:p>
            <a:endParaRPr kumimoji="0" lang="en-US"/>
          </a:p>
        </p:txBody>
      </p:sp>
      <p:sp>
        <p:nvSpPr>
          <p:cNvPr id="4" name="מציין מיקום של מספר שקופית 3"/>
          <p:cNvSpPr>
            <a:spLocks noGrp="1"/>
          </p:cNvSpPr>
          <p:nvPr>
            <p:ph type="sldNum" sz="quarter" idx="12"/>
          </p:nvPr>
        </p:nvSpPr>
        <p:spPr>
          <a:xfrm>
            <a:off x="10793984" y="9217378"/>
            <a:ext cx="715264" cy="429158"/>
          </a:xfrm>
        </p:spPr>
        <p:txBody>
          <a:bodyPr/>
          <a:lstStyle/>
          <a:p>
            <a:fld id="{86CB4B4D-7CA3-9044-876B-883B54F8677D}" type="slidenum">
              <a:rPr lang="he-IL" smtClean="0"/>
              <a:t>‹#›</a:t>
            </a:fld>
            <a:endParaRPr lang="he-I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תוכן עם כיתוב">
    <p:bg>
      <p:bgRef idx="1002">
        <a:schemeClr val="bg2"/>
      </p:bgRef>
    </p:bg>
    <p:spTree>
      <p:nvGrpSpPr>
        <p:cNvPr id="1" name=""/>
        <p:cNvGrpSpPr/>
        <p:nvPr/>
      </p:nvGrpSpPr>
      <p:grpSpPr>
        <a:xfrm>
          <a:off x="0" y="0"/>
          <a:ext cx="0" cy="0"/>
          <a:chOff x="0" y="0"/>
          <a:chExt cx="0" cy="0"/>
        </a:xfrm>
      </p:grpSpPr>
      <p:sp>
        <p:nvSpPr>
          <p:cNvPr id="2" name="כותרת 1"/>
          <p:cNvSpPr>
            <a:spLocks noGrp="1"/>
          </p:cNvSpPr>
          <p:nvPr>
            <p:ph type="title"/>
          </p:nvPr>
        </p:nvSpPr>
        <p:spPr>
          <a:xfrm>
            <a:off x="312115" y="522900"/>
            <a:ext cx="1300480" cy="8453120"/>
          </a:xfrm>
        </p:spPr>
        <p:txBody>
          <a:bodyPr vert="vert270" anchor="b"/>
          <a:lstStyle>
            <a:lvl1pPr marL="0" marR="26009" algn="r">
              <a:spcBef>
                <a:spcPts val="0"/>
              </a:spcBef>
              <a:buNone/>
              <a:defRPr sz="4100" b="0" cap="all" baseline="0"/>
            </a:lvl1pPr>
          </a:lstStyle>
          <a:p>
            <a:r>
              <a:rPr kumimoji="0" lang="he-IL"/>
              <a:t>לחץ כדי לערוך סגנון כותרת של תבנית בסיס</a:t>
            </a:r>
            <a:endParaRPr kumimoji="0" lang="en-US"/>
          </a:p>
        </p:txBody>
      </p:sp>
      <p:sp>
        <p:nvSpPr>
          <p:cNvPr id="3" name="מציין מיקום טקסט 2"/>
          <p:cNvSpPr>
            <a:spLocks noGrp="1"/>
          </p:cNvSpPr>
          <p:nvPr>
            <p:ph type="body" idx="2"/>
          </p:nvPr>
        </p:nvSpPr>
        <p:spPr>
          <a:xfrm>
            <a:off x="1615439" y="522900"/>
            <a:ext cx="3467947" cy="8453120"/>
          </a:xfrm>
        </p:spPr>
        <p:txBody>
          <a:bodyPr anchor="t"/>
          <a:lstStyle>
            <a:lvl1pPr marL="0" indent="0">
              <a:spcBef>
                <a:spcPts val="0"/>
              </a:spcBef>
              <a:buNone/>
              <a:defRPr sz="2000"/>
            </a:lvl1pPr>
            <a:lvl2pPr>
              <a:buNone/>
              <a:defRPr sz="1700"/>
            </a:lvl2pPr>
            <a:lvl3pPr>
              <a:buNone/>
              <a:defRPr sz="1400"/>
            </a:lvl3pPr>
            <a:lvl4pPr>
              <a:buNone/>
              <a:defRPr sz="1300"/>
            </a:lvl4pPr>
            <a:lvl5pPr>
              <a:buNone/>
              <a:defRPr sz="1300"/>
            </a:lvl5pPr>
          </a:lstStyle>
          <a:p>
            <a:pPr lvl="0" eaLnBrk="1" latinLnBrk="0" hangingPunct="1"/>
            <a:r>
              <a:rPr kumimoji="0" lang="he-IL"/>
              <a:t>לחץ כדי לערוך סגנונות טקסט של תבנית בסיס</a:t>
            </a:r>
          </a:p>
        </p:txBody>
      </p:sp>
      <p:sp>
        <p:nvSpPr>
          <p:cNvPr id="4" name="מציין מיקום תוכן 3"/>
          <p:cNvSpPr>
            <a:spLocks noGrp="1"/>
          </p:cNvSpPr>
          <p:nvPr>
            <p:ph sz="half" idx="1"/>
          </p:nvPr>
        </p:nvSpPr>
        <p:spPr>
          <a:xfrm>
            <a:off x="5192889" y="455168"/>
            <a:ext cx="7503770" cy="8518144"/>
          </a:xfrm>
        </p:spPr>
        <p:txBody>
          <a:bodyPr/>
          <a:lstStyle>
            <a:lvl1pPr>
              <a:spcBef>
                <a:spcPts val="0"/>
              </a:spcBef>
              <a:defRPr sz="4300"/>
            </a:lvl1pPr>
            <a:lvl2pPr>
              <a:defRPr sz="3700"/>
            </a:lvl2pPr>
            <a:lvl3pPr>
              <a:defRPr sz="3400"/>
            </a:lvl3pPr>
            <a:lvl4pPr>
              <a:defRPr sz="2800"/>
            </a:lvl4pPr>
            <a:lvl5pPr>
              <a:defRPr sz="2800"/>
            </a:lvl5pPr>
          </a:lstStyle>
          <a:p>
            <a:pPr lvl="0" eaLnBrk="1" latinLnBrk="0" hangingPunct="1"/>
            <a:r>
              <a:rPr lang="he-IL"/>
              <a:t>לחץ כדי לערוך סגנונות טקסט של תבנית בסיס</a:t>
            </a:r>
          </a:p>
          <a:p>
            <a:pPr lvl="1" eaLnBrk="1" latinLnBrk="0" hangingPunct="1"/>
            <a:r>
              <a:rPr lang="he-IL"/>
              <a:t>רמה שנייה</a:t>
            </a:r>
          </a:p>
          <a:p>
            <a:pPr lvl="2" eaLnBrk="1" latinLnBrk="0" hangingPunct="1"/>
            <a:r>
              <a:rPr lang="he-IL"/>
              <a:t>רמה שלישית</a:t>
            </a:r>
          </a:p>
          <a:p>
            <a:pPr lvl="3" eaLnBrk="1" latinLnBrk="0" hangingPunct="1"/>
            <a:r>
              <a:rPr lang="he-IL"/>
              <a:t>רמה רביעית</a:t>
            </a:r>
          </a:p>
          <a:p>
            <a:pPr lvl="4" eaLnBrk="1" latinLnBrk="0" hangingPunct="1"/>
            <a:r>
              <a:rPr lang="he-IL"/>
              <a:t>רמה חמישית</a:t>
            </a:r>
            <a:endParaRPr kumimoji="0" lang="en-US"/>
          </a:p>
        </p:txBody>
      </p:sp>
      <p:sp>
        <p:nvSpPr>
          <p:cNvPr id="5" name="מציין מיקום של תאריך 4"/>
          <p:cNvSpPr>
            <a:spLocks noGrp="1"/>
          </p:cNvSpPr>
          <p:nvPr>
            <p:ph type="dt" sz="half" idx="10"/>
          </p:nvPr>
        </p:nvSpPr>
        <p:spPr>
          <a:xfrm>
            <a:off x="8930099" y="9324442"/>
            <a:ext cx="3034453" cy="429158"/>
          </a:xfrm>
        </p:spPr>
        <p:txBody>
          <a:bodyPr/>
          <a:lstStyle>
            <a:lvl1pPr>
              <a:defRPr sz="1300"/>
            </a:lvl1pPr>
          </a:lstStyle>
          <a:p>
            <a:fld id="{0106B4A3-4212-4E39-93DE-E053E8F69C28}" type="datetimeFigureOut">
              <a:rPr lang="en-US" smtClean="0"/>
              <a:t>11/14/2018</a:t>
            </a:fld>
            <a:endParaRPr lang="en-US"/>
          </a:p>
        </p:txBody>
      </p:sp>
      <p:sp>
        <p:nvSpPr>
          <p:cNvPr id="6" name="מציין מיקום של כותרת תחתונה 5"/>
          <p:cNvSpPr>
            <a:spLocks noGrp="1"/>
          </p:cNvSpPr>
          <p:nvPr>
            <p:ph type="ftr" sz="quarter" idx="11"/>
          </p:nvPr>
        </p:nvSpPr>
        <p:spPr>
          <a:xfrm>
            <a:off x="1615439" y="9324442"/>
            <a:ext cx="7314660" cy="429158"/>
          </a:xfrm>
        </p:spPr>
        <p:txBody>
          <a:bodyPr/>
          <a:lstStyle>
            <a:lvl1pPr>
              <a:defRPr sz="1300"/>
            </a:lvl1pPr>
          </a:lstStyle>
          <a:p>
            <a:endParaRPr kumimoji="0" lang="en-US"/>
          </a:p>
        </p:txBody>
      </p:sp>
      <p:sp>
        <p:nvSpPr>
          <p:cNvPr id="7" name="מציין מיקום של מספר שקופית 6"/>
          <p:cNvSpPr>
            <a:spLocks noGrp="1"/>
          </p:cNvSpPr>
          <p:nvPr>
            <p:ph type="sldNum" sz="quarter" idx="12"/>
          </p:nvPr>
        </p:nvSpPr>
        <p:spPr>
          <a:xfrm>
            <a:off x="11961708" y="9324442"/>
            <a:ext cx="715264" cy="429158"/>
          </a:xfrm>
        </p:spPr>
        <p:txBody>
          <a:bodyPr/>
          <a:lstStyle>
            <a:lvl1pPr>
              <a:defRPr sz="1300"/>
            </a:lvl1pPr>
          </a:lstStyle>
          <a:p>
            <a:fld id="{86CB4B4D-7CA3-9044-876B-883B54F8677D}" type="slidenum">
              <a:rPr lang="he-IL" smtClean="0"/>
              <a:t>‹#›</a:t>
            </a:fld>
            <a:endParaRPr lang="he-IL"/>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תמונה עם כיתוב">
    <p:bg>
      <p:bgRef idx="1002">
        <a:schemeClr val="bg1"/>
      </p:bgRef>
    </p:bg>
    <p:spTree>
      <p:nvGrpSpPr>
        <p:cNvPr id="1" name=""/>
        <p:cNvGrpSpPr/>
        <p:nvPr/>
      </p:nvGrpSpPr>
      <p:grpSpPr>
        <a:xfrm>
          <a:off x="0" y="0"/>
          <a:ext cx="0" cy="0"/>
          <a:chOff x="0" y="0"/>
          <a:chExt cx="0" cy="0"/>
        </a:xfrm>
      </p:grpSpPr>
      <p:sp>
        <p:nvSpPr>
          <p:cNvPr id="2" name="כותרת 1"/>
          <p:cNvSpPr>
            <a:spLocks noGrp="1"/>
          </p:cNvSpPr>
          <p:nvPr>
            <p:ph type="title"/>
          </p:nvPr>
        </p:nvSpPr>
        <p:spPr>
          <a:xfrm>
            <a:off x="312115" y="214608"/>
            <a:ext cx="1300480" cy="9103360"/>
          </a:xfrm>
        </p:spPr>
        <p:txBody>
          <a:bodyPr vert="vert270" anchor="b"/>
          <a:lstStyle>
            <a:lvl1pPr marL="0" algn="l">
              <a:buNone/>
              <a:defRPr sz="4300" b="0" cap="all" baseline="0"/>
            </a:lvl1pPr>
          </a:lstStyle>
          <a:p>
            <a:r>
              <a:rPr kumimoji="0" lang="he-IL"/>
              <a:t>לחץ כדי לערוך סגנון כותרת של תבנית בסיס</a:t>
            </a:r>
            <a:endParaRPr kumimoji="0" lang="en-US"/>
          </a:p>
        </p:txBody>
      </p:sp>
      <p:sp>
        <p:nvSpPr>
          <p:cNvPr id="3" name="מציין מיקום של תמונה 2"/>
          <p:cNvSpPr>
            <a:spLocks noGrp="1"/>
          </p:cNvSpPr>
          <p:nvPr>
            <p:ph type="pic" idx="1"/>
          </p:nvPr>
        </p:nvSpPr>
        <p:spPr>
          <a:xfrm>
            <a:off x="1618826" y="531863"/>
            <a:ext cx="10429850" cy="7802880"/>
          </a:xfrm>
          <a:solidFill>
            <a:schemeClr val="bg2">
              <a:shade val="50000"/>
            </a:schemeClr>
          </a:solidFill>
        </p:spPr>
        <p:txBody>
          <a:bodyPr/>
          <a:lstStyle>
            <a:lvl1pPr marL="0" indent="0">
              <a:buNone/>
              <a:defRPr sz="4600"/>
            </a:lvl1pPr>
          </a:lstStyle>
          <a:p>
            <a:r>
              <a:rPr kumimoji="0" lang="he-IL"/>
              <a:t>לחץ על הסמל כדי להוסיף תמונה</a:t>
            </a:r>
            <a:endParaRPr kumimoji="0" lang="en-US" dirty="0"/>
          </a:p>
        </p:txBody>
      </p:sp>
      <p:sp>
        <p:nvSpPr>
          <p:cNvPr id="4" name="מציין מיקום טקסט 3"/>
          <p:cNvSpPr>
            <a:spLocks noGrp="1"/>
          </p:cNvSpPr>
          <p:nvPr>
            <p:ph type="body" sz="half" idx="2"/>
          </p:nvPr>
        </p:nvSpPr>
        <p:spPr>
          <a:xfrm>
            <a:off x="1625600" y="8344747"/>
            <a:ext cx="10429850" cy="975360"/>
          </a:xfrm>
          <a:solidFill>
            <a:schemeClr val="accent1">
              <a:alpha val="15000"/>
            </a:schemeClr>
          </a:solidFill>
          <a:ln>
            <a:solidFill>
              <a:schemeClr val="accent1"/>
            </a:solidFill>
            <a:miter lim="800000"/>
          </a:ln>
        </p:spPr>
        <p:txBody>
          <a:bodyPr/>
          <a:lstStyle>
            <a:lvl1pPr marL="0" indent="0">
              <a:spcBef>
                <a:spcPts val="0"/>
              </a:spcBef>
              <a:buNone/>
              <a:defRPr sz="2000"/>
            </a:lvl1pPr>
            <a:lvl2pPr>
              <a:defRPr sz="1700"/>
            </a:lvl2pPr>
            <a:lvl3pPr>
              <a:defRPr sz="1400"/>
            </a:lvl3pPr>
            <a:lvl4pPr>
              <a:defRPr sz="1300"/>
            </a:lvl4pPr>
            <a:lvl5pPr>
              <a:defRPr sz="1300"/>
            </a:lvl5pPr>
          </a:lstStyle>
          <a:p>
            <a:pPr lvl="0" eaLnBrk="1" latinLnBrk="0" hangingPunct="1"/>
            <a:r>
              <a:rPr kumimoji="0" lang="he-IL"/>
              <a:t>לחץ כדי לערוך סגנונות טקסט של תבנית בסיס</a:t>
            </a:r>
          </a:p>
        </p:txBody>
      </p:sp>
      <p:sp>
        <p:nvSpPr>
          <p:cNvPr id="5" name="מציין מיקום של תאריך 4"/>
          <p:cNvSpPr>
            <a:spLocks noGrp="1"/>
          </p:cNvSpPr>
          <p:nvPr>
            <p:ph type="dt" sz="half" idx="10"/>
          </p:nvPr>
        </p:nvSpPr>
        <p:spPr>
          <a:xfrm>
            <a:off x="8687206" y="9324442"/>
            <a:ext cx="2991104" cy="429158"/>
          </a:xfrm>
        </p:spPr>
        <p:txBody>
          <a:bodyPr/>
          <a:lstStyle>
            <a:lvl1pPr>
              <a:defRPr sz="1300"/>
            </a:lvl1pPr>
          </a:lstStyle>
          <a:p>
            <a:fld id="{0106B4A3-4212-4E39-93DE-E053E8F69C28}" type="datetimeFigureOut">
              <a:rPr lang="en-US" smtClean="0"/>
              <a:t>11/14/2018</a:t>
            </a:fld>
            <a:endParaRPr lang="en-US"/>
          </a:p>
        </p:txBody>
      </p:sp>
      <p:sp>
        <p:nvSpPr>
          <p:cNvPr id="6" name="מציין מיקום של כותרת תחתונה 5"/>
          <p:cNvSpPr>
            <a:spLocks noGrp="1"/>
          </p:cNvSpPr>
          <p:nvPr>
            <p:ph type="ftr" sz="quarter" idx="11"/>
          </p:nvPr>
        </p:nvSpPr>
        <p:spPr>
          <a:xfrm>
            <a:off x="1664614" y="9325752"/>
            <a:ext cx="7037258" cy="429158"/>
          </a:xfrm>
        </p:spPr>
        <p:txBody>
          <a:bodyPr/>
          <a:lstStyle>
            <a:lvl1pPr>
              <a:defRPr sz="1300"/>
            </a:lvl1pPr>
          </a:lstStyle>
          <a:p>
            <a:endParaRPr kumimoji="0" lang="en-US"/>
          </a:p>
        </p:txBody>
      </p:sp>
      <p:sp>
        <p:nvSpPr>
          <p:cNvPr id="7" name="מציין מיקום של מספר שקופית 6"/>
          <p:cNvSpPr>
            <a:spLocks noGrp="1"/>
          </p:cNvSpPr>
          <p:nvPr>
            <p:ph type="sldNum" sz="quarter" idx="12"/>
          </p:nvPr>
        </p:nvSpPr>
        <p:spPr>
          <a:xfrm>
            <a:off x="11686673" y="9324442"/>
            <a:ext cx="520192" cy="429158"/>
          </a:xfrm>
        </p:spPr>
        <p:txBody>
          <a:bodyPr/>
          <a:lstStyle>
            <a:lvl1pPr algn="ctr">
              <a:defRPr sz="1300"/>
            </a:lvl1pPr>
          </a:lstStyle>
          <a:p>
            <a:fld id="{86CB4B4D-7CA3-9044-876B-883B54F8677D}" type="slidenum">
              <a:rPr lang="he-IL" smtClean="0"/>
              <a:t>‹#›</a:t>
            </a:fld>
            <a:endParaRPr lang="he-IL"/>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1" name="משולש ישר-זווית 10"/>
          <p:cNvSpPr/>
          <p:nvPr/>
        </p:nvSpPr>
        <p:spPr>
          <a:xfrm>
            <a:off x="10004" y="20008"/>
            <a:ext cx="12984792" cy="9723590"/>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30046" tIns="65023" rIns="130046" bIns="65023" anchor="ctr"/>
          <a:lstStyle/>
          <a:p>
            <a:pPr algn="ctr" eaLnBrk="1" latinLnBrk="0" hangingPunct="1"/>
            <a:endParaRPr kumimoji="0" lang="en-US"/>
          </a:p>
        </p:txBody>
      </p:sp>
      <p:cxnSp>
        <p:nvCxnSpPr>
          <p:cNvPr id="8" name="מחבר ישר 7"/>
          <p:cNvCxnSpPr/>
          <p:nvPr/>
        </p:nvCxnSpPr>
        <p:spPr>
          <a:xfrm>
            <a:off x="0" y="10004"/>
            <a:ext cx="12994796" cy="9733594"/>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מחבר ישר 8"/>
          <p:cNvCxnSpPr/>
          <p:nvPr/>
        </p:nvCxnSpPr>
        <p:spPr>
          <a:xfrm rot="10800000" flipV="1">
            <a:off x="9200063" y="7037739"/>
            <a:ext cx="3801402" cy="2702521"/>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מציין מיקום של כותרת 21"/>
          <p:cNvSpPr>
            <a:spLocks noGrp="1"/>
          </p:cNvSpPr>
          <p:nvPr>
            <p:ph type="title"/>
          </p:nvPr>
        </p:nvSpPr>
        <p:spPr>
          <a:xfrm>
            <a:off x="650240" y="380436"/>
            <a:ext cx="11704320" cy="1989734"/>
          </a:xfrm>
          <a:prstGeom prst="rect">
            <a:avLst/>
          </a:prstGeom>
        </p:spPr>
        <p:txBody>
          <a:bodyPr vert="horz" lIns="130046" tIns="65023" rIns="130046" bIns="65023" anchor="ctr">
            <a:normAutofit/>
          </a:bodyPr>
          <a:lstStyle/>
          <a:p>
            <a:r>
              <a:rPr kumimoji="0" lang="he-IL"/>
              <a:t>לחץ כדי לערוך סגנון כותרת של תבנית בסיס</a:t>
            </a:r>
            <a:endParaRPr kumimoji="0" lang="en-US"/>
          </a:p>
        </p:txBody>
      </p:sp>
      <p:sp>
        <p:nvSpPr>
          <p:cNvPr id="13" name="מציין מיקום טקסט 12"/>
          <p:cNvSpPr>
            <a:spLocks noGrp="1"/>
          </p:cNvSpPr>
          <p:nvPr>
            <p:ph type="body" idx="1"/>
          </p:nvPr>
        </p:nvSpPr>
        <p:spPr>
          <a:xfrm>
            <a:off x="650240" y="2677771"/>
            <a:ext cx="11704320" cy="6502400"/>
          </a:xfrm>
          <a:prstGeom prst="rect">
            <a:avLst/>
          </a:prstGeom>
        </p:spPr>
        <p:txBody>
          <a:bodyPr vert="horz" lIns="130046" tIns="65023" rIns="130046" bIns="65023" anchor="t">
            <a:normAutofit/>
          </a:bodyPr>
          <a:lstStyle/>
          <a:p>
            <a:pPr lvl="0" eaLnBrk="1" latinLnBrk="0" hangingPunct="1"/>
            <a:r>
              <a:rPr kumimoji="0" lang="he-IL"/>
              <a:t>לחץ כדי לערוך סגנונות טקסט של תבנית בסיס</a:t>
            </a:r>
          </a:p>
          <a:p>
            <a:pPr lvl="1" eaLnBrk="1" latinLnBrk="0" hangingPunct="1"/>
            <a:r>
              <a:rPr kumimoji="0" lang="he-IL"/>
              <a:t>רמה שנייה</a:t>
            </a:r>
          </a:p>
          <a:p>
            <a:pPr lvl="2" eaLnBrk="1" latinLnBrk="0" hangingPunct="1"/>
            <a:r>
              <a:rPr kumimoji="0" lang="he-IL"/>
              <a:t>רמה שלישית</a:t>
            </a:r>
          </a:p>
          <a:p>
            <a:pPr lvl="3" eaLnBrk="1" latinLnBrk="0" hangingPunct="1"/>
            <a:r>
              <a:rPr kumimoji="0" lang="he-IL"/>
              <a:t>רמה רביעית</a:t>
            </a:r>
          </a:p>
          <a:p>
            <a:pPr lvl="4" eaLnBrk="1" latinLnBrk="0" hangingPunct="1"/>
            <a:r>
              <a:rPr kumimoji="0" lang="he-IL"/>
              <a:t>רמה חמישית</a:t>
            </a:r>
            <a:endParaRPr kumimoji="0" lang="en-US"/>
          </a:p>
        </p:txBody>
      </p:sp>
      <p:sp>
        <p:nvSpPr>
          <p:cNvPr id="14" name="מציין מיקום של תאריך 13"/>
          <p:cNvSpPr>
            <a:spLocks noGrp="1"/>
          </p:cNvSpPr>
          <p:nvPr>
            <p:ph type="dt" sz="half" idx="2"/>
          </p:nvPr>
        </p:nvSpPr>
        <p:spPr>
          <a:xfrm>
            <a:off x="6814515" y="9217378"/>
            <a:ext cx="3034453" cy="429158"/>
          </a:xfrm>
          <a:prstGeom prst="rect">
            <a:avLst/>
          </a:prstGeom>
        </p:spPr>
        <p:txBody>
          <a:bodyPr vert="horz" lIns="130046" tIns="65023" rIns="130046" bIns="65023" anchor="b"/>
          <a:lstStyle>
            <a:lvl1pPr algn="l" eaLnBrk="1" latinLnBrk="0" hangingPunct="1">
              <a:defRPr kumimoji="0" sz="1400" b="0">
                <a:solidFill>
                  <a:schemeClr val="tx1"/>
                </a:solidFill>
              </a:defRPr>
            </a:lvl1pPr>
          </a:lstStyle>
          <a:p>
            <a:fld id="{0106B4A3-4212-4E39-93DE-E053E8F69C28}" type="datetimeFigureOut">
              <a:rPr lang="en-US" smtClean="0"/>
              <a:t>11/14/2018</a:t>
            </a:fld>
            <a:endParaRPr lang="en-US"/>
          </a:p>
        </p:txBody>
      </p:sp>
      <p:sp>
        <p:nvSpPr>
          <p:cNvPr id="3" name="מציין מיקום של כותרת תחתונה 2"/>
          <p:cNvSpPr>
            <a:spLocks noGrp="1"/>
          </p:cNvSpPr>
          <p:nvPr>
            <p:ph type="ftr" sz="quarter" idx="3"/>
          </p:nvPr>
        </p:nvSpPr>
        <p:spPr>
          <a:xfrm>
            <a:off x="650240" y="9218688"/>
            <a:ext cx="6058746" cy="427849"/>
          </a:xfrm>
          <a:prstGeom prst="rect">
            <a:avLst/>
          </a:prstGeom>
        </p:spPr>
        <p:txBody>
          <a:bodyPr vert="horz" lIns="130046" tIns="65023" rIns="130046" bIns="65023" anchor="b"/>
          <a:lstStyle>
            <a:lvl1pPr algn="r" eaLnBrk="1" latinLnBrk="0" hangingPunct="1">
              <a:defRPr kumimoji="0" sz="1400">
                <a:solidFill>
                  <a:schemeClr val="tx1"/>
                </a:solidFill>
              </a:defRPr>
            </a:lvl1pPr>
          </a:lstStyle>
          <a:p>
            <a:endParaRPr kumimoji="0" lang="en-US"/>
          </a:p>
        </p:txBody>
      </p:sp>
      <p:sp>
        <p:nvSpPr>
          <p:cNvPr id="23" name="מציין מיקום של מספר שקופית 22"/>
          <p:cNvSpPr>
            <a:spLocks noGrp="1"/>
          </p:cNvSpPr>
          <p:nvPr>
            <p:ph type="sldNum" sz="quarter" idx="4"/>
          </p:nvPr>
        </p:nvSpPr>
        <p:spPr>
          <a:xfrm>
            <a:off x="10793984" y="9217378"/>
            <a:ext cx="715264" cy="429158"/>
          </a:xfrm>
          <a:prstGeom prst="rect">
            <a:avLst/>
          </a:prstGeom>
        </p:spPr>
        <p:txBody>
          <a:bodyPr vert="horz" lIns="130046" tIns="65023" rIns="130046" bIns="65023" anchor="b"/>
          <a:lstStyle>
            <a:lvl1pPr algn="ctr" eaLnBrk="1" latinLnBrk="0" hangingPunct="1">
              <a:defRPr kumimoji="0" sz="1700">
                <a:solidFill>
                  <a:schemeClr val="tx1"/>
                </a:solidFill>
              </a:defRPr>
            </a:lvl1pPr>
          </a:lstStyle>
          <a:p>
            <a:fld id="{86CB4B4D-7CA3-9044-876B-883B54F8677D}" type="slidenum">
              <a:rPr lang="he-IL" smtClean="0"/>
              <a:t>‹#›</a:t>
            </a:fld>
            <a:endParaRPr lang="he-IL"/>
          </a:p>
        </p:txBody>
      </p:sp>
    </p:spTree>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txStyles>
    <p:titleStyle>
      <a:lvl1pPr marL="689244" algn="l" rtl="1" eaLnBrk="1" latinLnBrk="0" hangingPunct="1">
        <a:spcBef>
          <a:spcPct val="0"/>
        </a:spcBef>
        <a:buNone/>
        <a:defRPr kumimoji="0" sz="60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p:titleStyle>
    <p:bodyStyle>
      <a:lvl1pPr marL="637225" indent="-546193" algn="r" rtl="1" eaLnBrk="1" latinLnBrk="0" hangingPunct="1">
        <a:spcBef>
          <a:spcPct val="20000"/>
        </a:spcBef>
        <a:buClr>
          <a:schemeClr val="accent1"/>
        </a:buClr>
        <a:buSzPct val="80000"/>
        <a:buFont typeface="Wingdings 2"/>
        <a:buChar char=""/>
        <a:defRPr kumimoji="0" sz="4300" kern="1200">
          <a:solidFill>
            <a:schemeClr val="tx1"/>
          </a:solidFill>
          <a:latin typeface="+mn-lt"/>
          <a:ea typeface="+mn-ea"/>
          <a:cs typeface="+mn-cs"/>
        </a:defRPr>
      </a:lvl1pPr>
      <a:lvl2pPr marL="1170414" indent="-406394" algn="r" rtl="1" eaLnBrk="1" latinLnBrk="0" hangingPunct="1">
        <a:spcBef>
          <a:spcPct val="20000"/>
        </a:spcBef>
        <a:buClr>
          <a:schemeClr val="accent1"/>
        </a:buClr>
        <a:buSzPct val="95000"/>
        <a:buFont typeface="Verdana"/>
        <a:buChar char="›"/>
        <a:defRPr kumimoji="0" sz="3700" kern="1200">
          <a:solidFill>
            <a:schemeClr val="tx1"/>
          </a:solidFill>
          <a:latin typeface="+mn-lt"/>
          <a:ea typeface="+mn-ea"/>
          <a:cs typeface="+mn-cs"/>
        </a:defRPr>
      </a:lvl2pPr>
      <a:lvl3pPr marL="1573556" indent="-325115" algn="r" rtl="1" eaLnBrk="1" latinLnBrk="0" hangingPunct="1">
        <a:spcBef>
          <a:spcPct val="20000"/>
        </a:spcBef>
        <a:buClr>
          <a:schemeClr val="accent1"/>
        </a:buClr>
        <a:buFont typeface="Wingdings 2"/>
        <a:buChar char=""/>
        <a:defRPr kumimoji="0" sz="3400" kern="1200">
          <a:solidFill>
            <a:schemeClr val="tx1"/>
          </a:solidFill>
          <a:latin typeface="+mn-lt"/>
          <a:ea typeface="+mn-ea"/>
          <a:cs typeface="+mn-cs"/>
        </a:defRPr>
      </a:lvl3pPr>
      <a:lvl4pPr marL="1950690" indent="-299106" algn="r" rtl="1" eaLnBrk="1" latinLnBrk="0" hangingPunct="1">
        <a:spcBef>
          <a:spcPct val="20000"/>
        </a:spcBef>
        <a:buClr>
          <a:schemeClr val="accent1"/>
        </a:buClr>
        <a:buFont typeface="Wingdings 2"/>
        <a:buChar char=""/>
        <a:defRPr kumimoji="0" sz="2800" kern="1200">
          <a:solidFill>
            <a:schemeClr val="tx1"/>
          </a:solidFill>
          <a:latin typeface="+mn-lt"/>
          <a:ea typeface="+mn-ea"/>
          <a:cs typeface="+mn-cs"/>
        </a:defRPr>
      </a:lvl4pPr>
      <a:lvl5pPr marL="2275804" indent="-299106" algn="r" rtl="1" eaLnBrk="1" latinLnBrk="0" hangingPunct="1">
        <a:spcBef>
          <a:spcPct val="20000"/>
        </a:spcBef>
        <a:buClr>
          <a:schemeClr val="accent1">
            <a:tint val="75000"/>
          </a:schemeClr>
        </a:buClr>
        <a:buFont typeface="Wingdings 2"/>
        <a:buChar char=""/>
        <a:defRPr kumimoji="0" sz="2700" kern="1200">
          <a:solidFill>
            <a:schemeClr val="tx1"/>
          </a:solidFill>
          <a:latin typeface="+mn-lt"/>
          <a:ea typeface="+mn-ea"/>
          <a:cs typeface="+mn-cs"/>
        </a:defRPr>
      </a:lvl5pPr>
      <a:lvl6pPr marL="2600919" indent="-299106" algn="r" rtl="1" eaLnBrk="1" latinLnBrk="0" hangingPunct="1">
        <a:spcBef>
          <a:spcPct val="20000"/>
        </a:spcBef>
        <a:buClr>
          <a:schemeClr val="accent1">
            <a:tint val="75000"/>
          </a:schemeClr>
        </a:buClr>
        <a:buFont typeface="Wingdings 2"/>
        <a:buChar char=""/>
        <a:defRPr kumimoji="0" sz="2600" kern="1200">
          <a:solidFill>
            <a:schemeClr val="tx1"/>
          </a:solidFill>
          <a:latin typeface="+mn-lt"/>
          <a:ea typeface="+mn-ea"/>
          <a:cs typeface="+mn-cs"/>
        </a:defRPr>
      </a:lvl6pPr>
      <a:lvl7pPr marL="2965048" indent="-299106" algn="r" rtl="1" eaLnBrk="1" latinLnBrk="0" hangingPunct="1">
        <a:spcBef>
          <a:spcPct val="20000"/>
        </a:spcBef>
        <a:buClr>
          <a:schemeClr val="accent1">
            <a:tint val="75000"/>
          </a:schemeClr>
        </a:buClr>
        <a:buFont typeface="Wingdings 2"/>
        <a:buChar char=""/>
        <a:defRPr kumimoji="0" sz="2300" kern="1200">
          <a:solidFill>
            <a:schemeClr val="tx1"/>
          </a:solidFill>
          <a:latin typeface="+mn-lt"/>
          <a:ea typeface="+mn-ea"/>
          <a:cs typeface="+mn-cs"/>
        </a:defRPr>
      </a:lvl7pPr>
      <a:lvl8pPr marL="3251149" indent="-260092" algn="r" rtl="1" eaLnBrk="1" latinLnBrk="0" hangingPunct="1">
        <a:spcBef>
          <a:spcPct val="20000"/>
        </a:spcBef>
        <a:buClr>
          <a:schemeClr val="accent1">
            <a:tint val="75000"/>
          </a:schemeClr>
        </a:buClr>
        <a:buFont typeface="Wingdings 2"/>
        <a:buChar char=""/>
        <a:defRPr kumimoji="0" sz="2300" kern="1200">
          <a:solidFill>
            <a:schemeClr val="tx1"/>
          </a:solidFill>
          <a:latin typeface="+mn-lt"/>
          <a:ea typeface="+mn-ea"/>
          <a:cs typeface="+mn-cs"/>
        </a:defRPr>
      </a:lvl8pPr>
      <a:lvl9pPr marL="3576264" indent="-260092" algn="r" rtl="1" eaLnBrk="1" latinLnBrk="0" hangingPunct="1">
        <a:spcBef>
          <a:spcPct val="20000"/>
        </a:spcBef>
        <a:buClr>
          <a:schemeClr val="accent1">
            <a:tint val="75000"/>
          </a:schemeClr>
        </a:buClr>
        <a:buFont typeface="Wingdings 2"/>
        <a:buChar char=""/>
        <a:defRPr kumimoji="0" sz="2300" kern="120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650230" algn="r" rtl="1" eaLnBrk="1" latinLnBrk="0" hangingPunct="1">
        <a:defRPr kumimoji="0" kern="1200">
          <a:solidFill>
            <a:schemeClr val="tx1"/>
          </a:solidFill>
          <a:latin typeface="+mn-lt"/>
          <a:ea typeface="+mn-ea"/>
          <a:cs typeface="+mn-cs"/>
        </a:defRPr>
      </a:lvl2pPr>
      <a:lvl3pPr marL="1300460" algn="r" rtl="1" eaLnBrk="1" latinLnBrk="0" hangingPunct="1">
        <a:defRPr kumimoji="0" kern="1200">
          <a:solidFill>
            <a:schemeClr val="tx1"/>
          </a:solidFill>
          <a:latin typeface="+mn-lt"/>
          <a:ea typeface="+mn-ea"/>
          <a:cs typeface="+mn-cs"/>
        </a:defRPr>
      </a:lvl3pPr>
      <a:lvl4pPr marL="1950690" algn="r" rtl="1" eaLnBrk="1" latinLnBrk="0" hangingPunct="1">
        <a:defRPr kumimoji="0" kern="1200">
          <a:solidFill>
            <a:schemeClr val="tx1"/>
          </a:solidFill>
          <a:latin typeface="+mn-lt"/>
          <a:ea typeface="+mn-ea"/>
          <a:cs typeface="+mn-cs"/>
        </a:defRPr>
      </a:lvl4pPr>
      <a:lvl5pPr marL="2600919" algn="r" rtl="1" eaLnBrk="1" latinLnBrk="0" hangingPunct="1">
        <a:defRPr kumimoji="0" kern="1200">
          <a:solidFill>
            <a:schemeClr val="tx1"/>
          </a:solidFill>
          <a:latin typeface="+mn-lt"/>
          <a:ea typeface="+mn-ea"/>
          <a:cs typeface="+mn-cs"/>
        </a:defRPr>
      </a:lvl5pPr>
      <a:lvl6pPr marL="3251149" algn="r" rtl="1" eaLnBrk="1" latinLnBrk="0" hangingPunct="1">
        <a:defRPr kumimoji="0" kern="1200">
          <a:solidFill>
            <a:schemeClr val="tx1"/>
          </a:solidFill>
          <a:latin typeface="+mn-lt"/>
          <a:ea typeface="+mn-ea"/>
          <a:cs typeface="+mn-cs"/>
        </a:defRPr>
      </a:lvl6pPr>
      <a:lvl7pPr marL="3901379" algn="r" rtl="1" eaLnBrk="1" latinLnBrk="0" hangingPunct="1">
        <a:defRPr kumimoji="0" kern="1200">
          <a:solidFill>
            <a:schemeClr val="tx1"/>
          </a:solidFill>
          <a:latin typeface="+mn-lt"/>
          <a:ea typeface="+mn-ea"/>
          <a:cs typeface="+mn-cs"/>
        </a:defRPr>
      </a:lvl7pPr>
      <a:lvl8pPr marL="4551609" algn="r" rtl="1" eaLnBrk="1" latinLnBrk="0" hangingPunct="1">
        <a:defRPr kumimoji="0" kern="1200">
          <a:solidFill>
            <a:schemeClr val="tx1"/>
          </a:solidFill>
          <a:latin typeface="+mn-lt"/>
          <a:ea typeface="+mn-ea"/>
          <a:cs typeface="+mn-cs"/>
        </a:defRPr>
      </a:lvl8pPr>
      <a:lvl9pPr marL="5201839" algn="r" rtl="1"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Fruit ninja - VR game"/>
          <p:cNvSpPr txBox="1">
            <a:spLocks noGrp="1"/>
          </p:cNvSpPr>
          <p:nvPr>
            <p:ph type="ctrTitle"/>
          </p:nvPr>
        </p:nvSpPr>
        <p:spPr>
          <a:xfrm>
            <a:off x="126748" y="6734385"/>
            <a:ext cx="10789055" cy="2082800"/>
          </a:xfrm>
          <a:prstGeom prst="rect">
            <a:avLst/>
          </a:prstGeom>
        </p:spPr>
        <p:txBody>
          <a:bodyPr>
            <a:normAutofit/>
          </a:bodyPr>
          <a:lstStyle>
            <a:lvl1pPr defTabSz="443991">
              <a:defRPr sz="12920"/>
            </a:lvl1pPr>
          </a:lstStyle>
          <a:p>
            <a:r>
              <a:rPr lang="en-US" sz="6000" dirty="0"/>
              <a:t>Whack a mole – vr project</a:t>
            </a:r>
            <a:endParaRPr sz="6000" dirty="0"/>
          </a:p>
        </p:txBody>
      </p:sp>
      <p:sp>
        <p:nvSpPr>
          <p:cNvPr id="167" name="Dror levy  hadar ben efraim"/>
          <p:cNvSpPr txBox="1">
            <a:spLocks noGrp="1"/>
          </p:cNvSpPr>
          <p:nvPr>
            <p:ph type="subTitle" idx="1"/>
          </p:nvPr>
        </p:nvSpPr>
        <p:spPr>
          <a:prstGeom prst="rect">
            <a:avLst/>
          </a:prstGeom>
        </p:spPr>
        <p:txBody>
          <a:bodyPr>
            <a:normAutofit/>
          </a:bodyPr>
          <a:lstStyle/>
          <a:p>
            <a:r>
              <a:rPr lang="en-US" dirty="0"/>
              <a:t>Mirit allush</a:t>
            </a:r>
          </a:p>
          <a:p>
            <a:r>
              <a:rPr lang="en-US" dirty="0"/>
              <a:t>Or gitli</a:t>
            </a:r>
          </a:p>
          <a:p>
            <a:r>
              <a:rPr lang="en-US" dirty="0"/>
              <a:t>Tal pilo</a:t>
            </a:r>
            <a:endParaRPr dirty="0"/>
          </a:p>
        </p:txBody>
      </p:sp>
      <p:pic>
        <p:nvPicPr>
          <p:cNvPr id="4" name="Picture 3">
            <a:extLst>
              <a:ext uri="{FF2B5EF4-FFF2-40B4-BE49-F238E27FC236}">
                <a16:creationId xmlns:a16="http://schemas.microsoft.com/office/drawing/2014/main" id="{99F1AF61-51A8-41DF-8CAF-AE0C2ECFE8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539" y="72687"/>
            <a:ext cx="2248140" cy="1266452"/>
          </a:xfrm>
          <a:prstGeom prst="rect">
            <a:avLst/>
          </a:prstGeom>
        </p:spPr>
      </p:pic>
      <p:pic>
        <p:nvPicPr>
          <p:cNvPr id="5" name="Picture 4">
            <a:extLst>
              <a:ext uri="{FF2B5EF4-FFF2-40B4-BE49-F238E27FC236}">
                <a16:creationId xmlns:a16="http://schemas.microsoft.com/office/drawing/2014/main" id="{48963477-180F-4FA3-954F-BFF77F94EA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76844" y="203200"/>
            <a:ext cx="1021556" cy="9144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Fruit ninja VR"/>
          <p:cNvSpPr txBox="1">
            <a:spLocks noGrp="1"/>
          </p:cNvSpPr>
          <p:nvPr>
            <p:ph type="body" sz="quarter" idx="13"/>
          </p:nvPr>
        </p:nvSpPr>
        <p:spPr>
          <a:prstGeom prst="rect">
            <a:avLst/>
          </a:prstGeom>
        </p:spPr>
        <p:txBody>
          <a:bodyPr/>
          <a:lstStyle/>
          <a:p>
            <a:pPr algn="ctr"/>
            <a:r>
              <a:rPr lang="en-US" dirty="0"/>
              <a:t>Whack a mole vr</a:t>
            </a:r>
            <a:endParaRPr dirty="0"/>
          </a:p>
        </p:txBody>
      </p:sp>
      <p:sp>
        <p:nvSpPr>
          <p:cNvPr id="191" name="The scenes - game over scene"/>
          <p:cNvSpPr txBox="1">
            <a:spLocks noGrp="1"/>
          </p:cNvSpPr>
          <p:nvPr>
            <p:ph type="title"/>
          </p:nvPr>
        </p:nvSpPr>
        <p:spPr>
          <a:prstGeom prst="rect">
            <a:avLst/>
          </a:prstGeom>
        </p:spPr>
        <p:txBody>
          <a:bodyPr/>
          <a:lstStyle>
            <a:lvl1pPr algn="ctr" defTabSz="467359">
              <a:spcBef>
                <a:spcPts val="2200"/>
              </a:spcBef>
              <a:defRPr sz="4800"/>
            </a:lvl1pPr>
          </a:lstStyle>
          <a:p>
            <a:r>
              <a:rPr lang="en-US" dirty="0"/>
              <a:t>The scenes – advanced level scene</a:t>
            </a:r>
            <a:endParaRPr dirty="0"/>
          </a:p>
        </p:txBody>
      </p:sp>
      <p:sp>
        <p:nvSpPr>
          <p:cNvPr id="192" name="The user can get to this scene only when the game is over…"/>
          <p:cNvSpPr txBox="1">
            <a:spLocks noGrp="1"/>
          </p:cNvSpPr>
          <p:nvPr>
            <p:ph type="body" idx="1"/>
          </p:nvPr>
        </p:nvSpPr>
        <p:spPr>
          <a:prstGeom prst="rect">
            <a:avLst/>
          </a:prstGeom>
        </p:spPr>
        <p:txBody>
          <a:bodyPr>
            <a:normAutofit fontScale="92500" lnSpcReduction="20000"/>
          </a:bodyPr>
          <a:lstStyle/>
          <a:p>
            <a:pPr marL="91032" indent="0" algn="l">
              <a:buNone/>
            </a:pPr>
            <a:r>
              <a:rPr lang="en-US" sz="3200" dirty="0"/>
              <a:t>In this level, opposed to the classic one, we have control on both of the gloves.</a:t>
            </a:r>
          </a:p>
          <a:p>
            <a:pPr marL="91032" indent="0" algn="l">
              <a:buNone/>
            </a:pPr>
            <a:r>
              <a:rPr lang="en-US" sz="3200" dirty="0"/>
              <a:t> </a:t>
            </a:r>
          </a:p>
          <a:p>
            <a:pPr marL="91032" indent="0" algn="l">
              <a:buNone/>
            </a:pPr>
            <a:r>
              <a:rPr lang="en-US" sz="3200" dirty="0"/>
              <a:t>The room has seven pillars, each pillar has three holes. Ghosts come out randomly from the holes toward the player direction.</a:t>
            </a:r>
          </a:p>
          <a:p>
            <a:pPr marL="91032" indent="0" algn="l">
              <a:buNone/>
            </a:pPr>
            <a:endParaRPr lang="en-US" sz="3200" dirty="0"/>
          </a:p>
          <a:p>
            <a:pPr marL="91032" indent="0" algn="l">
              <a:buNone/>
            </a:pPr>
            <a:r>
              <a:rPr lang="en-US" sz="3200" dirty="0"/>
              <a:t>The player need to punch ghosts as much as possible within the time limit and each hit grant him one point. At random times bombs and clocks are coming out from the holes. The player need to ignore the bombs- if he hit one, three point is reduced from the score. If the player hit a clock, five</a:t>
            </a:r>
            <a:r>
              <a:rPr lang="en-US" sz="3200" dirty="0">
                <a:solidFill>
                  <a:srgbClr val="FF0000"/>
                </a:solidFill>
              </a:rPr>
              <a:t> </a:t>
            </a:r>
            <a:r>
              <a:rPr lang="en-US" sz="3200" dirty="0"/>
              <a:t>seconds is added to the time limit. In the end, like the classic level, the player goal is to get as much point as he can until the countdown reaches to zero.</a:t>
            </a:r>
          </a:p>
          <a:p>
            <a:pPr marL="91032" indent="0" algn="l">
              <a:buNone/>
            </a:pPr>
            <a:endParaRPr sz="3200" dirty="0"/>
          </a:p>
        </p:txBody>
      </p:sp>
      <p:sp>
        <p:nvSpPr>
          <p:cNvPr id="5" name="יהלום 4"/>
          <p:cNvSpPr/>
          <p:nvPr/>
        </p:nvSpPr>
        <p:spPr>
          <a:xfrm>
            <a:off x="273461" y="3968855"/>
            <a:ext cx="291830" cy="311285"/>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יהלום 5"/>
          <p:cNvSpPr/>
          <p:nvPr/>
        </p:nvSpPr>
        <p:spPr>
          <a:xfrm>
            <a:off x="273461" y="2677771"/>
            <a:ext cx="291830" cy="311285"/>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יהלום 6"/>
          <p:cNvSpPr/>
          <p:nvPr/>
        </p:nvSpPr>
        <p:spPr>
          <a:xfrm>
            <a:off x="273461" y="5616060"/>
            <a:ext cx="291830" cy="311285"/>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8" name="Picture 7">
            <a:extLst>
              <a:ext uri="{FF2B5EF4-FFF2-40B4-BE49-F238E27FC236}">
                <a16:creationId xmlns:a16="http://schemas.microsoft.com/office/drawing/2014/main" id="{94518D68-123D-45E3-8B33-123C04F54A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539" y="11727"/>
            <a:ext cx="2248140" cy="1266452"/>
          </a:xfrm>
          <a:prstGeom prst="rect">
            <a:avLst/>
          </a:prstGeom>
        </p:spPr>
      </p:pic>
      <p:pic>
        <p:nvPicPr>
          <p:cNvPr id="9" name="Picture 8">
            <a:extLst>
              <a:ext uri="{FF2B5EF4-FFF2-40B4-BE49-F238E27FC236}">
                <a16:creationId xmlns:a16="http://schemas.microsoft.com/office/drawing/2014/main" id="{CB7B07AD-1C76-40D5-AECE-E3E29AD9CC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76844" y="142240"/>
            <a:ext cx="1021556" cy="914400"/>
          </a:xfrm>
          <a:prstGeom prst="rect">
            <a:avLst/>
          </a:prstGeom>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B70009D-18BD-429C-A677-F13BD288EC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10120" y="304800"/>
            <a:ext cx="6071160" cy="4389120"/>
          </a:xfrm>
          <a:prstGeom prst="rect">
            <a:avLst/>
          </a:prstGeom>
        </p:spPr>
      </p:pic>
      <p:pic>
        <p:nvPicPr>
          <p:cNvPr id="13" name="Picture 12">
            <a:extLst>
              <a:ext uri="{FF2B5EF4-FFF2-40B4-BE49-F238E27FC236}">
                <a16:creationId xmlns:a16="http://schemas.microsoft.com/office/drawing/2014/main" id="{76FE6859-6F37-441B-BD6E-9425D14F68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0120" y="4876800"/>
            <a:ext cx="6071159" cy="4572000"/>
          </a:xfrm>
          <a:prstGeom prst="rect">
            <a:avLst/>
          </a:prstGeom>
        </p:spPr>
      </p:pic>
      <p:pic>
        <p:nvPicPr>
          <p:cNvPr id="14" name="Picture 13">
            <a:extLst>
              <a:ext uri="{FF2B5EF4-FFF2-40B4-BE49-F238E27FC236}">
                <a16:creationId xmlns:a16="http://schemas.microsoft.com/office/drawing/2014/main" id="{499C132D-8865-4474-8C7E-69A45D28C2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240" y="4876800"/>
            <a:ext cx="6360160" cy="4572000"/>
          </a:xfrm>
          <a:prstGeom prst="rect">
            <a:avLst/>
          </a:prstGeom>
        </p:spPr>
      </p:pic>
      <p:pic>
        <p:nvPicPr>
          <p:cNvPr id="15" name="Picture 14">
            <a:extLst>
              <a:ext uri="{FF2B5EF4-FFF2-40B4-BE49-F238E27FC236}">
                <a16:creationId xmlns:a16="http://schemas.microsoft.com/office/drawing/2014/main" id="{4A5BD9D8-CF63-495C-861B-54811001F7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240" y="304800"/>
            <a:ext cx="6360160" cy="4389120"/>
          </a:xfrm>
          <a:prstGeom prst="rect">
            <a:avLst/>
          </a:prstGeom>
        </p:spPr>
      </p:pic>
      <p:pic>
        <p:nvPicPr>
          <p:cNvPr id="6" name="Picture 5">
            <a:extLst>
              <a:ext uri="{FF2B5EF4-FFF2-40B4-BE49-F238E27FC236}">
                <a16:creationId xmlns:a16="http://schemas.microsoft.com/office/drawing/2014/main" id="{35434587-C277-44F3-AF59-B2AA16DEAA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1539" y="72687"/>
            <a:ext cx="2248140" cy="1266452"/>
          </a:xfrm>
          <a:prstGeom prst="rect">
            <a:avLst/>
          </a:prstGeom>
        </p:spPr>
      </p:pic>
      <p:pic>
        <p:nvPicPr>
          <p:cNvPr id="7" name="Picture 6">
            <a:extLst>
              <a:ext uri="{FF2B5EF4-FFF2-40B4-BE49-F238E27FC236}">
                <a16:creationId xmlns:a16="http://schemas.microsoft.com/office/drawing/2014/main" id="{5080BBA5-536D-48CE-B4A9-0380B918C70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576844" y="203200"/>
            <a:ext cx="1021556" cy="914400"/>
          </a:xfrm>
          <a:prstGeom prst="rect">
            <a:avLst/>
          </a:prstGeom>
        </p:spPr>
      </p:pic>
    </p:spTree>
    <p:extLst>
      <p:ext uri="{BB962C8B-B14F-4D97-AF65-F5344CB8AC3E}">
        <p14:creationId xmlns:p14="http://schemas.microsoft.com/office/powerpoint/2010/main" val="1180017693"/>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C1DC41-C2F0-44C4-95A8-6A7E2602F8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4631" y="304800"/>
            <a:ext cx="6077938" cy="4572000"/>
          </a:xfrm>
          <a:prstGeom prst="rect">
            <a:avLst/>
          </a:prstGeom>
        </p:spPr>
      </p:pic>
      <p:pic>
        <p:nvPicPr>
          <p:cNvPr id="11" name="Picture 10">
            <a:extLst>
              <a:ext uri="{FF2B5EF4-FFF2-40B4-BE49-F238E27FC236}">
                <a16:creationId xmlns:a16="http://schemas.microsoft.com/office/drawing/2014/main" id="{502940AC-C1C3-4548-A5CA-EA9EF13F92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231" y="304799"/>
            <a:ext cx="6290169" cy="4572001"/>
          </a:xfrm>
          <a:prstGeom prst="rect">
            <a:avLst/>
          </a:prstGeom>
        </p:spPr>
      </p:pic>
      <p:pic>
        <p:nvPicPr>
          <p:cNvPr id="12" name="Picture 11">
            <a:extLst>
              <a:ext uri="{FF2B5EF4-FFF2-40B4-BE49-F238E27FC236}">
                <a16:creationId xmlns:a16="http://schemas.microsoft.com/office/drawing/2014/main" id="{F4F3F477-F547-4D29-A35A-0989C8395A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14631" y="5095240"/>
            <a:ext cx="6077938" cy="4353558"/>
          </a:xfrm>
          <a:prstGeom prst="rect">
            <a:avLst/>
          </a:prstGeom>
        </p:spPr>
      </p:pic>
      <p:pic>
        <p:nvPicPr>
          <p:cNvPr id="13" name="Picture 12">
            <a:extLst>
              <a:ext uri="{FF2B5EF4-FFF2-40B4-BE49-F238E27FC236}">
                <a16:creationId xmlns:a16="http://schemas.microsoft.com/office/drawing/2014/main" id="{1A95FD8D-559C-4906-8EA5-441FAA8A30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2231" y="5095241"/>
            <a:ext cx="6290169" cy="4353558"/>
          </a:xfrm>
          <a:prstGeom prst="rect">
            <a:avLst/>
          </a:prstGeom>
        </p:spPr>
      </p:pic>
      <p:pic>
        <p:nvPicPr>
          <p:cNvPr id="6" name="Picture 5">
            <a:extLst>
              <a:ext uri="{FF2B5EF4-FFF2-40B4-BE49-F238E27FC236}">
                <a16:creationId xmlns:a16="http://schemas.microsoft.com/office/drawing/2014/main" id="{4AED53F0-083F-4EF4-ABA3-96D1AF78FE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1539" y="72687"/>
            <a:ext cx="2248140" cy="1266452"/>
          </a:xfrm>
          <a:prstGeom prst="rect">
            <a:avLst/>
          </a:prstGeom>
        </p:spPr>
      </p:pic>
      <p:pic>
        <p:nvPicPr>
          <p:cNvPr id="7" name="Picture 6">
            <a:extLst>
              <a:ext uri="{FF2B5EF4-FFF2-40B4-BE49-F238E27FC236}">
                <a16:creationId xmlns:a16="http://schemas.microsoft.com/office/drawing/2014/main" id="{8C8EA9F6-43E8-43FD-8963-9F20279726D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576844" y="203200"/>
            <a:ext cx="1021556" cy="914400"/>
          </a:xfrm>
          <a:prstGeom prst="rect">
            <a:avLst/>
          </a:prstGeom>
        </p:spPr>
      </p:pic>
    </p:spTree>
    <p:extLst>
      <p:ext uri="{BB962C8B-B14F-4D97-AF65-F5344CB8AC3E}">
        <p14:creationId xmlns:p14="http://schemas.microsoft.com/office/powerpoint/2010/main" val="214449362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541867" y="386083"/>
            <a:ext cx="10295467" cy="3446615"/>
          </a:xfrm>
        </p:spPr>
        <p:txBody>
          <a:bodyPr>
            <a:normAutofit/>
          </a:bodyPr>
          <a:lstStyle/>
          <a:p>
            <a:r>
              <a:rPr lang="en-US" sz="9600" dirty="0"/>
              <a:t>Let's play !</a:t>
            </a:r>
            <a:r>
              <a:rPr lang="he-IL" sz="9600" dirty="0"/>
              <a:t> </a:t>
            </a:r>
          </a:p>
        </p:txBody>
      </p:sp>
      <p:pic>
        <p:nvPicPr>
          <p:cNvPr id="3" name="Picture 2">
            <a:extLst>
              <a:ext uri="{FF2B5EF4-FFF2-40B4-BE49-F238E27FC236}">
                <a16:creationId xmlns:a16="http://schemas.microsoft.com/office/drawing/2014/main" id="{925A8306-2156-40D1-A657-40B523E768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539" y="113330"/>
            <a:ext cx="2248140" cy="1266452"/>
          </a:xfrm>
          <a:prstGeom prst="rect">
            <a:avLst/>
          </a:prstGeom>
        </p:spPr>
      </p:pic>
      <p:pic>
        <p:nvPicPr>
          <p:cNvPr id="4" name="Picture 3">
            <a:extLst>
              <a:ext uri="{FF2B5EF4-FFF2-40B4-BE49-F238E27FC236}">
                <a16:creationId xmlns:a16="http://schemas.microsoft.com/office/drawing/2014/main" id="{D32E2320-AE52-4450-B78A-6C1DA354E6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76844" y="243843"/>
            <a:ext cx="1021556" cy="914400"/>
          </a:xfrm>
          <a:prstGeom prst="rect">
            <a:avLst/>
          </a:prstGeom>
        </p:spPr>
      </p:pic>
    </p:spTree>
    <p:extLst>
      <p:ext uri="{BB962C8B-B14F-4D97-AF65-F5344CB8AC3E}">
        <p14:creationId xmlns:p14="http://schemas.microsoft.com/office/powerpoint/2010/main" val="23022895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Fruit ninja VR"/>
          <p:cNvSpPr txBox="1">
            <a:spLocks noGrp="1"/>
          </p:cNvSpPr>
          <p:nvPr>
            <p:ph type="body" sz="quarter" idx="13"/>
          </p:nvPr>
        </p:nvSpPr>
        <p:spPr>
          <a:prstGeom prst="rect">
            <a:avLst/>
          </a:prstGeom>
        </p:spPr>
        <p:txBody>
          <a:bodyPr/>
          <a:lstStyle/>
          <a:p>
            <a:pPr algn="ctr"/>
            <a:r>
              <a:rPr lang="en-US" dirty="0"/>
              <a:t>Whack a mole vr</a:t>
            </a:r>
            <a:endParaRPr dirty="0"/>
          </a:p>
        </p:txBody>
      </p:sp>
      <p:sp>
        <p:nvSpPr>
          <p:cNvPr id="171" name="Overview"/>
          <p:cNvSpPr txBox="1">
            <a:spLocks noGrp="1"/>
          </p:cNvSpPr>
          <p:nvPr>
            <p:ph type="title"/>
          </p:nvPr>
        </p:nvSpPr>
        <p:spPr>
          <a:prstGeom prst="rect">
            <a:avLst/>
          </a:prstGeom>
        </p:spPr>
        <p:txBody>
          <a:bodyPr/>
          <a:lstStyle>
            <a:lvl1pPr algn="ctr" defTabSz="467359">
              <a:spcBef>
                <a:spcPts val="2200"/>
              </a:spcBef>
              <a:defRPr sz="4800"/>
            </a:lvl1pPr>
          </a:lstStyle>
          <a:p>
            <a:r>
              <a:rPr dirty="0"/>
              <a:t>Overview </a:t>
            </a:r>
          </a:p>
        </p:txBody>
      </p:sp>
      <p:sp>
        <p:nvSpPr>
          <p:cNvPr id="172" name="A VR game that is based on the popular game “Fruit Ninja”…"/>
          <p:cNvSpPr txBox="1">
            <a:spLocks noGrp="1"/>
          </p:cNvSpPr>
          <p:nvPr>
            <p:ph type="body" idx="1"/>
          </p:nvPr>
        </p:nvSpPr>
        <p:spPr>
          <a:prstGeom prst="rect">
            <a:avLst/>
          </a:prstGeom>
        </p:spPr>
        <p:txBody>
          <a:bodyPr>
            <a:normAutofit fontScale="92500" lnSpcReduction="20000"/>
          </a:bodyPr>
          <a:lstStyle/>
          <a:p>
            <a:pPr marL="91032" indent="0" algn="l">
              <a:buNone/>
            </a:pPr>
            <a:r>
              <a:rPr lang="en-US" sz="3900" dirty="0"/>
              <a:t>We developed a VR game based on the          common arcade game “Whack a mole”.</a:t>
            </a:r>
          </a:p>
          <a:p>
            <a:pPr marL="91032" indent="0" algn="l">
              <a:buNone/>
            </a:pPr>
            <a:endParaRPr lang="en-US" sz="3900" dirty="0"/>
          </a:p>
          <a:p>
            <a:pPr marL="91032" indent="0" algn="l">
              <a:buNone/>
            </a:pPr>
            <a:r>
              <a:rPr lang="en-US" sz="3900" dirty="0"/>
              <a:t>The levels are against the clock, and the goal is to hit as many moles or ghosts as possible and avoiding obstacle.</a:t>
            </a:r>
          </a:p>
          <a:p>
            <a:pPr marL="91032" indent="0" algn="l">
              <a:buNone/>
            </a:pPr>
            <a:endParaRPr lang="en-US" sz="3900" dirty="0"/>
          </a:p>
          <a:p>
            <a:pPr marL="91032" indent="0" algn="l">
              <a:buNone/>
            </a:pPr>
            <a:r>
              <a:rPr lang="en-US" sz="3900" dirty="0"/>
              <a:t>We added features to the game (that wasn’t in the original game) and adjusted these features and the exiting ones to the VR experience</a:t>
            </a:r>
          </a:p>
          <a:p>
            <a:pPr marL="91032" indent="0">
              <a:buNone/>
            </a:pPr>
            <a:endParaRPr lang="en-US" dirty="0"/>
          </a:p>
          <a:p>
            <a:pPr marL="91032" indent="0">
              <a:buNone/>
            </a:pPr>
            <a:r>
              <a:rPr lang="en-US" dirty="0"/>
              <a:t>    </a:t>
            </a:r>
          </a:p>
          <a:p>
            <a:pPr marL="91032" indent="0">
              <a:buNone/>
            </a:pPr>
            <a:endParaRPr lang="en-US" dirty="0"/>
          </a:p>
          <a:p>
            <a:pPr marL="91032" indent="0">
              <a:buNone/>
            </a:pPr>
            <a:endParaRPr dirty="0"/>
          </a:p>
        </p:txBody>
      </p:sp>
      <p:sp>
        <p:nvSpPr>
          <p:cNvPr id="2" name="יהלום 1"/>
          <p:cNvSpPr/>
          <p:nvPr/>
        </p:nvSpPr>
        <p:spPr>
          <a:xfrm>
            <a:off x="260486" y="2684835"/>
            <a:ext cx="291830" cy="311285"/>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יהלום 7"/>
          <p:cNvSpPr/>
          <p:nvPr/>
        </p:nvSpPr>
        <p:spPr>
          <a:xfrm>
            <a:off x="260486" y="4150468"/>
            <a:ext cx="291830" cy="311285"/>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יהלום 8"/>
          <p:cNvSpPr/>
          <p:nvPr/>
        </p:nvSpPr>
        <p:spPr>
          <a:xfrm>
            <a:off x="260486" y="6196519"/>
            <a:ext cx="291830" cy="311285"/>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0" name="Picture 9">
            <a:extLst>
              <a:ext uri="{FF2B5EF4-FFF2-40B4-BE49-F238E27FC236}">
                <a16:creationId xmlns:a16="http://schemas.microsoft.com/office/drawing/2014/main" id="{F8B3DBAC-F633-4467-B542-B69F51F11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539" y="72687"/>
            <a:ext cx="2248140" cy="1266452"/>
          </a:xfrm>
          <a:prstGeom prst="rect">
            <a:avLst/>
          </a:prstGeom>
        </p:spPr>
      </p:pic>
      <p:pic>
        <p:nvPicPr>
          <p:cNvPr id="11" name="Picture 10">
            <a:extLst>
              <a:ext uri="{FF2B5EF4-FFF2-40B4-BE49-F238E27FC236}">
                <a16:creationId xmlns:a16="http://schemas.microsoft.com/office/drawing/2014/main" id="{73C7766E-EAF9-469F-B7D8-0C45872604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76844" y="203200"/>
            <a:ext cx="1021556" cy="914400"/>
          </a:xfrm>
          <a:prstGeom prst="rect">
            <a:avLst/>
          </a:prstGeom>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uit ninja VR"/>
          <p:cNvSpPr txBox="1">
            <a:spLocks noGrp="1"/>
          </p:cNvSpPr>
          <p:nvPr>
            <p:ph type="body" sz="quarter" idx="13"/>
          </p:nvPr>
        </p:nvSpPr>
        <p:spPr>
          <a:prstGeom prst="rect">
            <a:avLst/>
          </a:prstGeom>
        </p:spPr>
        <p:txBody>
          <a:bodyPr/>
          <a:lstStyle/>
          <a:p>
            <a:pPr algn="ctr"/>
            <a:r>
              <a:rPr lang="en-US" dirty="0"/>
              <a:t>Whack a mole vr</a:t>
            </a:r>
            <a:endParaRPr dirty="0"/>
          </a:p>
        </p:txBody>
      </p:sp>
      <p:sp>
        <p:nvSpPr>
          <p:cNvPr id="175" name="System &amp; Technologies"/>
          <p:cNvSpPr txBox="1">
            <a:spLocks noGrp="1"/>
          </p:cNvSpPr>
          <p:nvPr>
            <p:ph type="title"/>
          </p:nvPr>
        </p:nvSpPr>
        <p:spPr>
          <a:prstGeom prst="rect">
            <a:avLst/>
          </a:prstGeom>
        </p:spPr>
        <p:txBody>
          <a:bodyPr/>
          <a:lstStyle>
            <a:lvl1pPr algn="ctr" defTabSz="467359">
              <a:spcBef>
                <a:spcPts val="2200"/>
              </a:spcBef>
              <a:defRPr sz="4800"/>
            </a:lvl1pPr>
          </a:lstStyle>
          <a:p>
            <a:r>
              <a:t>System &amp; Technologies</a:t>
            </a:r>
          </a:p>
        </p:txBody>
      </p:sp>
      <p:sp>
        <p:nvSpPr>
          <p:cNvPr id="176" name="We created a game that runs on computer and played with VR gear, targeted for HTC VIVE…"/>
          <p:cNvSpPr txBox="1">
            <a:spLocks noGrp="1"/>
          </p:cNvSpPr>
          <p:nvPr>
            <p:ph type="body" idx="1"/>
          </p:nvPr>
        </p:nvSpPr>
        <p:spPr>
          <a:prstGeom prst="rect">
            <a:avLst/>
          </a:prstGeom>
        </p:spPr>
        <p:txBody>
          <a:bodyPr>
            <a:normAutofit/>
          </a:bodyPr>
          <a:lstStyle/>
          <a:p>
            <a:pPr marL="91032" indent="0" algn="l">
              <a:buNone/>
            </a:pPr>
            <a:r>
              <a:rPr lang="en-US" sz="3600" dirty="0"/>
              <a:t>We developed the project using Unity 2017.03 – graphic engine, scripted with C# in Visual Studio 2017.</a:t>
            </a:r>
          </a:p>
          <a:p>
            <a:pPr marL="91032" indent="0" algn="l">
              <a:buNone/>
            </a:pPr>
            <a:endParaRPr lang="en-US" sz="3600" dirty="0"/>
          </a:p>
          <a:p>
            <a:pPr marL="91032" indent="0" algn="l">
              <a:buNone/>
            </a:pPr>
            <a:r>
              <a:rPr lang="en-US" sz="3600" dirty="0"/>
              <a:t>Equipment required:</a:t>
            </a:r>
          </a:p>
          <a:p>
            <a:pPr marL="91032" lvl="1" indent="0" algn="l">
              <a:buSzPct val="80000"/>
              <a:buNone/>
            </a:pPr>
            <a:r>
              <a:rPr lang="en-US" dirty="0"/>
              <a:t>HTC VIVE headset</a:t>
            </a:r>
          </a:p>
          <a:p>
            <a:pPr marL="91032" indent="0" algn="l">
              <a:buNone/>
            </a:pPr>
            <a:r>
              <a:rPr lang="en-US" sz="3600" dirty="0"/>
              <a:t>Manus VR – one pair of gloves , sensors to track hand movement and one wireless dongle. </a:t>
            </a:r>
          </a:p>
          <a:p>
            <a:pPr marL="91032" indent="0" algn="l">
              <a:buNone/>
            </a:pPr>
            <a:endParaRPr sz="3600" dirty="0"/>
          </a:p>
        </p:txBody>
      </p:sp>
      <p:sp>
        <p:nvSpPr>
          <p:cNvPr id="8" name="יהלום 7"/>
          <p:cNvSpPr/>
          <p:nvPr/>
        </p:nvSpPr>
        <p:spPr>
          <a:xfrm>
            <a:off x="260486" y="2801565"/>
            <a:ext cx="291830" cy="311285"/>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יהלום 8"/>
          <p:cNvSpPr/>
          <p:nvPr/>
        </p:nvSpPr>
        <p:spPr>
          <a:xfrm>
            <a:off x="260486" y="5311260"/>
            <a:ext cx="291830" cy="311285"/>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7" name="Picture 6">
            <a:extLst>
              <a:ext uri="{FF2B5EF4-FFF2-40B4-BE49-F238E27FC236}">
                <a16:creationId xmlns:a16="http://schemas.microsoft.com/office/drawing/2014/main" id="{EF5F6AAD-8826-4A8C-BC47-59E0843D99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539" y="72687"/>
            <a:ext cx="2248140" cy="1266452"/>
          </a:xfrm>
          <a:prstGeom prst="rect">
            <a:avLst/>
          </a:prstGeom>
        </p:spPr>
      </p:pic>
      <p:pic>
        <p:nvPicPr>
          <p:cNvPr id="10" name="Picture 9">
            <a:extLst>
              <a:ext uri="{FF2B5EF4-FFF2-40B4-BE49-F238E27FC236}">
                <a16:creationId xmlns:a16="http://schemas.microsoft.com/office/drawing/2014/main" id="{ECD5049A-3F58-4D7F-BC8D-390014CEB2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76844" y="203200"/>
            <a:ext cx="1021556" cy="914400"/>
          </a:xfrm>
          <a:prstGeom prst="rect">
            <a:avLst/>
          </a:prstGeom>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Fruit ninja VR"/>
          <p:cNvSpPr txBox="1">
            <a:spLocks noGrp="1"/>
          </p:cNvSpPr>
          <p:nvPr>
            <p:ph type="body" sz="quarter" idx="13"/>
          </p:nvPr>
        </p:nvSpPr>
        <p:spPr>
          <a:prstGeom prst="rect">
            <a:avLst/>
          </a:prstGeom>
        </p:spPr>
        <p:txBody>
          <a:bodyPr/>
          <a:lstStyle/>
          <a:p>
            <a:pPr algn="ctr"/>
            <a:r>
              <a:rPr lang="en-US" dirty="0"/>
              <a:t>Whack a mole vr</a:t>
            </a:r>
            <a:endParaRPr dirty="0"/>
          </a:p>
        </p:txBody>
      </p:sp>
      <p:sp>
        <p:nvSpPr>
          <p:cNvPr id="179" name="The game"/>
          <p:cNvSpPr txBox="1">
            <a:spLocks noGrp="1"/>
          </p:cNvSpPr>
          <p:nvPr>
            <p:ph type="title"/>
          </p:nvPr>
        </p:nvSpPr>
        <p:spPr>
          <a:prstGeom prst="rect">
            <a:avLst/>
          </a:prstGeom>
        </p:spPr>
        <p:txBody>
          <a:bodyPr/>
          <a:lstStyle>
            <a:lvl1pPr algn="ctr" defTabSz="467359">
              <a:spcBef>
                <a:spcPts val="2200"/>
              </a:spcBef>
              <a:defRPr sz="4800"/>
            </a:lvl1pPr>
          </a:lstStyle>
          <a:p>
            <a:r>
              <a:rPr dirty="0"/>
              <a:t>The game </a:t>
            </a:r>
          </a:p>
        </p:txBody>
      </p:sp>
      <p:sp>
        <p:nvSpPr>
          <p:cNvPr id="180" name="In order to play the game, the user should use the right controller…"/>
          <p:cNvSpPr txBox="1">
            <a:spLocks noGrp="1"/>
          </p:cNvSpPr>
          <p:nvPr>
            <p:ph type="body" idx="1"/>
          </p:nvPr>
        </p:nvSpPr>
        <p:spPr>
          <a:xfrm>
            <a:off x="1128409" y="2566988"/>
            <a:ext cx="11469991" cy="6956955"/>
          </a:xfrm>
          <a:prstGeom prst="rect">
            <a:avLst/>
          </a:prstGeom>
        </p:spPr>
        <p:txBody>
          <a:bodyPr/>
          <a:lstStyle/>
          <a:p>
            <a:pPr marL="0" indent="0" algn="l" defTabSz="490702">
              <a:spcBef>
                <a:spcPts val="2300"/>
              </a:spcBef>
              <a:buNone/>
              <a:defRPr sz="2856"/>
            </a:pPr>
            <a:r>
              <a:rPr lang="en-US" sz="3600" dirty="0"/>
              <a:t>The application consist of three scenes for the user to navigate:</a:t>
            </a:r>
          </a:p>
          <a:p>
            <a:pPr marL="0" indent="0" algn="l" defTabSz="490702">
              <a:spcBef>
                <a:spcPts val="2300"/>
              </a:spcBef>
              <a:buNone/>
              <a:defRPr sz="2856"/>
            </a:pPr>
            <a:r>
              <a:rPr lang="en-US" sz="3600" dirty="0"/>
              <a:t>Menu</a:t>
            </a:r>
          </a:p>
          <a:p>
            <a:pPr marL="0" lvl="0" indent="0" algn="l" defTabSz="490702">
              <a:spcBef>
                <a:spcPts val="2300"/>
              </a:spcBef>
              <a:buNone/>
              <a:defRPr sz="2856"/>
            </a:pPr>
            <a:r>
              <a:rPr lang="en-US" sz="3600" dirty="0"/>
              <a:t>Classic level scene</a:t>
            </a:r>
          </a:p>
          <a:p>
            <a:pPr marL="0" lvl="0" indent="0" algn="l" defTabSz="490702">
              <a:spcBef>
                <a:spcPts val="2300"/>
              </a:spcBef>
              <a:buNone/>
              <a:defRPr sz="2856"/>
            </a:pPr>
            <a:r>
              <a:rPr lang="en-US" sz="3600" dirty="0"/>
              <a:t>Advanced level scene</a:t>
            </a:r>
          </a:p>
          <a:p>
            <a:pPr marL="0" lvl="0" indent="0" algn="l" defTabSz="490702">
              <a:spcBef>
                <a:spcPts val="2300"/>
              </a:spcBef>
              <a:buNone/>
              <a:defRPr sz="2856"/>
            </a:pPr>
            <a:endParaRPr lang="en-US" sz="3600" dirty="0"/>
          </a:p>
          <a:p>
            <a:pPr marL="0" indent="0" algn="l" defTabSz="490702">
              <a:spcBef>
                <a:spcPts val="2300"/>
              </a:spcBef>
              <a:buNone/>
              <a:defRPr sz="2856"/>
            </a:pPr>
            <a:r>
              <a:rPr lang="en-US" sz="3600" dirty="0"/>
              <a:t>There are several kinds of sounds and new </a:t>
            </a:r>
            <a:r>
              <a:rPr lang="he-IL" sz="3600" dirty="0"/>
              <a:t>.</a:t>
            </a:r>
            <a:r>
              <a:rPr lang="en-US" sz="3600" dirty="0"/>
              <a:t>features we added the game</a:t>
            </a:r>
          </a:p>
          <a:p>
            <a:pPr marL="0" lvl="0" indent="0" algn="l" defTabSz="490702">
              <a:spcBef>
                <a:spcPts val="2300"/>
              </a:spcBef>
              <a:buNone/>
              <a:defRPr sz="2856"/>
            </a:pPr>
            <a:endParaRPr lang="en-US" sz="3600" dirty="0"/>
          </a:p>
          <a:p>
            <a:pPr marL="0" indent="0" algn="l" defTabSz="490702">
              <a:spcBef>
                <a:spcPts val="2300"/>
              </a:spcBef>
              <a:buNone/>
              <a:defRPr sz="2856"/>
            </a:pPr>
            <a:endParaRPr lang="en-US" sz="3600" dirty="0"/>
          </a:p>
          <a:p>
            <a:pPr marL="0" indent="0" defTabSz="490702">
              <a:spcBef>
                <a:spcPts val="2300"/>
              </a:spcBef>
              <a:buNone/>
              <a:defRPr sz="2856"/>
            </a:pPr>
            <a:endParaRPr dirty="0"/>
          </a:p>
        </p:txBody>
      </p:sp>
      <p:sp>
        <p:nvSpPr>
          <p:cNvPr id="8" name="יהלום 7"/>
          <p:cNvSpPr/>
          <p:nvPr/>
        </p:nvSpPr>
        <p:spPr>
          <a:xfrm>
            <a:off x="529622" y="4053190"/>
            <a:ext cx="291830" cy="311285"/>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יהלום 8"/>
          <p:cNvSpPr/>
          <p:nvPr/>
        </p:nvSpPr>
        <p:spPr>
          <a:xfrm>
            <a:off x="529622" y="4889768"/>
            <a:ext cx="291830" cy="311285"/>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יהלום 9"/>
          <p:cNvSpPr/>
          <p:nvPr/>
        </p:nvSpPr>
        <p:spPr>
          <a:xfrm>
            <a:off x="529622" y="5739317"/>
            <a:ext cx="291830" cy="311285"/>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1" name="Picture 10">
            <a:extLst>
              <a:ext uri="{FF2B5EF4-FFF2-40B4-BE49-F238E27FC236}">
                <a16:creationId xmlns:a16="http://schemas.microsoft.com/office/drawing/2014/main" id="{CF92D18B-5D72-428D-B588-AFFB751232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539" y="72687"/>
            <a:ext cx="2248140" cy="1266452"/>
          </a:xfrm>
          <a:prstGeom prst="rect">
            <a:avLst/>
          </a:prstGeom>
        </p:spPr>
      </p:pic>
      <p:pic>
        <p:nvPicPr>
          <p:cNvPr id="12" name="Picture 11">
            <a:extLst>
              <a:ext uri="{FF2B5EF4-FFF2-40B4-BE49-F238E27FC236}">
                <a16:creationId xmlns:a16="http://schemas.microsoft.com/office/drawing/2014/main" id="{ECB6665E-0350-4BC5-8CCF-3DDEF8DE95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76844" y="203200"/>
            <a:ext cx="1021556" cy="914400"/>
          </a:xfrm>
          <a:prstGeom prst="rect">
            <a:avLst/>
          </a:prstGeom>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Fruit ninja VR"/>
          <p:cNvSpPr txBox="1">
            <a:spLocks noGrp="1"/>
          </p:cNvSpPr>
          <p:nvPr>
            <p:ph type="body" sz="quarter" idx="13"/>
          </p:nvPr>
        </p:nvSpPr>
        <p:spPr>
          <a:prstGeom prst="rect">
            <a:avLst/>
          </a:prstGeom>
        </p:spPr>
        <p:txBody>
          <a:bodyPr/>
          <a:lstStyle/>
          <a:p>
            <a:pPr algn="ctr"/>
            <a:r>
              <a:rPr lang="en-US" dirty="0"/>
              <a:t>Whack a mole vr</a:t>
            </a:r>
            <a:endParaRPr dirty="0"/>
          </a:p>
        </p:txBody>
      </p:sp>
      <p:sp>
        <p:nvSpPr>
          <p:cNvPr id="183" name="The scenes - menu"/>
          <p:cNvSpPr txBox="1">
            <a:spLocks noGrp="1"/>
          </p:cNvSpPr>
          <p:nvPr>
            <p:ph type="title"/>
          </p:nvPr>
        </p:nvSpPr>
        <p:spPr>
          <a:prstGeom prst="rect">
            <a:avLst/>
          </a:prstGeom>
        </p:spPr>
        <p:txBody>
          <a:bodyPr/>
          <a:lstStyle>
            <a:lvl1pPr algn="ctr" defTabSz="467359">
              <a:spcBef>
                <a:spcPts val="2200"/>
              </a:spcBef>
              <a:defRPr sz="4800"/>
            </a:lvl1pPr>
          </a:lstStyle>
          <a:p>
            <a:r>
              <a:rPr dirty="0"/>
              <a:t>The scenes - menu </a:t>
            </a:r>
          </a:p>
        </p:txBody>
      </p:sp>
      <p:sp>
        <p:nvSpPr>
          <p:cNvPr id="184" name="Allows the user to:…"/>
          <p:cNvSpPr txBox="1">
            <a:spLocks noGrp="1"/>
          </p:cNvSpPr>
          <p:nvPr>
            <p:ph type="body" idx="1"/>
          </p:nvPr>
        </p:nvSpPr>
        <p:spPr>
          <a:prstGeom prst="rect">
            <a:avLst/>
          </a:prstGeom>
        </p:spPr>
        <p:txBody>
          <a:bodyPr>
            <a:normAutofit lnSpcReduction="10000"/>
          </a:bodyPr>
          <a:lstStyle/>
          <a:p>
            <a:pPr marL="91032" indent="0" algn="l">
              <a:buNone/>
            </a:pPr>
            <a:r>
              <a:rPr lang="en-US" dirty="0"/>
              <a:t>Allows the user to:</a:t>
            </a:r>
          </a:p>
          <a:p>
            <a:pPr marL="91032" lvl="1" indent="0" algn="l">
              <a:buSzPct val="80000"/>
              <a:buNone/>
            </a:pPr>
            <a:r>
              <a:rPr lang="en-US" dirty="0"/>
              <a:t>Read the game instructions</a:t>
            </a:r>
          </a:p>
          <a:p>
            <a:pPr marL="91032" lvl="1" indent="0" algn="l">
              <a:buSzPct val="80000"/>
              <a:buNone/>
            </a:pPr>
            <a:r>
              <a:rPr lang="en-US" dirty="0"/>
              <a:t>Choose difficulty level – classic level is the easy one or the advanced level.</a:t>
            </a:r>
          </a:p>
          <a:p>
            <a:pPr marL="91032" lvl="1" indent="0" algn="l">
              <a:buSzPct val="80000"/>
              <a:buNone/>
            </a:pPr>
            <a:endParaRPr lang="en-US" dirty="0"/>
          </a:p>
          <a:p>
            <a:pPr marL="91032" lvl="1" indent="0" algn="l">
              <a:buSzPct val="80000"/>
              <a:buNone/>
            </a:pPr>
            <a:r>
              <a:rPr lang="en-US" dirty="0"/>
              <a:t>Each choice in the menu has the feature of the level gameplay.</a:t>
            </a:r>
          </a:p>
          <a:p>
            <a:pPr marL="91032" lvl="1" indent="0" algn="l">
              <a:buSzPct val="80000"/>
              <a:buNone/>
            </a:pPr>
            <a:endParaRPr lang="en-US" dirty="0"/>
          </a:p>
          <a:p>
            <a:pPr marL="91032" lvl="1" indent="0" algn="l">
              <a:buSzPct val="80000"/>
              <a:buNone/>
            </a:pPr>
            <a:r>
              <a:rPr lang="en-US" dirty="0"/>
              <a:t>The instruction allow the player to understand both of the games rules. </a:t>
            </a:r>
          </a:p>
          <a:p>
            <a:pPr marL="91032" indent="0" algn="l">
              <a:buNone/>
            </a:pPr>
            <a:endParaRPr dirty="0"/>
          </a:p>
        </p:txBody>
      </p:sp>
      <p:sp>
        <p:nvSpPr>
          <p:cNvPr id="8" name="יהלום 7"/>
          <p:cNvSpPr/>
          <p:nvPr/>
        </p:nvSpPr>
        <p:spPr>
          <a:xfrm>
            <a:off x="260486" y="3521400"/>
            <a:ext cx="291830" cy="311285"/>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יהלום 8"/>
          <p:cNvSpPr/>
          <p:nvPr/>
        </p:nvSpPr>
        <p:spPr>
          <a:xfrm>
            <a:off x="260486" y="4143960"/>
            <a:ext cx="291830" cy="311285"/>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7" name="Picture 6">
            <a:extLst>
              <a:ext uri="{FF2B5EF4-FFF2-40B4-BE49-F238E27FC236}">
                <a16:creationId xmlns:a16="http://schemas.microsoft.com/office/drawing/2014/main" id="{783F9400-9B76-40F8-AE55-A806C22B1D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539" y="72687"/>
            <a:ext cx="2248140" cy="1266452"/>
          </a:xfrm>
          <a:prstGeom prst="rect">
            <a:avLst/>
          </a:prstGeom>
        </p:spPr>
      </p:pic>
      <p:pic>
        <p:nvPicPr>
          <p:cNvPr id="10" name="Picture 9">
            <a:extLst>
              <a:ext uri="{FF2B5EF4-FFF2-40B4-BE49-F238E27FC236}">
                <a16:creationId xmlns:a16="http://schemas.microsoft.com/office/drawing/2014/main" id="{98983D02-DD21-4E8B-B756-C9388E7BC8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76844" y="203200"/>
            <a:ext cx="1021556" cy="914400"/>
          </a:xfrm>
          <a:prstGeom prst="rect">
            <a:avLst/>
          </a:prstGeom>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FA2BEE-7E72-4B16-AEAE-A3F46E9A40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9224" y="198979"/>
            <a:ext cx="8316125" cy="4677821"/>
          </a:xfrm>
          <a:prstGeom prst="rect">
            <a:avLst/>
          </a:prstGeom>
        </p:spPr>
      </p:pic>
      <p:pic>
        <p:nvPicPr>
          <p:cNvPr id="6" name="Picture 5">
            <a:extLst>
              <a:ext uri="{FF2B5EF4-FFF2-40B4-BE49-F238E27FC236}">
                <a16:creationId xmlns:a16="http://schemas.microsoft.com/office/drawing/2014/main" id="{A9663C36-6C73-4EEF-9364-03BEAA531B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4901900"/>
            <a:ext cx="10155524" cy="4677821"/>
          </a:xfrm>
          <a:prstGeom prst="rect">
            <a:avLst/>
          </a:prstGeom>
        </p:spPr>
      </p:pic>
      <p:pic>
        <p:nvPicPr>
          <p:cNvPr id="4" name="Picture 3">
            <a:extLst>
              <a:ext uri="{FF2B5EF4-FFF2-40B4-BE49-F238E27FC236}">
                <a16:creationId xmlns:a16="http://schemas.microsoft.com/office/drawing/2014/main" id="{EFFC6E3E-59EE-4A44-ACA5-EE2E940E8E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539" y="72687"/>
            <a:ext cx="2248140" cy="1266452"/>
          </a:xfrm>
          <a:prstGeom prst="rect">
            <a:avLst/>
          </a:prstGeom>
        </p:spPr>
      </p:pic>
      <p:pic>
        <p:nvPicPr>
          <p:cNvPr id="7" name="Picture 6">
            <a:extLst>
              <a:ext uri="{FF2B5EF4-FFF2-40B4-BE49-F238E27FC236}">
                <a16:creationId xmlns:a16="http://schemas.microsoft.com/office/drawing/2014/main" id="{0410F895-8332-411E-B541-A08B62805D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783793" y="8640221"/>
            <a:ext cx="1021556" cy="914400"/>
          </a:xfrm>
          <a:prstGeom prst="rect">
            <a:avLst/>
          </a:prstGeom>
        </p:spPr>
      </p:pic>
    </p:spTree>
    <p:extLst>
      <p:ext uri="{BB962C8B-B14F-4D97-AF65-F5344CB8AC3E}">
        <p14:creationId xmlns:p14="http://schemas.microsoft.com/office/powerpoint/2010/main" val="28856955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Fruit ninja VR"/>
          <p:cNvSpPr txBox="1">
            <a:spLocks noGrp="1"/>
          </p:cNvSpPr>
          <p:nvPr>
            <p:ph type="body" sz="quarter" idx="13"/>
          </p:nvPr>
        </p:nvSpPr>
        <p:spPr>
          <a:prstGeom prst="rect">
            <a:avLst/>
          </a:prstGeom>
        </p:spPr>
        <p:txBody>
          <a:bodyPr/>
          <a:lstStyle/>
          <a:p>
            <a:pPr algn="ctr"/>
            <a:r>
              <a:rPr lang="en-US" dirty="0"/>
              <a:t>Whack a mole vr</a:t>
            </a:r>
            <a:endParaRPr dirty="0"/>
          </a:p>
        </p:txBody>
      </p:sp>
      <p:sp>
        <p:nvSpPr>
          <p:cNvPr id="187" name="The scenes - play scene"/>
          <p:cNvSpPr txBox="1">
            <a:spLocks noGrp="1"/>
          </p:cNvSpPr>
          <p:nvPr>
            <p:ph type="title"/>
          </p:nvPr>
        </p:nvSpPr>
        <p:spPr>
          <a:prstGeom prst="rect">
            <a:avLst/>
          </a:prstGeom>
        </p:spPr>
        <p:txBody>
          <a:bodyPr/>
          <a:lstStyle>
            <a:lvl1pPr algn="ctr" defTabSz="467359">
              <a:spcBef>
                <a:spcPts val="2200"/>
              </a:spcBef>
              <a:defRPr sz="4800"/>
            </a:lvl1pPr>
          </a:lstStyle>
          <a:p>
            <a:r>
              <a:rPr lang="en-US" dirty="0"/>
              <a:t>The scenes – classic level scene</a:t>
            </a:r>
            <a:endParaRPr dirty="0"/>
          </a:p>
        </p:txBody>
      </p:sp>
      <p:sp>
        <p:nvSpPr>
          <p:cNvPr id="188" name="The current score and time left for the game are visible to the user during the game…"/>
          <p:cNvSpPr txBox="1">
            <a:spLocks noGrp="1"/>
          </p:cNvSpPr>
          <p:nvPr>
            <p:ph type="body" idx="1"/>
          </p:nvPr>
        </p:nvSpPr>
        <p:spPr>
          <a:xfrm>
            <a:off x="406401" y="2743201"/>
            <a:ext cx="12324292" cy="6758076"/>
          </a:xfrm>
          <a:prstGeom prst="rect">
            <a:avLst/>
          </a:prstGeom>
        </p:spPr>
        <p:txBody>
          <a:bodyPr/>
          <a:lstStyle/>
          <a:p>
            <a:pPr marL="0" indent="0" algn="l" defTabSz="443968">
              <a:spcBef>
                <a:spcPts val="2101"/>
              </a:spcBef>
              <a:buNone/>
              <a:defRPr sz="2584"/>
            </a:pPr>
            <a:r>
              <a:rPr lang="en-US" sz="3200" dirty="0"/>
              <a:t>The main feature in the first level were created in "Blender“. We used it to make the moles, room and the "Whack a mole" arcade machine which contains the moles.</a:t>
            </a:r>
          </a:p>
          <a:p>
            <a:pPr marL="0" indent="0" algn="l" defTabSz="443968">
              <a:spcBef>
                <a:spcPts val="2101"/>
              </a:spcBef>
              <a:buNone/>
              <a:defRPr sz="2584"/>
            </a:pPr>
            <a:r>
              <a:rPr lang="en-US" sz="3200" dirty="0"/>
              <a:t>By making a fist, the player replace his glove with a hammer, with this hammer you can achieve point by hitting the moles whenever they comes out. As the countdown reaches to zero, the moles stop to come out and the score is displayed on screen.</a:t>
            </a:r>
          </a:p>
          <a:p>
            <a:pPr marL="0" indent="0" algn="l" defTabSz="443968">
              <a:spcBef>
                <a:spcPts val="2101"/>
              </a:spcBef>
              <a:buNone/>
              <a:defRPr sz="2584"/>
            </a:pPr>
            <a:r>
              <a:rPr lang="en-US" sz="3200" dirty="0"/>
              <a:t>At first the moles will come out in a slow pace and the interval between each mole that come out is quite long. As the time decrease, the more often the moles will comes out and much faster.</a:t>
            </a:r>
          </a:p>
          <a:p>
            <a:pPr marL="0" indent="0" algn="l" defTabSz="443968">
              <a:spcBef>
                <a:spcPts val="2101"/>
              </a:spcBef>
              <a:buNone/>
              <a:defRPr sz="2584"/>
            </a:pPr>
            <a:endParaRPr dirty="0"/>
          </a:p>
        </p:txBody>
      </p:sp>
      <p:sp>
        <p:nvSpPr>
          <p:cNvPr id="5" name="יהלום 4"/>
          <p:cNvSpPr/>
          <p:nvPr/>
        </p:nvSpPr>
        <p:spPr>
          <a:xfrm>
            <a:off x="182666" y="2879385"/>
            <a:ext cx="291830" cy="311285"/>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יהלום 5"/>
          <p:cNvSpPr/>
          <p:nvPr/>
        </p:nvSpPr>
        <p:spPr>
          <a:xfrm>
            <a:off x="182666" y="4571970"/>
            <a:ext cx="291830" cy="311285"/>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יהלום 6"/>
          <p:cNvSpPr/>
          <p:nvPr/>
        </p:nvSpPr>
        <p:spPr>
          <a:xfrm>
            <a:off x="182666" y="7295670"/>
            <a:ext cx="291830" cy="311285"/>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8" name="Picture 7">
            <a:extLst>
              <a:ext uri="{FF2B5EF4-FFF2-40B4-BE49-F238E27FC236}">
                <a16:creationId xmlns:a16="http://schemas.microsoft.com/office/drawing/2014/main" id="{7D132B52-B791-444B-B5A9-3BABA4D0F6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539" y="72687"/>
            <a:ext cx="2248140" cy="1266452"/>
          </a:xfrm>
          <a:prstGeom prst="rect">
            <a:avLst/>
          </a:prstGeom>
        </p:spPr>
      </p:pic>
      <p:pic>
        <p:nvPicPr>
          <p:cNvPr id="9" name="Picture 8">
            <a:extLst>
              <a:ext uri="{FF2B5EF4-FFF2-40B4-BE49-F238E27FC236}">
                <a16:creationId xmlns:a16="http://schemas.microsoft.com/office/drawing/2014/main" id="{4A4F840C-4E83-4669-91D8-B06404A2B8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76844" y="203200"/>
            <a:ext cx="1021556" cy="914400"/>
          </a:xfrm>
          <a:prstGeom prst="rect">
            <a:avLst/>
          </a:prstGeom>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0BFEB07-5D29-4E39-B530-E1BBBBB5AC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502400" cy="4876800"/>
          </a:xfrm>
          <a:prstGeom prst="rect">
            <a:avLst/>
          </a:prstGeom>
        </p:spPr>
      </p:pic>
      <p:pic>
        <p:nvPicPr>
          <p:cNvPr id="8" name="Picture 7">
            <a:extLst>
              <a:ext uri="{FF2B5EF4-FFF2-40B4-BE49-F238E27FC236}">
                <a16:creationId xmlns:a16="http://schemas.microsoft.com/office/drawing/2014/main" id="{E8E25302-A246-40CD-9DB7-168FE39109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2398" y="172225"/>
            <a:ext cx="6502401" cy="4704575"/>
          </a:xfrm>
          <a:prstGeom prst="rect">
            <a:avLst/>
          </a:prstGeom>
        </p:spPr>
      </p:pic>
      <p:pic>
        <p:nvPicPr>
          <p:cNvPr id="14" name="Picture 13">
            <a:extLst>
              <a:ext uri="{FF2B5EF4-FFF2-40B4-BE49-F238E27FC236}">
                <a16:creationId xmlns:a16="http://schemas.microsoft.com/office/drawing/2014/main" id="{4477AA77-3BE1-4E1E-AB71-26CDEA8B55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5478" y="4876800"/>
            <a:ext cx="8363689" cy="4704575"/>
          </a:xfrm>
          <a:prstGeom prst="rect">
            <a:avLst/>
          </a:prstGeom>
        </p:spPr>
      </p:pic>
      <p:pic>
        <p:nvPicPr>
          <p:cNvPr id="5" name="Picture 4">
            <a:extLst>
              <a:ext uri="{FF2B5EF4-FFF2-40B4-BE49-F238E27FC236}">
                <a16:creationId xmlns:a16="http://schemas.microsoft.com/office/drawing/2014/main" id="{9F33ACCA-F629-4792-8F2A-A16FB6B11F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314923"/>
            <a:ext cx="2248140" cy="1266452"/>
          </a:xfrm>
          <a:prstGeom prst="rect">
            <a:avLst/>
          </a:prstGeom>
        </p:spPr>
      </p:pic>
      <p:pic>
        <p:nvPicPr>
          <p:cNvPr id="7" name="Picture 6">
            <a:extLst>
              <a:ext uri="{FF2B5EF4-FFF2-40B4-BE49-F238E27FC236}">
                <a16:creationId xmlns:a16="http://schemas.microsoft.com/office/drawing/2014/main" id="{9A0C4BEE-7EEA-4BD6-8D2E-DEBDE748C7D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35305" y="8445436"/>
            <a:ext cx="1021556" cy="914400"/>
          </a:xfrm>
          <a:prstGeom prst="rect">
            <a:avLst/>
          </a:prstGeom>
        </p:spPr>
      </p:pic>
    </p:spTree>
    <p:extLst>
      <p:ext uri="{BB962C8B-B14F-4D97-AF65-F5344CB8AC3E}">
        <p14:creationId xmlns:p14="http://schemas.microsoft.com/office/powerpoint/2010/main" val="3042369186"/>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BC3936-9C45-428D-BBC2-5FCFAF96C2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8240" y="0"/>
            <a:ext cx="9286240" cy="4876801"/>
          </a:xfrm>
          <a:prstGeom prst="rect">
            <a:avLst/>
          </a:prstGeom>
        </p:spPr>
      </p:pic>
      <p:pic>
        <p:nvPicPr>
          <p:cNvPr id="6" name="Picture 5">
            <a:extLst>
              <a:ext uri="{FF2B5EF4-FFF2-40B4-BE49-F238E27FC236}">
                <a16:creationId xmlns:a16="http://schemas.microsoft.com/office/drawing/2014/main" id="{32D456C6-89BF-4CAB-8EDC-3B3A9B0E70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76800"/>
            <a:ext cx="11074400" cy="4876800"/>
          </a:xfrm>
          <a:prstGeom prst="rect">
            <a:avLst/>
          </a:prstGeom>
        </p:spPr>
      </p:pic>
      <p:pic>
        <p:nvPicPr>
          <p:cNvPr id="4" name="Picture 3">
            <a:extLst>
              <a:ext uri="{FF2B5EF4-FFF2-40B4-BE49-F238E27FC236}">
                <a16:creationId xmlns:a16="http://schemas.microsoft.com/office/drawing/2014/main" id="{0A807D23-51EE-4D74-BF93-B8E8470D81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539" y="72687"/>
            <a:ext cx="2248140" cy="1266452"/>
          </a:xfrm>
          <a:prstGeom prst="rect">
            <a:avLst/>
          </a:prstGeom>
        </p:spPr>
      </p:pic>
      <p:pic>
        <p:nvPicPr>
          <p:cNvPr id="7" name="Picture 6">
            <a:extLst>
              <a:ext uri="{FF2B5EF4-FFF2-40B4-BE49-F238E27FC236}">
                <a16:creationId xmlns:a16="http://schemas.microsoft.com/office/drawing/2014/main" id="{862317D2-84E4-40F0-A35A-1B1B5EA2FA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759724" y="8514080"/>
            <a:ext cx="1021556" cy="914400"/>
          </a:xfrm>
          <a:prstGeom prst="rect">
            <a:avLst/>
          </a:prstGeom>
        </p:spPr>
      </p:pic>
    </p:spTree>
    <p:extLst>
      <p:ext uri="{BB962C8B-B14F-4D97-AF65-F5344CB8AC3E}">
        <p14:creationId xmlns:p14="http://schemas.microsoft.com/office/powerpoint/2010/main" val="3729522365"/>
      </p:ext>
    </p:extLst>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התלהבות">
  <a:themeElements>
    <a:clrScheme name="התלהבות">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התלהבות">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התלהבות">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New_Template7">
  <a:themeElements>
    <a:clrScheme name="New_Template7">
      <a:dk1>
        <a:srgbClr val="000000"/>
      </a:dk1>
      <a:lt1>
        <a:srgbClr val="FFFFFF"/>
      </a:lt1>
      <a:dk2>
        <a:srgbClr val="222222"/>
      </a:dk2>
      <a:lt2>
        <a:srgbClr val="A6AAA9"/>
      </a:lt2>
      <a:accent1>
        <a:srgbClr val="34A5DA"/>
      </a:accent1>
      <a:accent2>
        <a:srgbClr val="3F969A"/>
      </a:accent2>
      <a:accent3>
        <a:srgbClr val="8ABE5E"/>
      </a:accent3>
      <a:accent4>
        <a:srgbClr val="FDCB56"/>
      </a:accent4>
      <a:accent5>
        <a:srgbClr val="E42832"/>
      </a:accent5>
      <a:accent6>
        <a:srgbClr val="C52060"/>
      </a:accent6>
      <a:hlink>
        <a:srgbClr val="0000FF"/>
      </a:hlink>
      <a:folHlink>
        <a:srgbClr val="FF00FF"/>
      </a:folHlink>
    </a:clrScheme>
    <a:fontScheme name="New_Template7">
      <a:majorFont>
        <a:latin typeface="DIN Condensed"/>
        <a:ea typeface="DIN Condensed"/>
        <a:cs typeface="DIN Condensed"/>
      </a:majorFont>
      <a:minorFont>
        <a:latin typeface="DIN Condensed"/>
        <a:ea typeface="DIN Condensed"/>
        <a:cs typeface="DIN Condensed"/>
      </a:minorFont>
    </a:fontScheme>
    <a:fmtScheme name="New_Templat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80000"/>
          </a:lnSpc>
          <a:spcBef>
            <a:spcPts val="0"/>
          </a:spcBef>
          <a:spcAft>
            <a:spcPts val="0"/>
          </a:spcAft>
          <a:buClrTx/>
          <a:buSzTx/>
          <a:buFontTx/>
          <a:buNone/>
          <a:tabLst/>
          <a:defRPr kumimoji="0" sz="2800" b="0" i="0" u="none" strike="noStrike" cap="all" spc="0" normalizeH="0" baseline="0">
            <a:ln>
              <a:noFill/>
            </a:ln>
            <a:solidFill>
              <a:srgbClr val="FFFFFF"/>
            </a:solidFill>
            <a:effectLst/>
            <a:uFillTx/>
            <a:latin typeface="+mn-lt"/>
            <a:ea typeface="+mn-ea"/>
            <a:cs typeface="+mn-cs"/>
            <a:sym typeface="DIN Condense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Verve</Template>
  <TotalTime>1183</TotalTime>
  <Words>526</Words>
  <Application>Microsoft Office PowerPoint</Application>
  <PresentationFormat>Custom</PresentationFormat>
  <Paragraphs>51</Paragraphs>
  <Slides>13</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Avenir Next Medium</vt:lpstr>
      <vt:lpstr>Century Gothic</vt:lpstr>
      <vt:lpstr>DIN Alternate</vt:lpstr>
      <vt:lpstr>Gisha</vt:lpstr>
      <vt:lpstr>Helvetica Neue</vt:lpstr>
      <vt:lpstr>Verdana</vt:lpstr>
      <vt:lpstr>Wingdings 2</vt:lpstr>
      <vt:lpstr>התלהבות</vt:lpstr>
      <vt:lpstr>Whack a mole – vr project</vt:lpstr>
      <vt:lpstr>Overview </vt:lpstr>
      <vt:lpstr>System &amp; Technologies</vt:lpstr>
      <vt:lpstr>The game </vt:lpstr>
      <vt:lpstr>The scenes - menu </vt:lpstr>
      <vt:lpstr>PowerPoint Presentation</vt:lpstr>
      <vt:lpstr>The scenes – classic level scene</vt:lpstr>
      <vt:lpstr>PowerPoint Presentation</vt:lpstr>
      <vt:lpstr>PowerPoint Presentation</vt:lpstr>
      <vt:lpstr>The scenes – advanced level scene</vt:lpstr>
      <vt:lpstr>PowerPoint Presentation</vt:lpstr>
      <vt:lpstr>PowerPoint Presentation</vt:lpstr>
      <vt:lpstr>Let's play !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Fruit ninja - VR game</dc:title>
  <dc:creator>Mirit Alush</dc:creator>
  <cp:lastModifiedBy>Tal Pilo</cp:lastModifiedBy>
  <cp:revision>18</cp:revision>
  <dcterms:modified xsi:type="dcterms:W3CDTF">2018-11-14T11:19:39Z</dcterms:modified>
</cp:coreProperties>
</file>