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11"/>
  </p:notesMasterIdLst>
  <p:sldIdLst>
    <p:sldId id="256" r:id="rId2"/>
    <p:sldId id="265" r:id="rId3"/>
    <p:sldId id="258" r:id="rId4"/>
    <p:sldId id="259" r:id="rId5"/>
    <p:sldId id="260" r:id="rId6"/>
    <p:sldId id="261" r:id="rId7"/>
    <p:sldId id="267" r:id="rId8"/>
    <p:sldId id="262" r:id="rId9"/>
    <p:sldId id="263" r:id="rId10"/>
  </p:sldIdLst>
  <p:sldSz cx="13004800" cy="9753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1373"/>
  </p:normalViewPr>
  <p:slideViewPr>
    <p:cSldViewPr snapToGrid="0" snapToObjects="1">
      <p:cViewPr varScale="1">
        <p:scale>
          <a:sx n="75" d="100"/>
          <a:sy n="75" d="100"/>
        </p:scale>
        <p:origin x="17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602017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1C126-51C1-4562-ADF5-F3D66D3B3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489580-AE01-487D-AA1E-DBD3AF270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D4342-8531-4112-AB1D-2A9472A6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DA01E-5BC1-4170-9E0B-771D78A6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1B03A-F803-4EAB-BD10-5849CE69A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6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2549A-E14C-4537-AD36-5DF79275F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69DFB-32D4-4BC2-B917-A843EB5A5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0459A-E016-44A0-974F-1343A55F1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1A9CB-D9B3-4CDB-8AC1-38F544B7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DEF7-A56F-40C9-BB59-F3ED9E9B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69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F20CB0-9497-4F55-AA45-011C0C97B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6095C1-5F69-40AF-B03F-91247747E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C16F8-921E-426A-BC67-B76013F4C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A45A2-8A95-404B-A5C1-7AC40291B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A0143-D1B8-4516-BECC-E65AAF96A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5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46607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F4640-2268-4BBC-BC03-0CA2C090E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EB3EC-3F7C-4A51-B776-C5D3FA075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7C1F5-8A8B-4D86-BFAA-81BEB4183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D29-1ECB-41DF-951B-2A23F95AD026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60C7E-3819-4FC6-9E43-61E45955D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AF71C-8910-47CD-BB4D-3F9EBA2AE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43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1C8E7-B812-411B-A755-AAFB28EBA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BCB67-BA14-4F91-A1AB-C3D36E5E2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0AECE-307B-4B19-AAA9-7F0E120DC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0203D-3F76-4FC7-920B-6F7C03F2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572D9-3454-4DA9-AF71-A248978A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21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04901-6F7B-4AA0-9F74-5E019A9A6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8CDDB-A5C5-4E56-A364-22BCFBEE3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43CEE9-E768-4643-A5EB-6FD5AD9FB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915A2-B2BE-4DD7-9F51-AD7D7052D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B055A-CDFE-439C-B56A-7C54D817A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E39AA-968D-49A3-9468-10C77FF81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5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1A0D1-A25F-4BB8-944E-0A83A56E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ACFE5-C12D-4C93-B242-1F4129F50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9FC6EC-319E-48E5-A92D-6FFA487C9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0FBE8A-ADC3-4689-84DF-D40922C198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283647-0703-49B9-90DC-B64E895AB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00DF43-E9F0-4BDD-AA4F-E5A60D37A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02942E-3FF9-4B40-9EB3-6DCA3A1E6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91FFEE-D66A-4945-B9DF-87AF7B28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51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0025F-FBFE-4FE5-96B5-60A948217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CE896-549C-462B-A684-F98384CEA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0C1E5-9649-4601-87C5-3BDD69355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74679-E539-4EFD-B08E-211D42388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0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160A18-A91C-45F9-9AED-049B47C94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11/26/2018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17DBB5-8AD5-4C3F-BD2F-880B017C7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75DBB-6D9E-47C1-B7BC-3416703F3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92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44E8B-5FB3-416D-BA0E-71B6ED0FE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BD1C6-E58F-4302-AC5C-F0BFB7A40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8FB66A-3B42-4E84-AB60-2DBAB6A53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03BE5-AEBE-4980-88D8-9EF28B7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11/26/2018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0CFFA-8847-4BC9-9E83-3CADF5504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70CB6-D295-4184-84BF-8797B9DB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7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932F8-E4F9-45D0-B0DB-498DC3C96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182164-DBDC-43D5-AF01-28F00616FF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F9088A-AF1A-4985-818D-14C5CB870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C23552-7144-44E2-A87E-95A7BA360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F9E664-C250-4A43-A980-68265C453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1EFD9-E5F7-4714-8F80-8AFFDC70C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21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454000-F292-4BC9-B2C9-64187F04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44597-78CB-42F9-8997-7FAD358CD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B0F3B-1AF7-4D45-953A-21A4A5B123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11/26/2018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B5104-2C86-45ED-BA33-6EA1D1AAA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CDB27-373D-4D96-82BE-C5C0E8939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6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Z9ouCW3rpw" TargetMode="External"/><Relationship Id="rId2" Type="http://schemas.openxmlformats.org/officeDocument/2006/relationships/hyperlink" Target="https://orharchol.wixsite.com/duck-hunt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r="5255" b="1"/>
          <a:stretch/>
        </p:blipFill>
        <p:spPr>
          <a:xfrm>
            <a:off x="-1" y="10"/>
            <a:ext cx="13004801" cy="6637412"/>
          </a:xfrm>
          <a:prstGeom prst="rect">
            <a:avLst/>
          </a:prstGeom>
        </p:spPr>
      </p:pic>
      <p:pic>
        <p:nvPicPr>
          <p:cNvPr id="169" name="Picture 107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70" name="Oval 109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3351" y="6241142"/>
            <a:ext cx="879028" cy="99980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Fruit ninja - VR game"/>
          <p:cNvSpPr txBox="1">
            <a:spLocks noGrp="1"/>
          </p:cNvSpPr>
          <p:nvPr>
            <p:ph type="ctrTitle"/>
          </p:nvPr>
        </p:nvSpPr>
        <p:spPr>
          <a:xfrm>
            <a:off x="858664" y="6472585"/>
            <a:ext cx="5356568" cy="2147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443991">
              <a:defRPr sz="12920"/>
            </a:lvl1pPr>
          </a:lstStyle>
          <a:p>
            <a:pPr algn="l" defTabSz="914400"/>
            <a:r>
              <a:rPr lang="en-US" sz="4600" b="1" dirty="0">
                <a:solidFill>
                  <a:srgbClr val="000000"/>
                </a:solidFill>
              </a:rPr>
              <a:t>  Duck hunt revolution    </a:t>
            </a:r>
            <a:r>
              <a:rPr lang="en-US" sz="4600" dirty="0">
                <a:solidFill>
                  <a:srgbClr val="000000"/>
                </a:solidFill>
              </a:rPr>
              <a:t/>
            </a:r>
            <a:br>
              <a:rPr lang="en-US" sz="4600" dirty="0">
                <a:solidFill>
                  <a:srgbClr val="000000"/>
                </a:solidFill>
              </a:rPr>
            </a:br>
            <a:r>
              <a:rPr lang="en-US" sz="4600" dirty="0">
                <a:solidFill>
                  <a:srgbClr val="000000"/>
                </a:solidFill>
              </a:rPr>
              <a:t>-the VR game-</a:t>
            </a:r>
          </a:p>
        </p:txBody>
      </p:sp>
      <p:sp>
        <p:nvSpPr>
          <p:cNvPr id="167" name="Dror levy  hadar ben efraim"/>
          <p:cNvSpPr txBox="1">
            <a:spLocks noGrp="1"/>
          </p:cNvSpPr>
          <p:nvPr>
            <p:ph type="subTitle" idx="1"/>
          </p:nvPr>
        </p:nvSpPr>
        <p:spPr>
          <a:xfrm>
            <a:off x="8532532" y="6646708"/>
            <a:ext cx="3425374" cy="185318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l"/>
            <a:r>
              <a:rPr lang="he-IL" dirty="0"/>
              <a:t>R</a:t>
            </a:r>
            <a:r>
              <a:rPr lang="en-US" dirty="0" err="1"/>
              <a:t>otem</a:t>
            </a:r>
            <a:r>
              <a:rPr lang="en-US" dirty="0"/>
              <a:t> </a:t>
            </a:r>
            <a:r>
              <a:rPr lang="en-US" dirty="0" err="1"/>
              <a:t>Ohana</a:t>
            </a:r>
            <a:r>
              <a:rPr lang="en-US" dirty="0"/>
              <a:t>           </a:t>
            </a:r>
          </a:p>
          <a:p>
            <a:pPr algn="l"/>
            <a:r>
              <a:rPr lang="en-US" dirty="0"/>
              <a:t>Snir Zango               </a:t>
            </a:r>
          </a:p>
          <a:p>
            <a:pPr algn="l"/>
            <a:r>
              <a:rPr lang="en-US" dirty="0"/>
              <a:t>Or </a:t>
            </a:r>
            <a:r>
              <a:rPr lang="en-US" dirty="0" err="1"/>
              <a:t>Harchol</a:t>
            </a:r>
            <a:r>
              <a:rPr lang="en-US" dirty="0"/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C6D42-1DB7-4721-953E-F9DAF9B6E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66184"/>
            <a:ext cx="4194386" cy="1364825"/>
          </a:xfrm>
        </p:spPr>
        <p:txBody>
          <a:bodyPr>
            <a:norm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</a:rPr>
              <a:t>Overview</a:t>
            </a:r>
            <a:endParaRPr lang="en-US" sz="4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347F8-8E78-4749-AC9D-96D5D26726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7451" y="2336144"/>
            <a:ext cx="4194386" cy="5420925"/>
          </a:xfrm>
        </p:spPr>
        <p:txBody>
          <a:bodyPr>
            <a:noAutofit/>
          </a:bodyPr>
          <a:lstStyle/>
          <a:p>
            <a:r>
              <a:rPr lang="en-US" sz="2800" dirty="0"/>
              <a:t>A VR game that is based on the nostalgic Mega-Son game “Duck Hunt”</a:t>
            </a:r>
          </a:p>
          <a:p>
            <a:endParaRPr lang="en-US" sz="2800" dirty="0"/>
          </a:p>
          <a:p>
            <a:r>
              <a:rPr lang="en-US" sz="2800" dirty="0"/>
              <a:t>The player’s main goal is to kill as many ducks as possible and get points, the speed of hitting the ducks is also a factor</a:t>
            </a:r>
          </a:p>
          <a:p>
            <a:endParaRPr lang="en-US" sz="2800" dirty="0"/>
          </a:p>
          <a:p>
            <a:r>
              <a:rPr lang="en-US" sz="2800" dirty="0"/>
              <a:t>We added another environment to the game (that wasn’t in the original game), a zombie mode,  and adjusted both to the VR experience</a:t>
            </a:r>
          </a:p>
          <a:p>
            <a:endParaRPr lang="en-US" sz="2800" dirty="0"/>
          </a:p>
        </p:txBody>
      </p:sp>
      <p:sp>
        <p:nvSpPr>
          <p:cNvPr id="5" name="Fruit ninja VR">
            <a:extLst>
              <a:ext uri="{FF2B5EF4-FFF2-40B4-BE49-F238E27FC236}">
                <a16:creationId xmlns:a16="http://schemas.microsoft.com/office/drawing/2014/main" id="{47D55941-6E78-447C-BDC9-1ADE03A15F1C}"/>
              </a:ext>
            </a:extLst>
          </p:cNvPr>
          <p:cNvSpPr txBox="1">
            <a:spLocks/>
          </p:cNvSpPr>
          <p:nvPr/>
        </p:nvSpPr>
        <p:spPr>
          <a:xfrm>
            <a:off x="406400" y="516342"/>
            <a:ext cx="11176000" cy="398058"/>
          </a:xfrm>
          <a:prstGeom prst="rect">
            <a:avLst/>
          </a:prstGeom>
        </p:spPr>
        <p:txBody>
          <a:bodyPr/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 panose="020B0604020202020204" pitchFamily="34" charset="0"/>
              <a:buChar char="•"/>
              <a:defRPr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      Duck hunt revolution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95FD0D-BAAC-4113-BA3C-C347EE6C1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9" y="-130513"/>
            <a:ext cx="2248140" cy="1266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309E9D-690B-48E1-A7A3-453C191CBC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636" y="45513"/>
            <a:ext cx="1021556" cy="914400"/>
          </a:xfrm>
          <a:prstGeom prst="rect">
            <a:avLst/>
          </a:prstGeom>
        </p:spPr>
      </p:pic>
      <p:pic>
        <p:nvPicPr>
          <p:cNvPr id="1026" name="Picture 2" descr="Duck Hunt">
            <a:extLst>
              <a:ext uri="{FF2B5EF4-FFF2-40B4-BE49-F238E27FC236}">
                <a16:creationId xmlns:a16="http://schemas.microsoft.com/office/drawing/2014/main" id="{F4EC0E15-64F2-4A77-9F1A-0DFE71D2A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463" y="2033367"/>
            <a:ext cx="7416472" cy="584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25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uit ninja VR"/>
          <p:cNvSpPr txBox="1"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 Duck hunt revolution</a:t>
            </a:r>
            <a:endParaRPr dirty="0"/>
          </a:p>
        </p:txBody>
      </p:sp>
      <p:sp>
        <p:nvSpPr>
          <p:cNvPr id="175" name="System &amp; Technolog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467359">
              <a:spcBef>
                <a:spcPts val="2200"/>
              </a:spcBef>
              <a:defRPr sz="4800"/>
            </a:lvl1pPr>
          </a:lstStyle>
          <a:p>
            <a:r>
              <a:rPr dirty="0">
                <a:solidFill>
                  <a:srgbClr val="FF0000"/>
                </a:solidFill>
              </a:rPr>
              <a:t>System &amp; Technologies</a:t>
            </a:r>
          </a:p>
        </p:txBody>
      </p:sp>
      <p:sp>
        <p:nvSpPr>
          <p:cNvPr id="176" name="We created a game that runs on computer and played with VR gear, targeted for HTC VIV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We created a game that runs on computer and played with VR gear, targeted for HTC VIVE</a:t>
            </a:r>
          </a:p>
          <a:p>
            <a:r>
              <a:rPr dirty="0"/>
              <a:t>The application developed using Unity 201</a:t>
            </a:r>
            <a:r>
              <a:rPr lang="en-US" dirty="0"/>
              <a:t>8</a:t>
            </a:r>
            <a:r>
              <a:rPr dirty="0"/>
              <a:t>.2.</a:t>
            </a:r>
            <a:r>
              <a:rPr lang="en-US" dirty="0"/>
              <a:t>6F1</a:t>
            </a:r>
            <a:r>
              <a:rPr dirty="0"/>
              <a:t> game engine</a:t>
            </a:r>
          </a:p>
          <a:p>
            <a:r>
              <a:rPr dirty="0"/>
              <a:t>Equipment required</a:t>
            </a:r>
          </a:p>
          <a:p>
            <a:pPr lvl="1"/>
            <a:r>
              <a:rPr dirty="0"/>
              <a:t>HTC VIVE headset</a:t>
            </a:r>
          </a:p>
          <a:p>
            <a:pPr lvl="1"/>
            <a:r>
              <a:rPr dirty="0"/>
              <a:t>HTC VIVE right controller</a:t>
            </a:r>
            <a:endParaRPr lang="en-US" dirty="0"/>
          </a:p>
          <a:p>
            <a:pPr lvl="1"/>
            <a:r>
              <a:rPr lang="en-US" dirty="0"/>
              <a:t>HTC VIVE left controller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9" y="-130513"/>
            <a:ext cx="2248140" cy="1266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844" y="0"/>
            <a:ext cx="1021556" cy="914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Fruit ninja VR"/>
          <p:cNvSpPr txBox="1"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       Duck hunt revolution</a:t>
            </a:r>
            <a:endParaRPr dirty="0"/>
          </a:p>
        </p:txBody>
      </p:sp>
      <p:sp>
        <p:nvSpPr>
          <p:cNvPr id="179" name="The ga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467359">
              <a:spcBef>
                <a:spcPts val="2200"/>
              </a:spcBef>
              <a:defRPr sz="4800"/>
            </a:lvl1pPr>
          </a:lstStyle>
          <a:p>
            <a:r>
              <a:rPr dirty="0">
                <a:solidFill>
                  <a:srgbClr val="FF0000"/>
                </a:solidFill>
              </a:rPr>
              <a:t>The game </a:t>
            </a:r>
          </a:p>
        </p:txBody>
      </p:sp>
      <p:sp>
        <p:nvSpPr>
          <p:cNvPr id="180" name="In order to play the game, the user should use the right controller…"/>
          <p:cNvSpPr txBox="1">
            <a:spLocks noGrp="1"/>
          </p:cNvSpPr>
          <p:nvPr>
            <p:ph type="body" idx="1"/>
          </p:nvPr>
        </p:nvSpPr>
        <p:spPr>
          <a:xfrm>
            <a:off x="126030" y="2566987"/>
            <a:ext cx="12472370" cy="6956955"/>
          </a:xfrm>
          <a:prstGeom prst="rect">
            <a:avLst/>
          </a:prstGeom>
        </p:spPr>
        <p:txBody>
          <a:bodyPr/>
          <a:lstStyle/>
          <a:p>
            <a:pPr marL="373379" indent="-373379" defTabSz="490727">
              <a:spcBef>
                <a:spcPts val="2300"/>
              </a:spcBef>
              <a:defRPr sz="2856"/>
            </a:pPr>
            <a:r>
              <a:rPr lang="en-US" dirty="0"/>
              <a:t>This game can be played with one or two controllers</a:t>
            </a:r>
            <a:endParaRPr lang="he-IL" dirty="0"/>
          </a:p>
          <a:p>
            <a:pPr marL="373379" indent="-373379" defTabSz="490727">
              <a:spcBef>
                <a:spcPts val="2300"/>
              </a:spcBef>
              <a:defRPr sz="2856"/>
            </a:pPr>
            <a:r>
              <a:rPr dirty="0"/>
              <a:t>Pressing the controller’s trigger to choose the game preferences (in the game</a:t>
            </a:r>
            <a:r>
              <a:rPr lang="en-US" dirty="0"/>
              <a:t>’s Garage scene</a:t>
            </a:r>
            <a:r>
              <a:rPr dirty="0"/>
              <a:t> menu)</a:t>
            </a:r>
          </a:p>
          <a:p>
            <a:pPr marL="746759" lvl="1" indent="-373379" defTabSz="490727">
              <a:spcBef>
                <a:spcPts val="2300"/>
              </a:spcBef>
              <a:defRPr sz="2856"/>
            </a:pPr>
            <a:r>
              <a:rPr dirty="0"/>
              <a:t>Pressing the controller’s </a:t>
            </a:r>
            <a:r>
              <a:rPr lang="en-US" dirty="0"/>
              <a:t>trigger </a:t>
            </a:r>
            <a:r>
              <a:rPr dirty="0"/>
              <a:t>in order to </a:t>
            </a:r>
            <a:r>
              <a:rPr lang="en-US" dirty="0"/>
              <a:t>shot</a:t>
            </a:r>
            <a:endParaRPr dirty="0"/>
          </a:p>
          <a:p>
            <a:pPr marL="373379" indent="-373379" defTabSz="490727">
              <a:spcBef>
                <a:spcPts val="2300"/>
              </a:spcBef>
              <a:defRPr sz="2856"/>
            </a:pPr>
            <a:r>
              <a:rPr dirty="0"/>
              <a:t>The game consists 3 scenes for the user to navigate</a:t>
            </a:r>
          </a:p>
          <a:p>
            <a:pPr marL="746759" lvl="1" indent="-373379" defTabSz="490727">
              <a:spcBef>
                <a:spcPts val="2300"/>
              </a:spcBef>
              <a:defRPr sz="2856"/>
            </a:pPr>
            <a:r>
              <a:rPr lang="en-US" dirty="0"/>
              <a:t>Garage </a:t>
            </a:r>
            <a:r>
              <a:rPr dirty="0"/>
              <a:t>Menu</a:t>
            </a:r>
          </a:p>
          <a:p>
            <a:pPr marL="746759" lvl="1" indent="-373379" defTabSz="490727">
              <a:spcBef>
                <a:spcPts val="2300"/>
              </a:spcBef>
              <a:defRPr sz="2856"/>
            </a:pPr>
            <a:r>
              <a:rPr lang="en-US" dirty="0"/>
              <a:t>Classic </a:t>
            </a:r>
            <a:r>
              <a:rPr dirty="0"/>
              <a:t>Play </a:t>
            </a:r>
            <a:r>
              <a:rPr lang="en-US" dirty="0"/>
              <a:t>Mode</a:t>
            </a:r>
            <a:endParaRPr dirty="0"/>
          </a:p>
          <a:p>
            <a:pPr marL="746759" lvl="1" indent="-373379" defTabSz="490727">
              <a:spcBef>
                <a:spcPts val="2300"/>
              </a:spcBef>
              <a:defRPr sz="2856"/>
            </a:pPr>
            <a:r>
              <a:rPr lang="en-US" dirty="0"/>
              <a:t>Zombie Play Mode</a:t>
            </a:r>
            <a:endParaRPr dirty="0"/>
          </a:p>
          <a:p>
            <a:pPr marL="373379" indent="-373379" defTabSz="490727">
              <a:spcBef>
                <a:spcPts val="2300"/>
              </a:spcBef>
              <a:defRPr sz="2856"/>
            </a:pPr>
            <a:r>
              <a:rPr dirty="0"/>
              <a:t>There are several kinds of sounds and new features we added </a:t>
            </a:r>
            <a:r>
              <a:rPr lang="en-US" dirty="0"/>
              <a:t>to </a:t>
            </a:r>
            <a:r>
              <a:rPr dirty="0"/>
              <a:t>the game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-40902"/>
            <a:ext cx="2248140" cy="1266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844" y="0"/>
            <a:ext cx="1021556" cy="914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ruit ninja VR"/>
          <p:cNvSpPr txBox="1"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        Duck hunt revolution</a:t>
            </a:r>
            <a:endParaRPr dirty="0"/>
          </a:p>
        </p:txBody>
      </p:sp>
      <p:sp>
        <p:nvSpPr>
          <p:cNvPr id="183" name="The scenes - men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467359">
              <a:spcBef>
                <a:spcPts val="2200"/>
              </a:spcBef>
              <a:defRPr sz="4800"/>
            </a:lvl1pPr>
          </a:lstStyle>
          <a:p>
            <a:r>
              <a:rPr dirty="0">
                <a:solidFill>
                  <a:srgbClr val="FF0000"/>
                </a:solidFill>
              </a:rPr>
              <a:t>The scenes </a:t>
            </a:r>
            <a:r>
              <a:rPr lang="mr-IN" dirty="0">
                <a:solidFill>
                  <a:srgbClr val="FF0000"/>
                </a:solidFill>
              </a:rPr>
              <a:t>–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Garage </a:t>
            </a:r>
            <a:r>
              <a:rPr dirty="0">
                <a:solidFill>
                  <a:srgbClr val="FF0000"/>
                </a:solidFill>
              </a:rPr>
              <a:t>menu </a:t>
            </a:r>
          </a:p>
        </p:txBody>
      </p:sp>
      <p:sp>
        <p:nvSpPr>
          <p:cNvPr id="184" name="Allows the user to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Allows the user to:</a:t>
            </a:r>
            <a:endParaRPr lang="en-US" dirty="0"/>
          </a:p>
          <a:p>
            <a:endParaRPr dirty="0"/>
          </a:p>
          <a:p>
            <a:pPr lvl="1"/>
            <a:r>
              <a:rPr dirty="0"/>
              <a:t>Choose the game </a:t>
            </a:r>
            <a:r>
              <a:rPr lang="en-US" dirty="0"/>
              <a:t>mode</a:t>
            </a:r>
            <a:endParaRPr dirty="0"/>
          </a:p>
          <a:p>
            <a:pPr lvl="1"/>
            <a:r>
              <a:rPr lang="en-US" dirty="0"/>
              <a:t>Get his weapon of choice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-130513"/>
            <a:ext cx="2248140" cy="1266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844" y="0"/>
            <a:ext cx="1021556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AF344F-1E9C-4B3C-A2C1-D5A94B0896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20" y="4876800"/>
            <a:ext cx="8190271" cy="43486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Fruit ninja VR"/>
          <p:cNvSpPr txBox="1"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         Duck hunt revolution</a:t>
            </a:r>
            <a:endParaRPr dirty="0"/>
          </a:p>
        </p:txBody>
      </p:sp>
      <p:sp>
        <p:nvSpPr>
          <p:cNvPr id="187" name="The scenes - play sce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467359">
              <a:spcBef>
                <a:spcPts val="2200"/>
              </a:spcBef>
              <a:defRPr sz="4800"/>
            </a:lvl1pPr>
          </a:lstStyle>
          <a:p>
            <a:r>
              <a:rPr dirty="0">
                <a:solidFill>
                  <a:srgbClr val="FF0000"/>
                </a:solidFill>
              </a:rPr>
              <a:t>The scenes </a:t>
            </a:r>
            <a:r>
              <a:rPr lang="mr-IN" dirty="0">
                <a:solidFill>
                  <a:srgbClr val="FF0000"/>
                </a:solidFill>
              </a:rPr>
              <a:t>–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classic </a:t>
            </a:r>
            <a:r>
              <a:rPr dirty="0">
                <a:solidFill>
                  <a:srgbClr val="FF0000"/>
                </a:solidFill>
              </a:rPr>
              <a:t>play </a:t>
            </a:r>
            <a:r>
              <a:rPr lang="en-US" dirty="0">
                <a:solidFill>
                  <a:srgbClr val="FF0000"/>
                </a:solidFill>
              </a:rPr>
              <a:t>mode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88" name="The current score and time left for the game are visible to the user during the game…"/>
          <p:cNvSpPr txBox="1">
            <a:spLocks noGrp="1"/>
          </p:cNvSpPr>
          <p:nvPr>
            <p:ph type="body" idx="1"/>
          </p:nvPr>
        </p:nvSpPr>
        <p:spPr>
          <a:xfrm>
            <a:off x="274108" y="2743200"/>
            <a:ext cx="12324292" cy="6758076"/>
          </a:xfrm>
          <a:prstGeom prst="rect">
            <a:avLst/>
          </a:prstGeom>
        </p:spPr>
        <p:txBody>
          <a:bodyPr/>
          <a:lstStyle/>
          <a:p>
            <a:pPr marL="337820" indent="-337820" defTabSz="443991">
              <a:spcBef>
                <a:spcPts val="2100"/>
              </a:spcBef>
              <a:defRPr sz="2584"/>
            </a:pPr>
            <a:r>
              <a:rPr lang="en-US" dirty="0"/>
              <a:t>The user can see his score and the level he’s in at all time</a:t>
            </a:r>
            <a:endParaRPr dirty="0"/>
          </a:p>
          <a:p>
            <a:pPr marL="337820" indent="-337820" defTabSz="443991">
              <a:spcBef>
                <a:spcPts val="2100"/>
              </a:spcBef>
              <a:defRPr sz="2584"/>
            </a:pPr>
            <a:r>
              <a:rPr lang="en-US" dirty="0"/>
              <a:t>The user is waiting for the hunting dog to go and get those duck fly</a:t>
            </a:r>
            <a:endParaRPr dirty="0"/>
          </a:p>
          <a:p>
            <a:pPr marL="337820" indent="-337820" defTabSz="443991">
              <a:spcBef>
                <a:spcPts val="2100"/>
              </a:spcBef>
              <a:defRPr sz="2584"/>
            </a:pPr>
            <a:r>
              <a:rPr lang="en-US" dirty="0"/>
              <a:t>Once the ducks are </a:t>
            </a:r>
            <a:r>
              <a:rPr lang="en-US" dirty="0" err="1"/>
              <a:t>airborn</a:t>
            </a:r>
            <a:r>
              <a:rPr lang="en-US" dirty="0"/>
              <a:t>, user’s goal is to hit them</a:t>
            </a:r>
            <a:endParaRPr dirty="0"/>
          </a:p>
          <a:p>
            <a:pPr marL="337820" indent="-337820" defTabSz="443991">
              <a:spcBef>
                <a:spcPts val="2100"/>
              </a:spcBef>
              <a:defRPr sz="2584"/>
            </a:pPr>
            <a:r>
              <a:rPr lang="en-US" dirty="0"/>
              <a:t>Score is updated constantly</a:t>
            </a:r>
            <a:endParaRPr dirty="0"/>
          </a:p>
          <a:p>
            <a:pPr marL="337820" indent="-337820" defTabSz="443991">
              <a:spcBef>
                <a:spcPts val="2100"/>
              </a:spcBef>
              <a:defRPr sz="2584"/>
            </a:pPr>
            <a:r>
              <a:rPr lang="en-US" dirty="0"/>
              <a:t>When the pistols are chosen, the user can shot simultaneity on both</a:t>
            </a:r>
            <a:endParaRPr dirty="0"/>
          </a:p>
          <a:p>
            <a:pPr marL="337820" indent="-337820" defTabSz="443991">
              <a:spcBef>
                <a:spcPts val="2100"/>
              </a:spcBef>
              <a:defRPr sz="2584"/>
            </a:pPr>
            <a:r>
              <a:rPr lang="en-US" dirty="0"/>
              <a:t>This </a:t>
            </a:r>
            <a:r>
              <a:rPr dirty="0"/>
              <a:t>scene has other </a:t>
            </a:r>
            <a:r>
              <a:rPr lang="en-US" dirty="0"/>
              <a:t>uniqe </a:t>
            </a:r>
            <a:r>
              <a:rPr dirty="0"/>
              <a:t>objects as a part of the background</a:t>
            </a:r>
            <a:r>
              <a:rPr lang="en-US" dirty="0"/>
              <a:t>, such as trees and flowers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-130513"/>
            <a:ext cx="2248140" cy="1266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844" y="0"/>
            <a:ext cx="1021556" cy="914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Fruit ninja VR"/>
          <p:cNvSpPr txBox="1"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         Duck hunt revolution</a:t>
            </a:r>
            <a:endParaRPr dirty="0"/>
          </a:p>
        </p:txBody>
      </p:sp>
      <p:sp>
        <p:nvSpPr>
          <p:cNvPr id="187" name="The scenes - play sce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467359">
              <a:spcBef>
                <a:spcPts val="2200"/>
              </a:spcBef>
              <a:defRPr sz="4800"/>
            </a:lvl1pPr>
          </a:lstStyle>
          <a:p>
            <a:r>
              <a:rPr dirty="0">
                <a:solidFill>
                  <a:srgbClr val="FF0000"/>
                </a:solidFill>
              </a:rPr>
              <a:t>The scenes </a:t>
            </a:r>
            <a:r>
              <a:rPr lang="mr-IN" dirty="0">
                <a:solidFill>
                  <a:srgbClr val="FF0000"/>
                </a:solidFill>
              </a:rPr>
              <a:t>–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classic </a:t>
            </a:r>
            <a:r>
              <a:rPr dirty="0">
                <a:solidFill>
                  <a:srgbClr val="FF0000"/>
                </a:solidFill>
              </a:rPr>
              <a:t>play </a:t>
            </a:r>
            <a:r>
              <a:rPr lang="en-US" dirty="0">
                <a:solidFill>
                  <a:srgbClr val="FF0000"/>
                </a:solidFill>
              </a:rPr>
              <a:t>mode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-130513"/>
            <a:ext cx="2248140" cy="1266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844" y="0"/>
            <a:ext cx="1021556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08A25F-A731-4F00-AD91-5838381A09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7" y="1987190"/>
            <a:ext cx="6490012" cy="3445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90AD02-DEC0-4259-B3FB-646F4106B1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11" y="5605524"/>
            <a:ext cx="6503122" cy="343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000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Fruit ninja VR"/>
          <p:cNvSpPr txBox="1"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         Duck hunt revolution</a:t>
            </a:r>
            <a:endParaRPr dirty="0"/>
          </a:p>
        </p:txBody>
      </p:sp>
      <p:sp>
        <p:nvSpPr>
          <p:cNvPr id="191" name="The scenes - game over sce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467359">
              <a:spcBef>
                <a:spcPts val="2200"/>
              </a:spcBef>
              <a:defRPr sz="4800"/>
            </a:lvl1pPr>
          </a:lstStyle>
          <a:p>
            <a:r>
              <a:rPr dirty="0">
                <a:solidFill>
                  <a:srgbClr val="FF0000"/>
                </a:solidFill>
              </a:rPr>
              <a:t>The scenes </a:t>
            </a:r>
            <a:r>
              <a:rPr lang="mr-IN" dirty="0">
                <a:solidFill>
                  <a:srgbClr val="FF0000"/>
                </a:solidFill>
              </a:rPr>
              <a:t>–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zombie play mode</a:t>
            </a:r>
            <a:r>
              <a:rPr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92" name="The user can get to this scene only when the game is ove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This mode is an adaptation we created to the classic mode</a:t>
            </a:r>
            <a:endParaRPr dirty="0"/>
          </a:p>
          <a:p>
            <a:r>
              <a:rPr lang="en-US" dirty="0"/>
              <a:t>This time the user should protect himself by killing zombies</a:t>
            </a:r>
            <a:endParaRPr dirty="0"/>
          </a:p>
          <a:p>
            <a:r>
              <a:rPr lang="en-US" dirty="0"/>
              <a:t>Once the user see a zombie walks through him his goal is to shot him and get points</a:t>
            </a:r>
          </a:p>
          <a:p>
            <a:r>
              <a:rPr lang="en-US" dirty="0" smtClean="0"/>
              <a:t>The more zombies you shoot, the more zombies will come towards you</a:t>
            </a:r>
            <a:endParaRPr lang="en-US" dirty="0"/>
          </a:p>
          <a:p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-130513"/>
            <a:ext cx="2248140" cy="1266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844" y="0"/>
            <a:ext cx="1021556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6C7BE3-2EDA-4D44-AFB7-DC97B142B4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9" y="5468543"/>
            <a:ext cx="7079226" cy="376430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Fruit ninja VR"/>
          <p:cNvSpPr txBox="1"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         Duck hunt revolution</a:t>
            </a:r>
            <a:endParaRPr dirty="0"/>
          </a:p>
        </p:txBody>
      </p:sp>
      <p:sp>
        <p:nvSpPr>
          <p:cNvPr id="195" name="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467359">
              <a:spcBef>
                <a:spcPts val="2200"/>
              </a:spcBef>
              <a:defRPr sz="4800"/>
            </a:lvl1pPr>
          </a:lstStyle>
          <a:p>
            <a:r>
              <a:rPr lang="en-US" dirty="0">
                <a:solidFill>
                  <a:srgbClr val="FF0000"/>
                </a:solidFill>
              </a:rPr>
              <a:t>Check our website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96" name="https://youtu.be/YZ9ouCW3rpw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705970" lvl="1" indent="-261470">
              <a:spcBef>
                <a:spcPts val="2400"/>
              </a:spcBef>
              <a:buChar char="‣"/>
              <a:defRPr sz="3600"/>
            </a:pPr>
            <a:r>
              <a:rPr lang="en-US" u="sng" dirty="0">
                <a:solidFill>
                  <a:schemeClr val="accent1"/>
                </a:solidFill>
                <a:hlinkClick r:id="rId2"/>
              </a:rPr>
              <a:t>https://orharchol.wixsite.com/duck-hunt</a:t>
            </a:r>
            <a:endParaRPr u="sng" dirty="0">
              <a:solidFill>
                <a:schemeClr val="accent1"/>
              </a:solidFill>
              <a:hlinkClick r:id="rId3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-130513"/>
            <a:ext cx="2248140" cy="1266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844" y="0"/>
            <a:ext cx="1021556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3168C9-4C35-4795-BAFF-BD5CDBFD84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70" y="3846958"/>
            <a:ext cx="9006348" cy="476515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397</Words>
  <Application>Microsoft Office PowerPoint</Application>
  <PresentationFormat>Custom</PresentationFormat>
  <Paragraphs>54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DIN Alternate</vt:lpstr>
      <vt:lpstr>Helvetica Neue</vt:lpstr>
      <vt:lpstr>Mangal</vt:lpstr>
      <vt:lpstr>Office Theme</vt:lpstr>
      <vt:lpstr>  Duck hunt revolution     -the VR game-</vt:lpstr>
      <vt:lpstr>Overview</vt:lpstr>
      <vt:lpstr>System &amp; Technologies</vt:lpstr>
      <vt:lpstr>The game </vt:lpstr>
      <vt:lpstr>The scenes – Garage menu </vt:lpstr>
      <vt:lpstr>The scenes – classic play mode</vt:lpstr>
      <vt:lpstr>The scenes – classic play mode</vt:lpstr>
      <vt:lpstr>The scenes – zombie play mode </vt:lpstr>
      <vt:lpstr>Check our website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Duck hunt revolution     -the VR game-</dc:title>
  <dc:creator>Snir Zango</dc:creator>
  <cp:lastModifiedBy>Rotem Ohana</cp:lastModifiedBy>
  <cp:revision>4</cp:revision>
  <dcterms:created xsi:type="dcterms:W3CDTF">2018-11-24T15:55:07Z</dcterms:created>
  <dcterms:modified xsi:type="dcterms:W3CDTF">2018-11-26T12:23:04Z</dcterms:modified>
</cp:coreProperties>
</file>