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removePersonalInfoOnSave="1" saveSubsetFonts="1">
  <p:sldMasterIdLst>
    <p:sldMasterId id="2147483648" r:id="rId2"/>
  </p:sldMasterIdLst>
  <p:notesMasterIdLst>
    <p:notesMasterId r:id="rId25"/>
  </p:notesMasterIdLst>
  <p:handoutMasterIdLst>
    <p:handoutMasterId r:id="rId26"/>
  </p:handoutMasterIdLst>
  <p:sldIdLst>
    <p:sldId id="268" r:id="rId3"/>
    <p:sldId id="258" r:id="rId4"/>
    <p:sldId id="277" r:id="rId5"/>
    <p:sldId id="286" r:id="rId6"/>
    <p:sldId id="276" r:id="rId7"/>
    <p:sldId id="278" r:id="rId8"/>
    <p:sldId id="279" r:id="rId9"/>
    <p:sldId id="289" r:id="rId10"/>
    <p:sldId id="287" r:id="rId11"/>
    <p:sldId id="290" r:id="rId12"/>
    <p:sldId id="280" r:id="rId13"/>
    <p:sldId id="281" r:id="rId14"/>
    <p:sldId id="288" r:id="rId15"/>
    <p:sldId id="282" r:id="rId16"/>
    <p:sldId id="291" r:id="rId17"/>
    <p:sldId id="283" r:id="rId18"/>
    <p:sldId id="292" r:id="rId19"/>
    <p:sldId id="293" r:id="rId20"/>
    <p:sldId id="260" r:id="rId21"/>
    <p:sldId id="285" r:id="rId22"/>
    <p:sldId id="284" r:id="rId23"/>
    <p:sldId id="294"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3002" autoAdjust="0"/>
    <p:restoredTop sz="78505" autoAdjust="0"/>
  </p:normalViewPr>
  <p:slideViewPr>
    <p:cSldViewPr snapToGrid="0" showGuides="1">
      <p:cViewPr varScale="1">
        <p:scale>
          <a:sx n="72" d="100"/>
          <a:sy n="72" d="100"/>
        </p:scale>
        <p:origin x="806" y="43"/>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82" d="100"/>
          <a:sy n="82" d="100"/>
        </p:scale>
        <p:origin x="3852"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כותרת עליונה 1"/>
          <p:cNvSpPr>
            <a:spLocks noGrp="1"/>
          </p:cNvSpPr>
          <p:nvPr>
            <p:ph type="hdr" sz="quarter"/>
          </p:nvPr>
        </p:nvSpPr>
        <p:spPr>
          <a:xfrm>
            <a:off x="0" y="0"/>
            <a:ext cx="2971800" cy="458788"/>
          </a:xfrm>
          <a:prstGeom prst="rect">
            <a:avLst/>
          </a:prstGeom>
        </p:spPr>
        <p:txBody>
          <a:bodyPr vert="horz" lIns="91440" tIns="45720" rIns="91440" bIns="45720" rtlCol="1"/>
          <a:lstStyle>
            <a:lvl1pPr algn="r" latinLnBrk="0">
              <a:defRPr lang="he-IL" sz="1200"/>
            </a:lvl1pPr>
          </a:lstStyle>
          <a:p>
            <a:pPr algn="r" rtl="1"/>
            <a:endParaRPr lang="he-IL" dirty="0">
              <a:cs typeface="Tahoma" panose="020B0604030504040204" pitchFamily="34" charset="0"/>
            </a:endParaRPr>
          </a:p>
        </p:txBody>
      </p:sp>
      <p:sp>
        <p:nvSpPr>
          <p:cNvPr id="3" name="מציין מיקום תאריך 2"/>
          <p:cNvSpPr>
            <a:spLocks noGrp="1"/>
          </p:cNvSpPr>
          <p:nvPr>
            <p:ph type="dt" sz="quarter" idx="1"/>
          </p:nvPr>
        </p:nvSpPr>
        <p:spPr>
          <a:xfrm>
            <a:off x="3884613" y="0"/>
            <a:ext cx="2971800" cy="458788"/>
          </a:xfrm>
          <a:prstGeom prst="rect">
            <a:avLst/>
          </a:prstGeom>
        </p:spPr>
        <p:txBody>
          <a:bodyPr vert="horz" lIns="91440" tIns="45720" rIns="91440" bIns="45720" rtlCol="1"/>
          <a:lstStyle>
            <a:lvl1pPr algn="r" latinLnBrk="0">
              <a:defRPr lang="he-IL" sz="1200"/>
            </a:lvl1pPr>
          </a:lstStyle>
          <a:p>
            <a:pPr algn="r" rtl="1"/>
            <a:fld id="{E6F93605-0C0C-4258-9724-5F2F9BB3BC90}" type="datetimeFigureOut">
              <a:rPr lang="he-IL" smtClean="0">
                <a:cs typeface="Tahoma" panose="020B0604030504040204" pitchFamily="34" charset="0"/>
              </a:rPr>
              <a:t>כ"ו/כסלו/תשע"ז</a:t>
            </a:fld>
            <a:endParaRPr lang="he-IL" dirty="0">
              <a:cs typeface="Tahoma" panose="020B0604030504040204" pitchFamily="34" charset="0"/>
            </a:endParaRPr>
          </a:p>
        </p:txBody>
      </p:sp>
      <p:sp>
        <p:nvSpPr>
          <p:cNvPr id="4" name="מציין מיקום כותרת תחתונה 3"/>
          <p:cNvSpPr>
            <a:spLocks noGrp="1"/>
          </p:cNvSpPr>
          <p:nvPr>
            <p:ph type="ftr" sz="quarter" idx="2"/>
          </p:nvPr>
        </p:nvSpPr>
        <p:spPr>
          <a:xfrm>
            <a:off x="0" y="8685213"/>
            <a:ext cx="2971800" cy="458787"/>
          </a:xfrm>
          <a:prstGeom prst="rect">
            <a:avLst/>
          </a:prstGeom>
        </p:spPr>
        <p:txBody>
          <a:bodyPr vert="horz" lIns="91440" tIns="45720" rIns="91440" bIns="45720" rtlCol="1" anchor="b"/>
          <a:lstStyle>
            <a:lvl1pPr algn="r" latinLnBrk="0">
              <a:defRPr lang="he-IL" sz="1200"/>
            </a:lvl1pPr>
          </a:lstStyle>
          <a:p>
            <a:pPr algn="r" rtl="1"/>
            <a:endParaRPr lang="he-IL" dirty="0">
              <a:cs typeface="Tahoma" panose="020B0604030504040204" pitchFamily="34" charset="0"/>
            </a:endParaRPr>
          </a:p>
        </p:txBody>
      </p:sp>
      <p:sp>
        <p:nvSpPr>
          <p:cNvPr id="5" name="מציין מיקום מספר שקופית 4"/>
          <p:cNvSpPr>
            <a:spLocks noGrp="1"/>
          </p:cNvSpPr>
          <p:nvPr>
            <p:ph type="sldNum" sz="quarter" idx="3"/>
          </p:nvPr>
        </p:nvSpPr>
        <p:spPr>
          <a:xfrm>
            <a:off x="3884613" y="8685213"/>
            <a:ext cx="2971800" cy="458787"/>
          </a:xfrm>
          <a:prstGeom prst="rect">
            <a:avLst/>
          </a:prstGeom>
        </p:spPr>
        <p:txBody>
          <a:bodyPr vert="horz" lIns="91440" tIns="45720" rIns="91440" bIns="45720" rtlCol="1" anchor="b"/>
          <a:lstStyle>
            <a:lvl1pPr algn="r" latinLnBrk="0">
              <a:defRPr lang="he-IL" sz="1200"/>
            </a:lvl1pPr>
          </a:lstStyle>
          <a:p>
            <a:pPr algn="r" rtl="1"/>
            <a:fld id="{663FFE7F-C917-439A-8026-3D301EB5CC28}" type="slidenum">
              <a:rPr lang="he-IL" smtClean="0">
                <a:cs typeface="Tahoma" panose="020B0604030504040204" pitchFamily="34" charset="0"/>
              </a:rPr>
              <a:t>‹#›</a:t>
            </a:fld>
            <a:endParaRPr lang="he-IL" dirty="0">
              <a:cs typeface="Tahoma" panose="020B0604030504040204" pitchFamily="34" charset="0"/>
            </a:endParaRPr>
          </a:p>
        </p:txBody>
      </p:sp>
    </p:spTree>
    <p:extLst>
      <p:ext uri="{BB962C8B-B14F-4D97-AF65-F5344CB8AC3E}">
        <p14:creationId xmlns:p14="http://schemas.microsoft.com/office/powerpoint/2010/main" val="7527998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כותרת עליונה 1"/>
          <p:cNvSpPr>
            <a:spLocks noGrp="1"/>
          </p:cNvSpPr>
          <p:nvPr>
            <p:ph type="hdr" sz="quarter"/>
          </p:nvPr>
        </p:nvSpPr>
        <p:spPr>
          <a:xfrm>
            <a:off x="0" y="0"/>
            <a:ext cx="2971800" cy="458788"/>
          </a:xfrm>
          <a:prstGeom prst="rect">
            <a:avLst/>
          </a:prstGeom>
        </p:spPr>
        <p:txBody>
          <a:bodyPr vert="horz" lIns="91440" tIns="45720" rIns="91440" bIns="45720" rtlCol="1"/>
          <a:lstStyle>
            <a:lvl1pPr algn="r" latinLnBrk="0">
              <a:defRPr lang="he-IL" sz="1200">
                <a:cs typeface="Tahoma" panose="020B0604030504040204" pitchFamily="34" charset="0"/>
              </a:defRPr>
            </a:lvl1pPr>
          </a:lstStyle>
          <a:p>
            <a:pPr rtl="1"/>
            <a:endParaRPr lang="he-IL" dirty="0"/>
          </a:p>
        </p:txBody>
      </p:sp>
      <p:sp>
        <p:nvSpPr>
          <p:cNvPr id="3" name="מציין מיקום תאריך 2"/>
          <p:cNvSpPr>
            <a:spLocks noGrp="1"/>
          </p:cNvSpPr>
          <p:nvPr>
            <p:ph type="dt" idx="1"/>
          </p:nvPr>
        </p:nvSpPr>
        <p:spPr>
          <a:xfrm>
            <a:off x="3884613" y="0"/>
            <a:ext cx="2971800" cy="458788"/>
          </a:xfrm>
          <a:prstGeom prst="rect">
            <a:avLst/>
          </a:prstGeom>
        </p:spPr>
        <p:txBody>
          <a:bodyPr vert="horz" lIns="91440" tIns="45720" rIns="91440" bIns="45720" rtlCol="1"/>
          <a:lstStyle>
            <a:lvl1pPr algn="r" latinLnBrk="0">
              <a:defRPr lang="he-IL" sz="1200">
                <a:cs typeface="Tahoma" panose="020B0604030504040204" pitchFamily="34" charset="0"/>
              </a:defRPr>
            </a:lvl1pPr>
          </a:lstStyle>
          <a:p>
            <a:pPr rtl="1"/>
            <a:fld id="{28F31B3D-E4E3-4A80-AB70-C5564C267266}" type="datetimeFigureOut">
              <a:rPr lang="he-IL" smtClean="0"/>
              <a:pPr rtl="1"/>
              <a:t>כ"ו/כסלו/תשע"ז</a:t>
            </a:fld>
            <a:endParaRPr lang="he-IL" dirty="0"/>
          </a:p>
        </p:txBody>
      </p:sp>
      <p:sp>
        <p:nvSpPr>
          <p:cNvPr id="4" name="מציין מיקום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pPr algn="r" rtl="1"/>
            <a:endParaRPr lang="he-IL" dirty="0"/>
          </a:p>
        </p:txBody>
      </p:sp>
      <p:sp>
        <p:nvSpPr>
          <p:cNvPr id="5" name="מציין מיקום הערות 4"/>
          <p:cNvSpPr>
            <a:spLocks noGrp="1"/>
          </p:cNvSpPr>
          <p:nvPr>
            <p:ph type="body" sz="quarter" idx="3"/>
          </p:nvPr>
        </p:nvSpPr>
        <p:spPr>
          <a:xfrm>
            <a:off x="685800" y="4400550"/>
            <a:ext cx="5486400" cy="3086100"/>
          </a:xfrm>
          <a:prstGeom prst="rect">
            <a:avLst/>
          </a:prstGeom>
        </p:spPr>
        <p:txBody>
          <a:bodyPr vert="horz" lIns="91440" tIns="45720" rIns="91440" bIns="45720" rtlCol="1"/>
          <a:lstStyle/>
          <a:p>
            <a:pPr lvl="0" algn="r" rtl="1"/>
            <a:r>
              <a:rPr lang="he-IL" dirty="0"/>
              <a:t>לחץ כדי לערוך סגנונות טקסט של תבנית בסיס</a:t>
            </a:r>
          </a:p>
          <a:p>
            <a:pPr lvl="1" algn="r" rtl="1"/>
            <a:r>
              <a:rPr lang="he-IL" dirty="0"/>
              <a:t>רמה שניה</a:t>
            </a:r>
          </a:p>
          <a:p>
            <a:pPr lvl="2" algn="r" rtl="1"/>
            <a:r>
              <a:rPr lang="he-IL" dirty="0"/>
              <a:t>רמה שלישית</a:t>
            </a:r>
          </a:p>
          <a:p>
            <a:pPr lvl="3" algn="r" rtl="1"/>
            <a:r>
              <a:rPr lang="he-IL" dirty="0"/>
              <a:t>רמה רביעית</a:t>
            </a:r>
          </a:p>
          <a:p>
            <a:pPr lvl="4" algn="r" rtl="1"/>
            <a:r>
              <a:rPr lang="he-IL" dirty="0"/>
              <a:t>רמה חמישית</a:t>
            </a:r>
          </a:p>
        </p:txBody>
      </p:sp>
      <p:sp>
        <p:nvSpPr>
          <p:cNvPr id="6" name="מציין מיקום כותרת תחתונה 5"/>
          <p:cNvSpPr>
            <a:spLocks noGrp="1"/>
          </p:cNvSpPr>
          <p:nvPr>
            <p:ph type="ftr" sz="quarter" idx="4"/>
          </p:nvPr>
        </p:nvSpPr>
        <p:spPr>
          <a:xfrm>
            <a:off x="0" y="8685213"/>
            <a:ext cx="2971800" cy="458787"/>
          </a:xfrm>
          <a:prstGeom prst="rect">
            <a:avLst/>
          </a:prstGeom>
        </p:spPr>
        <p:txBody>
          <a:bodyPr vert="horz" lIns="91440" tIns="45720" rIns="91440" bIns="45720" rtlCol="1" anchor="b"/>
          <a:lstStyle>
            <a:lvl1pPr algn="r" latinLnBrk="0">
              <a:defRPr lang="he-IL" sz="1200">
                <a:cs typeface="Tahoma" panose="020B0604030504040204" pitchFamily="34" charset="0"/>
              </a:defRPr>
            </a:lvl1pPr>
          </a:lstStyle>
          <a:p>
            <a:pPr rtl="1"/>
            <a:endParaRPr lang="he-IL" dirty="0"/>
          </a:p>
        </p:txBody>
      </p:sp>
      <p:sp>
        <p:nvSpPr>
          <p:cNvPr id="7" name="מציין מיקום מספר שקופית 6"/>
          <p:cNvSpPr>
            <a:spLocks noGrp="1"/>
          </p:cNvSpPr>
          <p:nvPr>
            <p:ph type="sldNum" sz="quarter" idx="5"/>
          </p:nvPr>
        </p:nvSpPr>
        <p:spPr>
          <a:xfrm>
            <a:off x="3884613" y="8685213"/>
            <a:ext cx="2971800" cy="458787"/>
          </a:xfrm>
          <a:prstGeom prst="rect">
            <a:avLst/>
          </a:prstGeom>
        </p:spPr>
        <p:txBody>
          <a:bodyPr vert="horz" lIns="91440" tIns="45720" rIns="91440" bIns="45720" rtlCol="1" anchor="b"/>
          <a:lstStyle>
            <a:lvl1pPr algn="r" latinLnBrk="0">
              <a:defRPr lang="he-IL" sz="1200">
                <a:cs typeface="Tahoma" panose="020B0604030504040204" pitchFamily="34" charset="0"/>
              </a:defRPr>
            </a:lvl1pPr>
          </a:lstStyle>
          <a:p>
            <a:pPr rtl="1"/>
            <a:fld id="{4EC0B30D-C07A-425B-A90C-BA7BEB191079}" type="slidenum">
              <a:rPr lang="he-IL" smtClean="0"/>
              <a:pPr rtl="1"/>
              <a:t>‹#›</a:t>
            </a:fld>
            <a:endParaRPr lang="he-IL" dirty="0"/>
          </a:p>
        </p:txBody>
      </p:sp>
    </p:spTree>
    <p:extLst>
      <p:ext uri="{BB962C8B-B14F-4D97-AF65-F5344CB8AC3E}">
        <p14:creationId xmlns:p14="http://schemas.microsoft.com/office/powerpoint/2010/main" val="3723190405"/>
      </p:ext>
    </p:extLst>
  </p:cSld>
  <p:clrMap bg1="lt1" tx1="dk1" bg2="lt2" tx2="dk2" accent1="accent1" accent2="accent2" accent3="accent3" accent4="accent4" accent5="accent5" accent6="accent6" hlink="hlink" folHlink="folHlink"/>
  <p:notesStyle>
    <a:lvl1pPr marL="0" algn="r" defTabSz="914400" rtl="0" eaLnBrk="1" latinLnBrk="0" hangingPunct="1">
      <a:defRPr lang="he-IL" sz="1200" kern="1200">
        <a:solidFill>
          <a:schemeClr val="tx1"/>
        </a:solidFill>
        <a:latin typeface="+mn-lt"/>
        <a:ea typeface="+mn-ea"/>
        <a:cs typeface="Tahoma" panose="020B0604030504040204" pitchFamily="34" charset="0"/>
      </a:defRPr>
    </a:lvl1pPr>
    <a:lvl2pPr marL="457200" algn="r" defTabSz="914400" rtl="0" eaLnBrk="1" latinLnBrk="0" hangingPunct="1">
      <a:defRPr lang="he-IL" sz="1200" kern="1200">
        <a:solidFill>
          <a:schemeClr val="tx1"/>
        </a:solidFill>
        <a:latin typeface="+mn-lt"/>
        <a:ea typeface="+mn-ea"/>
        <a:cs typeface="Tahoma" panose="020B0604030504040204" pitchFamily="34" charset="0"/>
      </a:defRPr>
    </a:lvl2pPr>
    <a:lvl3pPr marL="914400" algn="r" defTabSz="914400" rtl="0" eaLnBrk="1" latinLnBrk="0" hangingPunct="1">
      <a:defRPr lang="he-IL" sz="1200" kern="1200">
        <a:solidFill>
          <a:schemeClr val="tx1"/>
        </a:solidFill>
        <a:latin typeface="+mn-lt"/>
        <a:ea typeface="+mn-ea"/>
        <a:cs typeface="Tahoma" panose="020B0604030504040204" pitchFamily="34" charset="0"/>
      </a:defRPr>
    </a:lvl3pPr>
    <a:lvl4pPr marL="1371600" algn="r" defTabSz="914400" rtl="0" eaLnBrk="1" latinLnBrk="0" hangingPunct="1">
      <a:defRPr lang="he-IL" sz="1200" kern="1200">
        <a:solidFill>
          <a:schemeClr val="tx1"/>
        </a:solidFill>
        <a:latin typeface="+mn-lt"/>
        <a:ea typeface="+mn-ea"/>
        <a:cs typeface="Tahoma" panose="020B0604030504040204" pitchFamily="34" charset="0"/>
      </a:defRPr>
    </a:lvl4pPr>
    <a:lvl5pPr marL="1828800" algn="r" defTabSz="914400" rtl="0" eaLnBrk="1" latinLnBrk="0" hangingPunct="1">
      <a:defRPr lang="he-IL" sz="1200" kern="1200">
        <a:solidFill>
          <a:schemeClr val="tx1"/>
        </a:solidFill>
        <a:latin typeface="+mn-lt"/>
        <a:ea typeface="+mn-ea"/>
        <a:cs typeface="Tahoma" panose="020B0604030504040204" pitchFamily="34" charset="0"/>
      </a:defRPr>
    </a:lvl5pPr>
    <a:lvl6pPr marL="2286000" algn="r" defTabSz="914400" rtl="0" eaLnBrk="1" latinLnBrk="0" hangingPunct="1">
      <a:defRPr lang="he-IL" sz="1200" kern="1200">
        <a:solidFill>
          <a:schemeClr val="tx1"/>
        </a:solidFill>
        <a:latin typeface="+mn-lt"/>
        <a:ea typeface="+mn-ea"/>
        <a:cs typeface="+mn-cs"/>
      </a:defRPr>
    </a:lvl6pPr>
    <a:lvl7pPr marL="2743200" algn="r" defTabSz="914400" rtl="0" eaLnBrk="1" latinLnBrk="0" hangingPunct="1">
      <a:defRPr lang="he-IL" sz="1200" kern="1200">
        <a:solidFill>
          <a:schemeClr val="tx1"/>
        </a:solidFill>
        <a:latin typeface="+mn-lt"/>
        <a:ea typeface="+mn-ea"/>
        <a:cs typeface="+mn-cs"/>
      </a:defRPr>
    </a:lvl7pPr>
    <a:lvl8pPr marL="3200400" algn="r" defTabSz="914400" rtl="0" eaLnBrk="1" latinLnBrk="0" hangingPunct="1">
      <a:defRPr lang="he-IL" sz="1200" kern="1200">
        <a:solidFill>
          <a:schemeClr val="tx1"/>
        </a:solidFill>
        <a:latin typeface="+mn-lt"/>
        <a:ea typeface="+mn-ea"/>
        <a:cs typeface="+mn-cs"/>
      </a:defRPr>
    </a:lvl8pPr>
    <a:lvl9pPr marL="3657600" algn="r" defTabSz="914400" rtl="0" eaLnBrk="1" latinLnBrk="0" hangingPunct="1">
      <a:defRPr lang="he-IL"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זיו</a:t>
            </a:r>
            <a:endParaRPr lang="en-US" dirty="0"/>
          </a:p>
        </p:txBody>
      </p:sp>
      <p:sp>
        <p:nvSpPr>
          <p:cNvPr id="4" name="מציין מיקום של מספר שקופית 3"/>
          <p:cNvSpPr>
            <a:spLocks noGrp="1"/>
          </p:cNvSpPr>
          <p:nvPr>
            <p:ph type="sldNum" sz="quarter" idx="10"/>
          </p:nvPr>
        </p:nvSpPr>
        <p:spPr/>
        <p:txBody>
          <a:bodyPr/>
          <a:lstStyle/>
          <a:p>
            <a:pPr rtl="1"/>
            <a:fld id="{4EC0B30D-C07A-425B-A90C-BA7BEB191079}" type="slidenum">
              <a:rPr lang="he-IL" smtClean="0"/>
              <a:pPr rtl="1"/>
              <a:t>1</a:t>
            </a:fld>
            <a:endParaRPr lang="he-IL" dirty="0"/>
          </a:p>
        </p:txBody>
      </p:sp>
    </p:spTree>
    <p:extLst>
      <p:ext uri="{BB962C8B-B14F-4D97-AF65-F5344CB8AC3E}">
        <p14:creationId xmlns:p14="http://schemas.microsoft.com/office/powerpoint/2010/main" val="4176630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יון</a:t>
            </a:r>
            <a:br>
              <a:rPr lang="en-US" dirty="0"/>
            </a:br>
            <a:r>
              <a:rPr lang="he-IL" dirty="0"/>
              <a:t>בגרף</a:t>
            </a:r>
            <a:r>
              <a:rPr lang="he-IL" baseline="0" dirty="0"/>
              <a:t> ניתן לראות את מס' הפרחים הממוצע לקלאס ביחס למס' סוגי הפרחים שאנחנו מכניסים, לדוגמא אם נכניס רק את הפרח בעל מס' התמונות הגבוהה ביותר נקבל 58 תמונות לקלאס, אם נכניס 20 פרחים עם הכי הרבה תמונות נקבל 40 תמונות לקלאס </a:t>
            </a:r>
            <a:r>
              <a:rPr lang="he-IL" baseline="0" dirty="0" err="1"/>
              <a:t>בבמוצע</a:t>
            </a:r>
            <a:r>
              <a:rPr lang="he-IL" baseline="0" dirty="0"/>
              <a:t> וככל שנכניס יותר סוגי פרחים למאגר נקבל כי יהיו לנו פחות תמונות לכל סוג פרח בממוצע.</a:t>
            </a:r>
            <a:endParaRPr lang="en-US" dirty="0"/>
          </a:p>
        </p:txBody>
      </p:sp>
      <p:sp>
        <p:nvSpPr>
          <p:cNvPr id="4" name="מציין מיקום של מספר שקופית 3"/>
          <p:cNvSpPr>
            <a:spLocks noGrp="1"/>
          </p:cNvSpPr>
          <p:nvPr>
            <p:ph type="sldNum" sz="quarter" idx="10"/>
          </p:nvPr>
        </p:nvSpPr>
        <p:spPr/>
        <p:txBody>
          <a:bodyPr/>
          <a:lstStyle/>
          <a:p>
            <a:pPr rtl="1"/>
            <a:fld id="{4EC0B30D-C07A-425B-A90C-BA7BEB191079}" type="slidenum">
              <a:rPr lang="he-IL" smtClean="0"/>
              <a:pPr rtl="1"/>
              <a:t>10</a:t>
            </a:fld>
            <a:endParaRPr lang="he-IL" dirty="0"/>
          </a:p>
        </p:txBody>
      </p:sp>
    </p:spTree>
    <p:extLst>
      <p:ext uri="{BB962C8B-B14F-4D97-AF65-F5344CB8AC3E}">
        <p14:creationId xmlns:p14="http://schemas.microsoft.com/office/powerpoint/2010/main" val="3598172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r>
              <a:rPr lang="he-IL" dirty="0"/>
              <a:t>יון</a:t>
            </a:r>
            <a:br>
              <a:rPr lang="en-US" dirty="0"/>
            </a:br>
            <a:r>
              <a:rPr lang="he-IL" dirty="0"/>
              <a:t>לאחר סידור </a:t>
            </a:r>
            <a:r>
              <a:rPr lang="he-IL" dirty="0" err="1"/>
              <a:t>הדאטא</a:t>
            </a:r>
            <a:r>
              <a:rPr lang="he-IL" dirty="0"/>
              <a:t> התחלנו להסתכל</a:t>
            </a:r>
            <a:r>
              <a:rPr lang="he-IL" baseline="0" dirty="0"/>
              <a:t> על דוגמאות לפתרון בעיות דומות שנעשו בעבר, נתקלנו במאמר </a:t>
            </a:r>
            <a:r>
              <a:rPr lang="he-IL" baseline="0" dirty="0" err="1"/>
              <a:t>פלוור</a:t>
            </a:r>
            <a:r>
              <a:rPr lang="he-IL" baseline="0" dirty="0"/>
              <a:t>..... אשר בעברית מדבר על תוצאות של שימוש במס' קטן של פרחים ומידע מ</a:t>
            </a:r>
            <a:r>
              <a:rPr lang="en-US" baseline="0" dirty="0" err="1"/>
              <a:t>Imagenet</a:t>
            </a:r>
            <a:r>
              <a:rPr lang="he-IL" baseline="0" dirty="0"/>
              <a:t> כדי לסווג פרחים בצורה טובה. התוצאה העיקרית של המאמר היא ששימוש ברשת שלמדה מעל </a:t>
            </a:r>
            <a:r>
              <a:rPr lang="en-US" baseline="0" dirty="0" err="1"/>
              <a:t>Imagenet</a:t>
            </a:r>
            <a:r>
              <a:rPr lang="he-IL" baseline="0" dirty="0"/>
              <a:t> ועשה </a:t>
            </a:r>
            <a:r>
              <a:rPr lang="en-US" baseline="0" dirty="0" err="1"/>
              <a:t>finetuning</a:t>
            </a:r>
            <a:r>
              <a:rPr lang="he-IL" baseline="0" dirty="0"/>
              <a:t> עוזרת מאוד לקבלת תוצאות טובות בבעיה.</a:t>
            </a:r>
            <a:br>
              <a:rPr lang="en-US" baseline="0" dirty="0"/>
            </a:br>
            <a:r>
              <a:rPr lang="he-IL" baseline="0" dirty="0"/>
              <a:t>חמושים במוטיבציה לקחנו את </a:t>
            </a:r>
            <a:r>
              <a:rPr lang="en-US" baseline="0" dirty="0" err="1"/>
              <a:t>resnet</a:t>
            </a:r>
            <a:r>
              <a:rPr lang="he-IL" baseline="0" dirty="0"/>
              <a:t> הטובה מבין הרשתות בתקופה ואימנו עליה, בדקנו שהיא אכן מתאימה לבעיה ע"י הרצה על </a:t>
            </a:r>
            <a:r>
              <a:rPr lang="he-IL" baseline="0" dirty="0" err="1"/>
              <a:t>דאטאסט</a:t>
            </a:r>
            <a:r>
              <a:rPr lang="he-IL" baseline="0" dirty="0"/>
              <a:t> קטן ואז  </a:t>
            </a:r>
            <a:r>
              <a:rPr lang="he-IL" baseline="0" dirty="0" err="1"/>
              <a:t>המשכנו.י</a:t>
            </a:r>
            <a:endParaRPr lang="en-US" dirty="0"/>
          </a:p>
        </p:txBody>
      </p:sp>
      <p:sp>
        <p:nvSpPr>
          <p:cNvPr id="4" name="מציין מיקום של מספר שקופית 3"/>
          <p:cNvSpPr>
            <a:spLocks noGrp="1"/>
          </p:cNvSpPr>
          <p:nvPr>
            <p:ph type="sldNum" sz="quarter" idx="10"/>
          </p:nvPr>
        </p:nvSpPr>
        <p:spPr/>
        <p:txBody>
          <a:bodyPr/>
          <a:lstStyle/>
          <a:p>
            <a:pPr rtl="1"/>
            <a:fld id="{4EC0B30D-C07A-425B-A90C-BA7BEB191079}" type="slidenum">
              <a:rPr lang="he-IL" smtClean="0"/>
              <a:pPr rtl="1"/>
              <a:t>11</a:t>
            </a:fld>
            <a:endParaRPr lang="he-IL" dirty="0"/>
          </a:p>
        </p:txBody>
      </p:sp>
    </p:spTree>
    <p:extLst>
      <p:ext uri="{BB962C8B-B14F-4D97-AF65-F5344CB8AC3E}">
        <p14:creationId xmlns:p14="http://schemas.microsoft.com/office/powerpoint/2010/main" val="34776755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זיו</a:t>
            </a:r>
            <a:endParaRPr lang="en-US" dirty="0"/>
          </a:p>
        </p:txBody>
      </p:sp>
      <p:sp>
        <p:nvSpPr>
          <p:cNvPr id="4" name="מציין מיקום של מספר שקופית 3"/>
          <p:cNvSpPr>
            <a:spLocks noGrp="1"/>
          </p:cNvSpPr>
          <p:nvPr>
            <p:ph type="sldNum" sz="quarter" idx="10"/>
          </p:nvPr>
        </p:nvSpPr>
        <p:spPr/>
        <p:txBody>
          <a:bodyPr/>
          <a:lstStyle/>
          <a:p>
            <a:pPr rtl="1"/>
            <a:fld id="{4EC0B30D-C07A-425B-A90C-BA7BEB191079}" type="slidenum">
              <a:rPr lang="he-IL" smtClean="0"/>
              <a:pPr rtl="1"/>
              <a:t>12</a:t>
            </a:fld>
            <a:endParaRPr lang="he-IL" dirty="0"/>
          </a:p>
        </p:txBody>
      </p:sp>
    </p:spTree>
    <p:extLst>
      <p:ext uri="{BB962C8B-B14F-4D97-AF65-F5344CB8AC3E}">
        <p14:creationId xmlns:p14="http://schemas.microsoft.com/office/powerpoint/2010/main" val="16408786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זיו</a:t>
            </a:r>
            <a:endParaRPr lang="en-US" dirty="0"/>
          </a:p>
        </p:txBody>
      </p:sp>
      <p:sp>
        <p:nvSpPr>
          <p:cNvPr id="4" name="מציין מיקום של מספר שקופית 3"/>
          <p:cNvSpPr>
            <a:spLocks noGrp="1"/>
          </p:cNvSpPr>
          <p:nvPr>
            <p:ph type="sldNum" sz="quarter" idx="10"/>
          </p:nvPr>
        </p:nvSpPr>
        <p:spPr/>
        <p:txBody>
          <a:bodyPr/>
          <a:lstStyle/>
          <a:p>
            <a:pPr rtl="1"/>
            <a:fld id="{4EC0B30D-C07A-425B-A90C-BA7BEB191079}" type="slidenum">
              <a:rPr lang="he-IL" smtClean="0"/>
              <a:pPr rtl="1"/>
              <a:t>13</a:t>
            </a:fld>
            <a:endParaRPr lang="he-IL" dirty="0"/>
          </a:p>
        </p:txBody>
      </p:sp>
    </p:spTree>
    <p:extLst>
      <p:ext uri="{BB962C8B-B14F-4D97-AF65-F5344CB8AC3E}">
        <p14:creationId xmlns:p14="http://schemas.microsoft.com/office/powerpoint/2010/main" val="28271970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זיו</a:t>
            </a:r>
            <a:endParaRPr lang="en-US" dirty="0"/>
          </a:p>
        </p:txBody>
      </p:sp>
      <p:sp>
        <p:nvSpPr>
          <p:cNvPr id="4" name="מציין מיקום של מספר שקופית 3"/>
          <p:cNvSpPr>
            <a:spLocks noGrp="1"/>
          </p:cNvSpPr>
          <p:nvPr>
            <p:ph type="sldNum" sz="quarter" idx="10"/>
          </p:nvPr>
        </p:nvSpPr>
        <p:spPr/>
        <p:txBody>
          <a:bodyPr/>
          <a:lstStyle/>
          <a:p>
            <a:pPr rtl="1"/>
            <a:fld id="{4EC0B30D-C07A-425B-A90C-BA7BEB191079}" type="slidenum">
              <a:rPr lang="he-IL" smtClean="0"/>
              <a:pPr rtl="1"/>
              <a:t>14</a:t>
            </a:fld>
            <a:endParaRPr lang="he-IL" dirty="0"/>
          </a:p>
        </p:txBody>
      </p:sp>
    </p:spTree>
    <p:extLst>
      <p:ext uri="{BB962C8B-B14F-4D97-AF65-F5344CB8AC3E}">
        <p14:creationId xmlns:p14="http://schemas.microsoft.com/office/powerpoint/2010/main" val="5954835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זיו</a:t>
            </a:r>
            <a:endParaRPr lang="en-US" dirty="0"/>
          </a:p>
        </p:txBody>
      </p:sp>
      <p:sp>
        <p:nvSpPr>
          <p:cNvPr id="4" name="מציין מיקום של מספר שקופית 3"/>
          <p:cNvSpPr>
            <a:spLocks noGrp="1"/>
          </p:cNvSpPr>
          <p:nvPr>
            <p:ph type="sldNum" sz="quarter" idx="10"/>
          </p:nvPr>
        </p:nvSpPr>
        <p:spPr/>
        <p:txBody>
          <a:bodyPr/>
          <a:lstStyle/>
          <a:p>
            <a:pPr rtl="1"/>
            <a:fld id="{4EC0B30D-C07A-425B-A90C-BA7BEB191079}" type="slidenum">
              <a:rPr lang="he-IL" smtClean="0"/>
              <a:pPr rtl="1"/>
              <a:t>15</a:t>
            </a:fld>
            <a:endParaRPr lang="he-IL" dirty="0"/>
          </a:p>
        </p:txBody>
      </p:sp>
    </p:spTree>
    <p:extLst>
      <p:ext uri="{BB962C8B-B14F-4D97-AF65-F5344CB8AC3E}">
        <p14:creationId xmlns:p14="http://schemas.microsoft.com/office/powerpoint/2010/main" val="28690860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זיו</a:t>
            </a:r>
            <a:endParaRPr lang="en-US" dirty="0"/>
          </a:p>
        </p:txBody>
      </p:sp>
      <p:sp>
        <p:nvSpPr>
          <p:cNvPr id="4" name="מציין מיקום של מספר שקופית 3"/>
          <p:cNvSpPr>
            <a:spLocks noGrp="1"/>
          </p:cNvSpPr>
          <p:nvPr>
            <p:ph type="sldNum" sz="quarter" idx="10"/>
          </p:nvPr>
        </p:nvSpPr>
        <p:spPr/>
        <p:txBody>
          <a:bodyPr/>
          <a:lstStyle/>
          <a:p>
            <a:pPr rtl="1"/>
            <a:fld id="{4EC0B30D-C07A-425B-A90C-BA7BEB191079}" type="slidenum">
              <a:rPr lang="he-IL" smtClean="0"/>
              <a:pPr rtl="1"/>
              <a:t>16</a:t>
            </a:fld>
            <a:endParaRPr lang="he-IL" dirty="0"/>
          </a:p>
        </p:txBody>
      </p:sp>
    </p:spTree>
    <p:extLst>
      <p:ext uri="{BB962C8B-B14F-4D97-AF65-F5344CB8AC3E}">
        <p14:creationId xmlns:p14="http://schemas.microsoft.com/office/powerpoint/2010/main" val="39845795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זיו</a:t>
            </a:r>
            <a:endParaRPr lang="en-US" dirty="0"/>
          </a:p>
        </p:txBody>
      </p:sp>
      <p:sp>
        <p:nvSpPr>
          <p:cNvPr id="4" name="מציין מיקום של מספר שקופית 3"/>
          <p:cNvSpPr>
            <a:spLocks noGrp="1"/>
          </p:cNvSpPr>
          <p:nvPr>
            <p:ph type="sldNum" sz="quarter" idx="10"/>
          </p:nvPr>
        </p:nvSpPr>
        <p:spPr/>
        <p:txBody>
          <a:bodyPr/>
          <a:lstStyle/>
          <a:p>
            <a:pPr rtl="1"/>
            <a:fld id="{4EC0B30D-C07A-425B-A90C-BA7BEB191079}" type="slidenum">
              <a:rPr lang="he-IL" smtClean="0"/>
              <a:pPr rtl="1"/>
              <a:t>17</a:t>
            </a:fld>
            <a:endParaRPr lang="he-IL" dirty="0"/>
          </a:p>
        </p:txBody>
      </p:sp>
    </p:spTree>
    <p:extLst>
      <p:ext uri="{BB962C8B-B14F-4D97-AF65-F5344CB8AC3E}">
        <p14:creationId xmlns:p14="http://schemas.microsoft.com/office/powerpoint/2010/main" val="3577565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זיו</a:t>
            </a:r>
            <a:endParaRPr lang="en-US" dirty="0"/>
          </a:p>
        </p:txBody>
      </p:sp>
      <p:sp>
        <p:nvSpPr>
          <p:cNvPr id="4" name="מציין מיקום של מספר שקופית 3"/>
          <p:cNvSpPr>
            <a:spLocks noGrp="1"/>
          </p:cNvSpPr>
          <p:nvPr>
            <p:ph type="sldNum" sz="quarter" idx="10"/>
          </p:nvPr>
        </p:nvSpPr>
        <p:spPr/>
        <p:txBody>
          <a:bodyPr/>
          <a:lstStyle/>
          <a:p>
            <a:pPr rtl="1"/>
            <a:fld id="{4EC0B30D-C07A-425B-A90C-BA7BEB191079}" type="slidenum">
              <a:rPr lang="he-IL" smtClean="0"/>
              <a:pPr rtl="1"/>
              <a:t>18</a:t>
            </a:fld>
            <a:endParaRPr lang="he-IL" dirty="0"/>
          </a:p>
        </p:txBody>
      </p:sp>
    </p:spTree>
    <p:extLst>
      <p:ext uri="{BB962C8B-B14F-4D97-AF65-F5344CB8AC3E}">
        <p14:creationId xmlns:p14="http://schemas.microsoft.com/office/powerpoint/2010/main" val="564791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זיו</a:t>
            </a:r>
            <a:endParaRPr lang="en-US" dirty="0"/>
          </a:p>
        </p:txBody>
      </p:sp>
      <p:sp>
        <p:nvSpPr>
          <p:cNvPr id="4" name="מציין מיקום של מספר שקופית 3"/>
          <p:cNvSpPr>
            <a:spLocks noGrp="1"/>
          </p:cNvSpPr>
          <p:nvPr>
            <p:ph type="sldNum" sz="quarter" idx="10"/>
          </p:nvPr>
        </p:nvSpPr>
        <p:spPr/>
        <p:txBody>
          <a:bodyPr/>
          <a:lstStyle/>
          <a:p>
            <a:pPr rtl="1"/>
            <a:fld id="{4EC0B30D-C07A-425B-A90C-BA7BEB191079}" type="slidenum">
              <a:rPr lang="he-IL" smtClean="0"/>
              <a:pPr rtl="1"/>
              <a:t>19</a:t>
            </a:fld>
            <a:endParaRPr lang="he-IL" dirty="0"/>
          </a:p>
        </p:txBody>
      </p:sp>
    </p:spTree>
    <p:extLst>
      <p:ext uri="{BB962C8B-B14F-4D97-AF65-F5344CB8AC3E}">
        <p14:creationId xmlns:p14="http://schemas.microsoft.com/office/powerpoint/2010/main" val="30096213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זיו</a:t>
            </a:r>
            <a:endParaRPr lang="en-US" dirty="0"/>
          </a:p>
        </p:txBody>
      </p:sp>
      <p:sp>
        <p:nvSpPr>
          <p:cNvPr id="4" name="מציין מיקום של מספר שקופית 3"/>
          <p:cNvSpPr>
            <a:spLocks noGrp="1"/>
          </p:cNvSpPr>
          <p:nvPr>
            <p:ph type="sldNum" sz="quarter" idx="10"/>
          </p:nvPr>
        </p:nvSpPr>
        <p:spPr/>
        <p:txBody>
          <a:bodyPr/>
          <a:lstStyle/>
          <a:p>
            <a:pPr rtl="1"/>
            <a:fld id="{4EC0B30D-C07A-425B-A90C-BA7BEB191079}" type="slidenum">
              <a:rPr lang="he-IL" smtClean="0"/>
              <a:pPr rtl="1"/>
              <a:t>2</a:t>
            </a:fld>
            <a:endParaRPr lang="he-IL" dirty="0"/>
          </a:p>
        </p:txBody>
      </p:sp>
    </p:spTree>
    <p:extLst>
      <p:ext uri="{BB962C8B-B14F-4D97-AF65-F5344CB8AC3E}">
        <p14:creationId xmlns:p14="http://schemas.microsoft.com/office/powerpoint/2010/main" val="28846744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יון</a:t>
            </a:r>
            <a:br>
              <a:rPr lang="en-US" dirty="0"/>
            </a:br>
            <a:r>
              <a:rPr lang="he-IL" dirty="0"/>
              <a:t>העלאת התמונות לשרת, ובדיקה הסיווג</a:t>
            </a:r>
            <a:r>
              <a:rPr lang="he-IL" baseline="0" dirty="0"/>
              <a:t>, אישור סיווג, דוגמא לשינוי סיווג בעזרת </a:t>
            </a:r>
            <a:r>
              <a:rPr lang="he-IL" baseline="0" dirty="0" err="1"/>
              <a:t>אוטוקומפליט</a:t>
            </a:r>
            <a:endParaRPr lang="en-US" dirty="0"/>
          </a:p>
        </p:txBody>
      </p:sp>
      <p:sp>
        <p:nvSpPr>
          <p:cNvPr id="4" name="מציין מיקום של מספר שקופית 3"/>
          <p:cNvSpPr>
            <a:spLocks noGrp="1"/>
          </p:cNvSpPr>
          <p:nvPr>
            <p:ph type="sldNum" sz="quarter" idx="10"/>
          </p:nvPr>
        </p:nvSpPr>
        <p:spPr/>
        <p:txBody>
          <a:bodyPr/>
          <a:lstStyle/>
          <a:p>
            <a:pPr rtl="1"/>
            <a:fld id="{4EC0B30D-C07A-425B-A90C-BA7BEB191079}" type="slidenum">
              <a:rPr lang="he-IL" smtClean="0"/>
              <a:pPr rtl="1"/>
              <a:t>20</a:t>
            </a:fld>
            <a:endParaRPr lang="he-IL" dirty="0"/>
          </a:p>
        </p:txBody>
      </p:sp>
    </p:spTree>
    <p:extLst>
      <p:ext uri="{BB962C8B-B14F-4D97-AF65-F5344CB8AC3E}">
        <p14:creationId xmlns:p14="http://schemas.microsoft.com/office/powerpoint/2010/main" val="13523185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r>
              <a:rPr lang="he-IL" dirty="0"/>
              <a:t>יון</a:t>
            </a:r>
            <a:br>
              <a:rPr lang="en-US" dirty="0"/>
            </a:br>
            <a:r>
              <a:rPr lang="he-IL" dirty="0"/>
              <a:t>להוריד תמונות רועשות כמו מיקרוסקופ אלקטרונים</a:t>
            </a:r>
            <a:br>
              <a:rPr lang="en-US" dirty="0"/>
            </a:br>
            <a:r>
              <a:rPr lang="he-IL" dirty="0"/>
              <a:t>הגדלת</a:t>
            </a:r>
            <a:r>
              <a:rPr lang="he-IL" baseline="0" dirty="0"/>
              <a:t> המאגר ע"י תמונות מהאפליקציה</a:t>
            </a:r>
            <a:br>
              <a:rPr lang="en-US" baseline="0" dirty="0"/>
            </a:br>
            <a:r>
              <a:rPr lang="he-IL" baseline="0" dirty="0"/>
              <a:t>הכנסת תמונות מלאכותיות שיוצרו בעזרת </a:t>
            </a:r>
            <a:r>
              <a:rPr lang="en-US" baseline="0" dirty="0"/>
              <a:t>NN</a:t>
            </a:r>
            <a:r>
              <a:rPr lang="he-IL" baseline="0" dirty="0"/>
              <a:t> וללמוד מהן בנוסף</a:t>
            </a:r>
            <a:endParaRPr lang="en-US" dirty="0"/>
          </a:p>
        </p:txBody>
      </p:sp>
      <p:sp>
        <p:nvSpPr>
          <p:cNvPr id="4" name="מציין מיקום של מספר שקופית 3"/>
          <p:cNvSpPr>
            <a:spLocks noGrp="1"/>
          </p:cNvSpPr>
          <p:nvPr>
            <p:ph type="sldNum" sz="quarter" idx="10"/>
          </p:nvPr>
        </p:nvSpPr>
        <p:spPr/>
        <p:txBody>
          <a:bodyPr/>
          <a:lstStyle/>
          <a:p>
            <a:pPr rtl="1"/>
            <a:fld id="{4EC0B30D-C07A-425B-A90C-BA7BEB191079}" type="slidenum">
              <a:rPr lang="he-IL" smtClean="0"/>
              <a:pPr rtl="1"/>
              <a:t>21</a:t>
            </a:fld>
            <a:endParaRPr lang="he-IL" dirty="0"/>
          </a:p>
        </p:txBody>
      </p:sp>
    </p:spTree>
    <p:extLst>
      <p:ext uri="{BB962C8B-B14F-4D97-AF65-F5344CB8AC3E}">
        <p14:creationId xmlns:p14="http://schemas.microsoft.com/office/powerpoint/2010/main" val="22894415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זיו</a:t>
            </a:r>
            <a:endParaRPr lang="en-US" dirty="0"/>
          </a:p>
        </p:txBody>
      </p:sp>
      <p:sp>
        <p:nvSpPr>
          <p:cNvPr id="4" name="מציין מיקום של מספר שקופית 3"/>
          <p:cNvSpPr>
            <a:spLocks noGrp="1"/>
          </p:cNvSpPr>
          <p:nvPr>
            <p:ph type="sldNum" sz="quarter" idx="10"/>
          </p:nvPr>
        </p:nvSpPr>
        <p:spPr/>
        <p:txBody>
          <a:bodyPr/>
          <a:lstStyle/>
          <a:p>
            <a:pPr rtl="1"/>
            <a:fld id="{4EC0B30D-C07A-425B-A90C-BA7BEB191079}" type="slidenum">
              <a:rPr lang="he-IL" smtClean="0"/>
              <a:pPr rtl="1"/>
              <a:t>3</a:t>
            </a:fld>
            <a:endParaRPr lang="he-IL" dirty="0"/>
          </a:p>
        </p:txBody>
      </p:sp>
    </p:spTree>
    <p:extLst>
      <p:ext uri="{BB962C8B-B14F-4D97-AF65-F5344CB8AC3E}">
        <p14:creationId xmlns:p14="http://schemas.microsoft.com/office/powerpoint/2010/main" val="38020018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זיו</a:t>
            </a:r>
            <a:endParaRPr lang="en-US" dirty="0"/>
          </a:p>
        </p:txBody>
      </p:sp>
      <p:sp>
        <p:nvSpPr>
          <p:cNvPr id="4" name="מציין מיקום של מספר שקופית 3"/>
          <p:cNvSpPr>
            <a:spLocks noGrp="1"/>
          </p:cNvSpPr>
          <p:nvPr>
            <p:ph type="sldNum" sz="quarter" idx="10"/>
          </p:nvPr>
        </p:nvSpPr>
        <p:spPr/>
        <p:txBody>
          <a:bodyPr/>
          <a:lstStyle/>
          <a:p>
            <a:pPr rtl="1"/>
            <a:fld id="{4EC0B30D-C07A-425B-A90C-BA7BEB191079}" type="slidenum">
              <a:rPr lang="he-IL" smtClean="0"/>
              <a:pPr rtl="1"/>
              <a:t>4</a:t>
            </a:fld>
            <a:endParaRPr lang="he-IL" dirty="0"/>
          </a:p>
        </p:txBody>
      </p:sp>
    </p:spTree>
    <p:extLst>
      <p:ext uri="{BB962C8B-B14F-4D97-AF65-F5344CB8AC3E}">
        <p14:creationId xmlns:p14="http://schemas.microsoft.com/office/powerpoint/2010/main" val="38099939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יון</a:t>
            </a:r>
          </a:p>
          <a:p>
            <a:pPr algn="r" rtl="1"/>
            <a:r>
              <a:rPr lang="he-IL" dirty="0"/>
              <a:t>התחלנו עם</a:t>
            </a:r>
            <a:r>
              <a:rPr lang="he-IL" baseline="0" dirty="0"/>
              <a:t> מידע סמי-מאורגן, אשר מכיל את שמות הפרחים בעברית או בצורות אחרות. ארגנו אותו לסוגי פרחים ומשפחות פרחים </a:t>
            </a:r>
            <a:r>
              <a:rPr lang="he-IL" baseline="0" dirty="0" err="1"/>
              <a:t>והנגשנו</a:t>
            </a:r>
            <a:r>
              <a:rPr lang="he-IL" baseline="0" dirty="0"/>
              <a:t> את כל המידע הקיים בקבצי ה</a:t>
            </a:r>
            <a:r>
              <a:rPr lang="en-US" baseline="0" dirty="0"/>
              <a:t>EXCEL</a:t>
            </a:r>
            <a:r>
              <a:rPr lang="he-IL" baseline="0" dirty="0"/>
              <a:t>.</a:t>
            </a:r>
            <a:br>
              <a:rPr lang="en-US" baseline="0" dirty="0"/>
            </a:br>
            <a:r>
              <a:rPr lang="he-IL" baseline="0" dirty="0"/>
              <a:t>לאחר שהמידע היה מאורגן, חילקנו את הנתונים ל</a:t>
            </a:r>
            <a:r>
              <a:rPr lang="en-US" baseline="0" dirty="0"/>
              <a:t>TRAIN</a:t>
            </a:r>
            <a:r>
              <a:rPr lang="he-IL" baseline="0" dirty="0"/>
              <a:t> ו-</a:t>
            </a:r>
            <a:r>
              <a:rPr lang="en-US" baseline="0" dirty="0"/>
              <a:t>TEST</a:t>
            </a:r>
            <a:r>
              <a:rPr lang="he-IL" baseline="0" dirty="0"/>
              <a:t> והכנסנו לאלגוריתם הלמידה, עליו נדבר בהמשך, ואחרי שבוע של ליטופים והרצות אנחנו מקבלים תוצאה סופית והיא תוכנית מחשב היודעת לסווג פרחים בהצלחה !</a:t>
            </a:r>
            <a:endParaRPr lang="en-US" dirty="0"/>
          </a:p>
        </p:txBody>
      </p:sp>
      <p:sp>
        <p:nvSpPr>
          <p:cNvPr id="4" name="מציין מיקום של מספר שקופית 3"/>
          <p:cNvSpPr>
            <a:spLocks noGrp="1"/>
          </p:cNvSpPr>
          <p:nvPr>
            <p:ph type="sldNum" sz="quarter" idx="10"/>
          </p:nvPr>
        </p:nvSpPr>
        <p:spPr/>
        <p:txBody>
          <a:bodyPr/>
          <a:lstStyle/>
          <a:p>
            <a:pPr rtl="1"/>
            <a:fld id="{4EC0B30D-C07A-425B-A90C-BA7BEB191079}" type="slidenum">
              <a:rPr lang="he-IL" smtClean="0"/>
              <a:pPr rtl="1"/>
              <a:t>5</a:t>
            </a:fld>
            <a:endParaRPr lang="he-IL" dirty="0"/>
          </a:p>
        </p:txBody>
      </p:sp>
    </p:spTree>
    <p:extLst>
      <p:ext uri="{BB962C8B-B14F-4D97-AF65-F5344CB8AC3E}">
        <p14:creationId xmlns:p14="http://schemas.microsoft.com/office/powerpoint/2010/main" val="41102322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r>
              <a:rPr lang="he-IL" dirty="0"/>
              <a:t>יון</a:t>
            </a:r>
            <a:br>
              <a:rPr lang="en-US" dirty="0"/>
            </a:br>
            <a:r>
              <a:rPr lang="he-IL" dirty="0"/>
              <a:t>אז..</a:t>
            </a:r>
            <a:r>
              <a:rPr lang="he-IL" baseline="0" dirty="0"/>
              <a:t> רשתות </a:t>
            </a:r>
            <a:r>
              <a:rPr lang="he-IL" baseline="0" dirty="0" err="1"/>
              <a:t>נויירונים</a:t>
            </a:r>
            <a:r>
              <a:rPr lang="he-IL" baseline="0" dirty="0"/>
              <a:t>, הן </a:t>
            </a:r>
            <a:r>
              <a:rPr lang="he-IL" baseline="0" dirty="0" err="1"/>
              <a:t>איתנו</a:t>
            </a:r>
            <a:r>
              <a:rPr lang="he-IL" baseline="0" dirty="0"/>
              <a:t> כבר דיי הרבה זמן, הוצעו לראשונה בשנות ה-60 בהשראה ממודל </a:t>
            </a:r>
            <a:r>
              <a:rPr lang="he-IL" baseline="0" dirty="0" err="1"/>
              <a:t>הנויירון</a:t>
            </a:r>
            <a:r>
              <a:rPr lang="he-IL" baseline="0" dirty="0"/>
              <a:t> אשר קיים במוח שלנו </a:t>
            </a:r>
            <a:r>
              <a:rPr lang="he-IL" baseline="0" dirty="0" err="1"/>
              <a:t>הנויירונית</a:t>
            </a:r>
            <a:r>
              <a:rPr lang="he-IL" baseline="0" dirty="0"/>
              <a:t> מחוברים אחד לשני בדומה </a:t>
            </a:r>
            <a:r>
              <a:rPr lang="he-IL" baseline="0" dirty="0" err="1"/>
              <a:t>לאיך</a:t>
            </a:r>
            <a:r>
              <a:rPr lang="he-IL" baseline="0" dirty="0"/>
              <a:t> שפועלים במוח, אך לרוב אנו משתמשים במבנה של שכבות שגם הוא לקוח מהמוח והפעם מעצב הראייה (</a:t>
            </a:r>
            <a:r>
              <a:rPr lang="en-US" baseline="0" dirty="0"/>
              <a:t>visual cortex</a:t>
            </a:r>
            <a:r>
              <a:rPr lang="he-IL" baseline="0" dirty="0"/>
              <a:t>) אשר מסודר גם הוא בשכבות.</a:t>
            </a:r>
            <a:br>
              <a:rPr lang="en-US" baseline="0" dirty="0"/>
            </a:br>
            <a:r>
              <a:rPr lang="he-IL" baseline="0" dirty="0"/>
              <a:t>בשנות ה80 90 הייתה תחייה של התחום ונעשה בו המון מחקר, אך לאחר כמה זמן דעך לאחר שהגיעו שיטות טובות יותר לסיווג, בעיה רצינית שהייתה למודלים האלו היא </a:t>
            </a:r>
            <a:r>
              <a:rPr lang="he-IL" baseline="0" dirty="0" err="1"/>
              <a:t>הכח</a:t>
            </a:r>
            <a:r>
              <a:rPr lang="he-IL" baseline="0" dirty="0"/>
              <a:t> החישובי הגדול – לתקופה – שהם דרשו.</a:t>
            </a:r>
            <a:endParaRPr lang="en-US" dirty="0"/>
          </a:p>
        </p:txBody>
      </p:sp>
      <p:sp>
        <p:nvSpPr>
          <p:cNvPr id="4" name="מציין מיקום של מספר שקופית 3"/>
          <p:cNvSpPr>
            <a:spLocks noGrp="1"/>
          </p:cNvSpPr>
          <p:nvPr>
            <p:ph type="sldNum" sz="quarter" idx="10"/>
          </p:nvPr>
        </p:nvSpPr>
        <p:spPr/>
        <p:txBody>
          <a:bodyPr/>
          <a:lstStyle/>
          <a:p>
            <a:pPr rtl="1"/>
            <a:fld id="{4EC0B30D-C07A-425B-A90C-BA7BEB191079}" type="slidenum">
              <a:rPr lang="he-IL" smtClean="0"/>
              <a:pPr rtl="1"/>
              <a:t>6</a:t>
            </a:fld>
            <a:endParaRPr lang="he-IL" dirty="0"/>
          </a:p>
        </p:txBody>
      </p:sp>
    </p:spTree>
    <p:extLst>
      <p:ext uri="{BB962C8B-B14F-4D97-AF65-F5344CB8AC3E}">
        <p14:creationId xmlns:p14="http://schemas.microsoft.com/office/powerpoint/2010/main" val="29665827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r>
              <a:rPr lang="he-IL" dirty="0"/>
              <a:t>יון</a:t>
            </a:r>
            <a:br>
              <a:rPr lang="en-US" dirty="0"/>
            </a:br>
            <a:r>
              <a:rPr lang="he-IL" dirty="0"/>
              <a:t>בשנים האחרונות</a:t>
            </a:r>
            <a:r>
              <a:rPr lang="he-IL" baseline="0" dirty="0"/>
              <a:t> הייתה תחייה נוספת לרשתות </a:t>
            </a:r>
            <a:r>
              <a:rPr lang="he-IL" baseline="0" dirty="0" err="1"/>
              <a:t>הנויירונים</a:t>
            </a:r>
            <a:r>
              <a:rPr lang="he-IL" baseline="0" dirty="0"/>
              <a:t> כאשר אחת הסיבות המשמעותיות היא עלייה </a:t>
            </a:r>
            <a:r>
              <a:rPr lang="he-IL" baseline="0" dirty="0" err="1"/>
              <a:t>בכח</a:t>
            </a:r>
            <a:r>
              <a:rPr lang="he-IL" baseline="0" dirty="0"/>
              <a:t> חישוב שניתן להשתמש בו, בזכות הכרטיסים הגרפיים </a:t>
            </a:r>
            <a:r>
              <a:rPr lang="en-US" baseline="0" dirty="0"/>
              <a:t>GPUs</a:t>
            </a:r>
            <a:r>
              <a:rPr lang="he-IL" baseline="0" dirty="0"/>
              <a:t>.</a:t>
            </a:r>
          </a:p>
          <a:p>
            <a:pPr algn="r" rtl="1"/>
            <a:r>
              <a:rPr lang="he-IL" baseline="0" dirty="0"/>
              <a:t>היום רשתות אלו בשימוש נרחב בתחומים רבים, וכל הזמן מוצאים בעיות חדשות שאפשר להשתמש בהן ברשתות, למשל זיהוי דיבור, זיהוי עצמים בתמונת, תרגום, מכוניות אוטונומיות ועוד.</a:t>
            </a:r>
            <a:endParaRPr lang="en-US" dirty="0"/>
          </a:p>
        </p:txBody>
      </p:sp>
      <p:sp>
        <p:nvSpPr>
          <p:cNvPr id="4" name="מציין מיקום של מספר שקופית 3"/>
          <p:cNvSpPr>
            <a:spLocks noGrp="1"/>
          </p:cNvSpPr>
          <p:nvPr>
            <p:ph type="sldNum" sz="quarter" idx="10"/>
          </p:nvPr>
        </p:nvSpPr>
        <p:spPr/>
        <p:txBody>
          <a:bodyPr/>
          <a:lstStyle/>
          <a:p>
            <a:pPr rtl="1"/>
            <a:fld id="{4EC0B30D-C07A-425B-A90C-BA7BEB191079}" type="slidenum">
              <a:rPr lang="he-IL" smtClean="0"/>
              <a:pPr rtl="1"/>
              <a:t>7</a:t>
            </a:fld>
            <a:endParaRPr lang="he-IL" dirty="0"/>
          </a:p>
        </p:txBody>
      </p:sp>
    </p:spTree>
    <p:extLst>
      <p:ext uri="{BB962C8B-B14F-4D97-AF65-F5344CB8AC3E}">
        <p14:creationId xmlns:p14="http://schemas.microsoft.com/office/powerpoint/2010/main" val="28158824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יון</a:t>
            </a:r>
            <a:endParaRPr lang="en-US" dirty="0"/>
          </a:p>
          <a:p>
            <a:pPr algn="r" rtl="1"/>
            <a:r>
              <a:rPr lang="en-US" dirty="0"/>
              <a:t>ImageNet</a:t>
            </a:r>
            <a:r>
              <a:rPr lang="he-IL" baseline="0" dirty="0"/>
              <a:t> הינו מאגר תמונות מקוטלגות מהגדולים בעולם, הוא מונה כיום כ14 </a:t>
            </a:r>
            <a:r>
              <a:rPr lang="he-IL" baseline="0" dirty="0" err="1"/>
              <a:t>מליון</a:t>
            </a:r>
            <a:r>
              <a:rPr lang="he-IL" baseline="0" dirty="0"/>
              <a:t> תמונות המחולקות ל21 אלף קטגוריות בנושאים שונים ומגוונים, כלומר כ650 תמונות לקטגוריה.</a:t>
            </a:r>
            <a:br>
              <a:rPr lang="en-US" baseline="0" dirty="0"/>
            </a:br>
            <a:r>
              <a:rPr lang="he-IL" baseline="0" dirty="0"/>
              <a:t>אתגר מפורסם בתחום ראייה ממוחשבת הוא ה</a:t>
            </a:r>
            <a:r>
              <a:rPr lang="en-US" baseline="0" dirty="0" err="1"/>
              <a:t>Imagenet</a:t>
            </a:r>
            <a:r>
              <a:rPr lang="en-US" baseline="0" dirty="0"/>
              <a:t> Challenge</a:t>
            </a:r>
            <a:r>
              <a:rPr lang="he-IL" baseline="0" dirty="0"/>
              <a:t> בו מתחרים חוקרים מרחבי העולם במשימת סיווג התמונות מ</a:t>
            </a:r>
            <a:r>
              <a:rPr lang="en-US" baseline="0" dirty="0"/>
              <a:t>ImageNet</a:t>
            </a:r>
            <a:r>
              <a:rPr lang="he-IL" baseline="0" dirty="0"/>
              <a:t> לקטגוריות המתאימות. משנת 2012 והופעת </a:t>
            </a:r>
            <a:r>
              <a:rPr lang="en-US" baseline="0" dirty="0" err="1"/>
              <a:t>AlexNet</a:t>
            </a:r>
            <a:r>
              <a:rPr lang="he-IL" baseline="0" dirty="0"/>
              <a:t> רשתות </a:t>
            </a:r>
            <a:r>
              <a:rPr lang="he-IL" baseline="0" dirty="0" err="1"/>
              <a:t>נויירונים</a:t>
            </a:r>
            <a:r>
              <a:rPr lang="he-IL" baseline="0" dirty="0"/>
              <a:t> מנצחות בתחרות כל שנה עם תוצאות מרשימות אשר לא מצליחים להגיע אליהן בשיטות אחרות.</a:t>
            </a:r>
            <a:endParaRPr lang="en-US" dirty="0"/>
          </a:p>
        </p:txBody>
      </p:sp>
      <p:sp>
        <p:nvSpPr>
          <p:cNvPr id="4" name="מציין מיקום של מספר שקופית 3"/>
          <p:cNvSpPr>
            <a:spLocks noGrp="1"/>
          </p:cNvSpPr>
          <p:nvPr>
            <p:ph type="sldNum" sz="quarter" idx="10"/>
          </p:nvPr>
        </p:nvSpPr>
        <p:spPr/>
        <p:txBody>
          <a:bodyPr/>
          <a:lstStyle/>
          <a:p>
            <a:pPr rtl="1"/>
            <a:fld id="{4EC0B30D-C07A-425B-A90C-BA7BEB191079}" type="slidenum">
              <a:rPr lang="he-IL" smtClean="0"/>
              <a:pPr rtl="1"/>
              <a:t>8</a:t>
            </a:fld>
            <a:endParaRPr lang="he-IL" dirty="0"/>
          </a:p>
        </p:txBody>
      </p:sp>
    </p:spTree>
    <p:extLst>
      <p:ext uri="{BB962C8B-B14F-4D97-AF65-F5344CB8AC3E}">
        <p14:creationId xmlns:p14="http://schemas.microsoft.com/office/powerpoint/2010/main" val="6502414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יון</a:t>
            </a:r>
            <a:br>
              <a:rPr lang="en-US" dirty="0"/>
            </a:br>
            <a:r>
              <a:rPr lang="he-IL" dirty="0" err="1"/>
              <a:t>הדאטא</a:t>
            </a:r>
            <a:r>
              <a:rPr lang="he-IL" dirty="0"/>
              <a:t> שלנו מורכב כמובן בעיקר מפרחים, ומכיל</a:t>
            </a:r>
            <a:r>
              <a:rPr lang="he-IL" baseline="0" dirty="0"/>
              <a:t> כ15 אלף תמונות של 2100 סוגים שונים של פרחים, סה"כ מקבל כי בממוצע יש כ7 תמונות לכל סוג פרח.</a:t>
            </a:r>
            <a:br>
              <a:rPr lang="en-US" baseline="0" dirty="0"/>
            </a:br>
            <a:r>
              <a:rPr lang="he-IL" baseline="0" dirty="0"/>
              <a:t>המידע היה מאורגן כך ששם קובץ התמונה הכיל את שם הפרח אנגלית או בעברית ובעזרת קבצים נוספים יכולנו לארגן את המידע ולתת עבור כל סוג של פרח את מיקום של תצפיות שלו, מס' סידורי, שיוך למשפחה ועוד.</a:t>
            </a:r>
            <a:endParaRPr lang="en-US" dirty="0"/>
          </a:p>
        </p:txBody>
      </p:sp>
      <p:sp>
        <p:nvSpPr>
          <p:cNvPr id="4" name="מציין מיקום של מספר שקופית 3"/>
          <p:cNvSpPr>
            <a:spLocks noGrp="1"/>
          </p:cNvSpPr>
          <p:nvPr>
            <p:ph type="sldNum" sz="quarter" idx="10"/>
          </p:nvPr>
        </p:nvSpPr>
        <p:spPr/>
        <p:txBody>
          <a:bodyPr/>
          <a:lstStyle/>
          <a:p>
            <a:pPr rtl="1"/>
            <a:fld id="{4EC0B30D-C07A-425B-A90C-BA7BEB191079}" type="slidenum">
              <a:rPr lang="he-IL" smtClean="0"/>
              <a:pPr rtl="1"/>
              <a:t>9</a:t>
            </a:fld>
            <a:endParaRPr lang="he-IL" dirty="0"/>
          </a:p>
        </p:txBody>
      </p:sp>
    </p:spTree>
    <p:extLst>
      <p:ext uri="{BB962C8B-B14F-4D97-AF65-F5344CB8AC3E}">
        <p14:creationId xmlns:p14="http://schemas.microsoft.com/office/powerpoint/2010/main" val="30799816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כותרת 1"/>
          <p:cNvSpPr>
            <a:spLocks noGrp="1"/>
          </p:cNvSpPr>
          <p:nvPr>
            <p:ph type="ctrTitle"/>
          </p:nvPr>
        </p:nvSpPr>
        <p:spPr>
          <a:xfrm>
            <a:off x="2525949" y="4245434"/>
            <a:ext cx="8686800" cy="1464906"/>
          </a:xfrm>
        </p:spPr>
        <p:txBody>
          <a:bodyPr anchor="b">
            <a:normAutofit/>
          </a:bodyPr>
          <a:lstStyle>
            <a:lvl1pPr algn="r" latinLnBrk="0">
              <a:lnSpc>
                <a:spcPct val="80000"/>
              </a:lnSpc>
              <a:defRPr lang="he-IL" sz="4000">
                <a:solidFill>
                  <a:schemeClr val="bg1"/>
                </a:solidFill>
                <a:effectLst>
                  <a:outerShdw blurRad="63500" algn="ctr" rotWithShape="0">
                    <a:prstClr val="black">
                      <a:alpha val="40000"/>
                    </a:prstClr>
                  </a:outerShdw>
                </a:effectLst>
              </a:defRPr>
            </a:lvl1pPr>
          </a:lstStyle>
          <a:p>
            <a:pPr algn="r" rtl="1"/>
            <a:r>
              <a:rPr lang="he-IL"/>
              <a:t>לחץ כדי לערוך סגנון כותרת של תבנית בסיס</a:t>
            </a:r>
            <a:endParaRPr lang="he-IL" dirty="0"/>
          </a:p>
        </p:txBody>
      </p:sp>
      <p:sp>
        <p:nvSpPr>
          <p:cNvPr id="3" name="כותרת משנה 2"/>
          <p:cNvSpPr>
            <a:spLocks noGrp="1"/>
          </p:cNvSpPr>
          <p:nvPr>
            <p:ph type="subTitle" idx="1"/>
          </p:nvPr>
        </p:nvSpPr>
        <p:spPr>
          <a:xfrm>
            <a:off x="2525949" y="5731795"/>
            <a:ext cx="8686800" cy="440405"/>
          </a:xfrm>
        </p:spPr>
        <p:txBody>
          <a:bodyPr>
            <a:normAutofit/>
          </a:bodyPr>
          <a:lstStyle>
            <a:lvl1pPr marL="0" indent="0" algn="r" latinLnBrk="0">
              <a:spcBef>
                <a:spcPts val="0"/>
              </a:spcBef>
              <a:buNone/>
              <a:defRPr lang="he-IL" sz="1800">
                <a:solidFill>
                  <a:schemeClr val="bg1"/>
                </a:solidFill>
                <a:effectLst>
                  <a:outerShdw blurRad="63500" algn="ctr" rotWithShape="0">
                    <a:prstClr val="black">
                      <a:alpha val="40000"/>
                    </a:prstClr>
                  </a:outerShdw>
                </a:effectLst>
              </a:defRPr>
            </a:lvl1pPr>
            <a:lvl2pPr marL="457200" indent="0" algn="r" latinLnBrk="0">
              <a:buNone/>
              <a:defRPr lang="he-IL" sz="2000"/>
            </a:lvl2pPr>
            <a:lvl3pPr marL="914400" indent="0" algn="r" latinLnBrk="0">
              <a:buNone/>
              <a:defRPr lang="he-IL" sz="1800"/>
            </a:lvl3pPr>
            <a:lvl4pPr marL="1371600" indent="0" algn="r" latinLnBrk="0">
              <a:buNone/>
              <a:defRPr lang="he-IL" sz="1600"/>
            </a:lvl4pPr>
            <a:lvl5pPr marL="1828800" indent="0" algn="r" latinLnBrk="0">
              <a:buNone/>
              <a:defRPr lang="he-IL" sz="1600"/>
            </a:lvl5pPr>
            <a:lvl6pPr marL="2286000" indent="0" algn="r" latinLnBrk="0">
              <a:buNone/>
              <a:defRPr lang="he-IL" sz="1600"/>
            </a:lvl6pPr>
            <a:lvl7pPr marL="2743200" indent="0" algn="r" latinLnBrk="0">
              <a:buNone/>
              <a:defRPr lang="he-IL" sz="1600"/>
            </a:lvl7pPr>
            <a:lvl8pPr marL="3200400" indent="0" algn="r" latinLnBrk="0">
              <a:buNone/>
              <a:defRPr lang="he-IL" sz="1600"/>
            </a:lvl8pPr>
            <a:lvl9pPr marL="3657600" indent="0" algn="r" latinLnBrk="0">
              <a:buNone/>
              <a:defRPr lang="he-IL" sz="1600"/>
            </a:lvl9pPr>
          </a:lstStyle>
          <a:p>
            <a:pPr algn="r" rtl="1"/>
            <a:r>
              <a:rPr lang="he-IL"/>
              <a:t>לחץ כדי לערוך סגנון כותרת משנה של תבנית בסיס</a:t>
            </a:r>
            <a:endParaRPr lang="he-IL" dirty="0"/>
          </a:p>
        </p:txBody>
      </p: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rtl="1"/>
            <a:r>
              <a:rPr lang="he-IL"/>
              <a:t>לחץ כדי לערוך סגנון כותרת של תבנית בסיס</a:t>
            </a:r>
          </a:p>
        </p:txBody>
      </p:sp>
      <p:sp>
        <p:nvSpPr>
          <p:cNvPr id="3" name="מציין מיקום טקסט אנכי 2"/>
          <p:cNvSpPr>
            <a:spLocks noGrp="1"/>
          </p:cNvSpPr>
          <p:nvPr>
            <p:ph type="body" orient="vert" idx="1"/>
          </p:nvPr>
        </p:nvSpPr>
        <p:spPr>
          <a:xfrm flipV="1">
            <a:off x="1066800" y="1905001"/>
            <a:ext cx="10058400" cy="4267200"/>
          </a:xfrm>
        </p:spPr>
        <p:txBody>
          <a:bodyPr vert="eaVert">
            <a:normAutofit/>
          </a:bodyPr>
          <a:lstStyle>
            <a:lvl1pPr>
              <a:defRPr sz="1600"/>
            </a:lvl1pPr>
            <a:lvl2pPr>
              <a:defRPr sz="1400"/>
            </a:lvl2pPr>
            <a:lvl3pPr>
              <a:defRPr sz="1200"/>
            </a:lvl3pPr>
            <a:lvl4pPr>
              <a:defRPr sz="1100"/>
            </a:lvl4pPr>
            <a:lvl5pPr>
              <a:defRPr sz="1050"/>
            </a:lvl5pPr>
          </a:lstStyle>
          <a:p>
            <a:pPr lvl="0" algn="r" rtl="1"/>
            <a:r>
              <a:rPr lang="he-IL"/>
              <a:t>ערוך סגנונות טקסט של תבנית בסיס</a:t>
            </a:r>
          </a:p>
          <a:p>
            <a:pPr lvl="1" algn="r" rtl="1"/>
            <a:r>
              <a:rPr lang="he-IL"/>
              <a:t>רמה שניה</a:t>
            </a:r>
          </a:p>
          <a:p>
            <a:pPr lvl="2" algn="r" rtl="1"/>
            <a:r>
              <a:rPr lang="he-IL"/>
              <a:t>רמה שלישית</a:t>
            </a:r>
          </a:p>
          <a:p>
            <a:pPr lvl="3" algn="r" rtl="1"/>
            <a:r>
              <a:rPr lang="he-IL"/>
              <a:t>רמה רביעית</a:t>
            </a:r>
          </a:p>
          <a:p>
            <a:pPr lvl="4" algn="r" rtl="1"/>
            <a:r>
              <a:rPr lang="he-IL"/>
              <a:t>רמה חמישית</a:t>
            </a:r>
            <a:endParaRPr lang="he-IL" dirty="0"/>
          </a:p>
        </p:txBody>
      </p:sp>
      <p:sp>
        <p:nvSpPr>
          <p:cNvPr id="4" name="מציין מיקום תאריך 3"/>
          <p:cNvSpPr>
            <a:spLocks noGrp="1"/>
          </p:cNvSpPr>
          <p:nvPr>
            <p:ph type="dt" sz="half" idx="10"/>
          </p:nvPr>
        </p:nvSpPr>
        <p:spPr/>
        <p:txBody>
          <a:bodyPr/>
          <a:lstStyle/>
          <a:p>
            <a:pPr algn="r" rtl="1"/>
            <a:fld id="{37CC0096-1860-4642-9CD2-0079EA5E7CD1}" type="datetimeFigureOut">
              <a:t>12/26/2016</a:t>
            </a:fld>
            <a:endParaRPr lang="he-IL"/>
          </a:p>
        </p:txBody>
      </p:sp>
      <p:sp>
        <p:nvSpPr>
          <p:cNvPr id="5" name="מציין מיקום כותרת תחתונה 4"/>
          <p:cNvSpPr>
            <a:spLocks noGrp="1"/>
          </p:cNvSpPr>
          <p:nvPr>
            <p:ph type="ftr" sz="quarter" idx="11"/>
          </p:nvPr>
        </p:nvSpPr>
        <p:spPr/>
        <p:txBody>
          <a:bodyPr/>
          <a:lstStyle/>
          <a:p>
            <a:pPr algn="r" rtl="1"/>
            <a:endParaRPr lang="he-IL"/>
          </a:p>
        </p:txBody>
      </p:sp>
      <p:sp>
        <p:nvSpPr>
          <p:cNvPr id="6" name="מציין מיקום מספר שקופית 5"/>
          <p:cNvSpPr>
            <a:spLocks noGrp="1"/>
          </p:cNvSpPr>
          <p:nvPr>
            <p:ph type="sldNum" sz="quarter" idx="12"/>
          </p:nvPr>
        </p:nvSpPr>
        <p:spPr/>
        <p:txBody>
          <a:bodyPr/>
          <a:lstStyle/>
          <a:p>
            <a:pPr algn="r" rtl="1"/>
            <a:fld id="{E31375A4-56A4-47D6-9801-1991572033F7}" type="slidenum">
              <a:t>‹#›</a:t>
            </a:fld>
            <a:endParaRPr lang="he-IL"/>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וטקסט אנכיים">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9296400" y="457200"/>
            <a:ext cx="1828800" cy="5719762"/>
          </a:xfrm>
        </p:spPr>
        <p:txBody>
          <a:bodyPr vert="eaVert"/>
          <a:lstStyle/>
          <a:p>
            <a:pPr algn="r" rtl="1"/>
            <a:r>
              <a:rPr lang="he-IL"/>
              <a:t>לחץ כדי לערוך סגנון כותרת של תבנית בסיס</a:t>
            </a:r>
          </a:p>
        </p:txBody>
      </p:sp>
      <p:sp>
        <p:nvSpPr>
          <p:cNvPr id="3" name="מציין מיקום טקסט אנכי 2"/>
          <p:cNvSpPr>
            <a:spLocks noGrp="1"/>
          </p:cNvSpPr>
          <p:nvPr>
            <p:ph type="body" orient="vert" idx="1"/>
          </p:nvPr>
        </p:nvSpPr>
        <p:spPr>
          <a:xfrm>
            <a:off x="1066800" y="457200"/>
            <a:ext cx="7955280" cy="5719762"/>
          </a:xfrm>
        </p:spPr>
        <p:txBody>
          <a:bodyPr vert="eaVert">
            <a:normAutofit/>
          </a:bodyPr>
          <a:lstStyle>
            <a:lvl1pPr>
              <a:defRPr sz="1800"/>
            </a:lvl1pPr>
            <a:lvl2pPr>
              <a:defRPr sz="1600"/>
            </a:lvl2pPr>
            <a:lvl3pPr>
              <a:defRPr sz="1400"/>
            </a:lvl3pPr>
            <a:lvl4pPr>
              <a:defRPr sz="1200"/>
            </a:lvl4pPr>
            <a:lvl5pPr>
              <a:defRPr sz="1100"/>
            </a:lvl5pPr>
          </a:lstStyle>
          <a:p>
            <a:pPr lvl="0" algn="r" rtl="1"/>
            <a:r>
              <a:rPr lang="he-IL"/>
              <a:t>ערוך סגנונות טקסט של תבנית בסיס</a:t>
            </a:r>
          </a:p>
          <a:p>
            <a:pPr lvl="1" algn="r" rtl="1"/>
            <a:r>
              <a:rPr lang="he-IL"/>
              <a:t>רמה שניה</a:t>
            </a:r>
          </a:p>
          <a:p>
            <a:pPr lvl="2" algn="r" rtl="1"/>
            <a:r>
              <a:rPr lang="he-IL"/>
              <a:t>רמה שלישית</a:t>
            </a:r>
          </a:p>
          <a:p>
            <a:pPr lvl="3" algn="r" rtl="1"/>
            <a:r>
              <a:rPr lang="he-IL"/>
              <a:t>רמה רביעית</a:t>
            </a:r>
          </a:p>
          <a:p>
            <a:pPr lvl="4" algn="r" rtl="1"/>
            <a:r>
              <a:rPr lang="he-IL"/>
              <a:t>רמה חמישית</a:t>
            </a:r>
            <a:endParaRPr lang="he-IL" dirty="0"/>
          </a:p>
        </p:txBody>
      </p:sp>
      <p:sp>
        <p:nvSpPr>
          <p:cNvPr id="4" name="מציין מיקום תאריך 3"/>
          <p:cNvSpPr>
            <a:spLocks noGrp="1"/>
          </p:cNvSpPr>
          <p:nvPr>
            <p:ph type="dt" sz="half" idx="10"/>
          </p:nvPr>
        </p:nvSpPr>
        <p:spPr/>
        <p:txBody>
          <a:bodyPr/>
          <a:lstStyle/>
          <a:p>
            <a:pPr algn="r" rtl="1"/>
            <a:fld id="{37CC0096-1860-4642-9CD2-0079EA5E7CD1}" type="datetimeFigureOut">
              <a:t>12/26/2016</a:t>
            </a:fld>
            <a:endParaRPr lang="he-IL"/>
          </a:p>
        </p:txBody>
      </p:sp>
      <p:sp>
        <p:nvSpPr>
          <p:cNvPr id="5" name="מציין מיקום כותרת תחתונה 4"/>
          <p:cNvSpPr>
            <a:spLocks noGrp="1"/>
          </p:cNvSpPr>
          <p:nvPr>
            <p:ph type="ftr" sz="quarter" idx="11"/>
          </p:nvPr>
        </p:nvSpPr>
        <p:spPr/>
        <p:txBody>
          <a:bodyPr/>
          <a:lstStyle/>
          <a:p>
            <a:pPr algn="r" rtl="1"/>
            <a:endParaRPr lang="he-IL"/>
          </a:p>
        </p:txBody>
      </p:sp>
      <p:sp>
        <p:nvSpPr>
          <p:cNvPr id="6" name="מציין מיקום מספר שקופית 5"/>
          <p:cNvSpPr>
            <a:spLocks noGrp="1"/>
          </p:cNvSpPr>
          <p:nvPr>
            <p:ph type="sldNum" sz="quarter" idx="12"/>
          </p:nvPr>
        </p:nvSpPr>
        <p:spPr/>
        <p:txBody>
          <a:bodyPr/>
          <a:lstStyle/>
          <a:p>
            <a:pPr algn="r" rtl="1"/>
            <a:fld id="{E31375A4-56A4-47D6-9801-1991572033F7}" type="slidenum">
              <a:t>‹#›</a:t>
            </a:fld>
            <a:endParaRPr lang="he-IL"/>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rtl="1"/>
            <a:r>
              <a:rPr lang="he-IL"/>
              <a:t>לחץ כדי לערוך סגנון כותרת של תבנית בסיס</a:t>
            </a:r>
          </a:p>
        </p:txBody>
      </p:sp>
      <p:sp>
        <p:nvSpPr>
          <p:cNvPr id="3" name="מציין מיקום תוכן 2"/>
          <p:cNvSpPr>
            <a:spLocks noGrp="1"/>
          </p:cNvSpPr>
          <p:nvPr>
            <p:ph idx="1"/>
          </p:nvPr>
        </p:nvSpPr>
        <p:spPr/>
        <p:txBody>
          <a:bodyPr/>
          <a:lstStyle/>
          <a:p>
            <a:pPr lvl="0" algn="r" rtl="1"/>
            <a:r>
              <a:rPr lang="he-IL"/>
              <a:t>ערוך סגנונות טקסט של תבנית בסיס</a:t>
            </a:r>
          </a:p>
          <a:p>
            <a:pPr lvl="1" algn="r" rtl="1"/>
            <a:r>
              <a:rPr lang="he-IL"/>
              <a:t>רמה שניה</a:t>
            </a:r>
          </a:p>
          <a:p>
            <a:pPr lvl="2" algn="r" rtl="1"/>
            <a:r>
              <a:rPr lang="he-IL"/>
              <a:t>רמה שלישית</a:t>
            </a:r>
          </a:p>
          <a:p>
            <a:pPr lvl="3" algn="r" rtl="1"/>
            <a:r>
              <a:rPr lang="he-IL"/>
              <a:t>רמה רביעית</a:t>
            </a:r>
          </a:p>
          <a:p>
            <a:pPr lvl="4" algn="r" rtl="1"/>
            <a:r>
              <a:rPr lang="he-IL"/>
              <a:t>רמה חמישית</a:t>
            </a:r>
            <a:endParaRPr lang="he-IL" dirty="0"/>
          </a:p>
        </p:txBody>
      </p:sp>
      <p:sp>
        <p:nvSpPr>
          <p:cNvPr id="4" name="מציין מיקום תאריך 3"/>
          <p:cNvSpPr>
            <a:spLocks noGrp="1"/>
          </p:cNvSpPr>
          <p:nvPr>
            <p:ph type="dt" sz="half" idx="10"/>
          </p:nvPr>
        </p:nvSpPr>
        <p:spPr/>
        <p:txBody>
          <a:bodyPr/>
          <a:lstStyle/>
          <a:p>
            <a:pPr algn="r" rtl="1"/>
            <a:fld id="{37CC0096-1860-4642-9CD2-0079EA5E7CD1}" type="datetimeFigureOut">
              <a:t>12/26/2016</a:t>
            </a:fld>
            <a:endParaRPr lang="he-IL"/>
          </a:p>
        </p:txBody>
      </p:sp>
      <p:sp>
        <p:nvSpPr>
          <p:cNvPr id="5" name="מציין מיקום כותרת תחתונה 4"/>
          <p:cNvSpPr>
            <a:spLocks noGrp="1"/>
          </p:cNvSpPr>
          <p:nvPr>
            <p:ph type="ftr" sz="quarter" idx="11"/>
          </p:nvPr>
        </p:nvSpPr>
        <p:spPr/>
        <p:txBody>
          <a:bodyPr/>
          <a:lstStyle/>
          <a:p>
            <a:pPr algn="r" rtl="1"/>
            <a:endParaRPr lang="he-IL"/>
          </a:p>
        </p:txBody>
      </p:sp>
      <p:sp>
        <p:nvSpPr>
          <p:cNvPr id="6" name="מציין מיקום מספר שקופית 5"/>
          <p:cNvSpPr>
            <a:spLocks noGrp="1"/>
          </p:cNvSpPr>
          <p:nvPr>
            <p:ph type="sldNum" sz="quarter" idx="12"/>
          </p:nvPr>
        </p:nvSpPr>
        <p:spPr/>
        <p:txBody>
          <a:bodyPr/>
          <a:lstStyle/>
          <a:p>
            <a:pPr algn="r" rtl="1"/>
            <a:fld id="{E31375A4-56A4-47D6-9801-1991572033F7}" type="slidenum">
              <a:t>‹#›</a:t>
            </a:fld>
            <a:endParaRPr lang="he-IL"/>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a:xfrm>
            <a:off x="2620193" y="4242816"/>
            <a:ext cx="8686800" cy="1463040"/>
          </a:xfrm>
        </p:spPr>
        <p:txBody>
          <a:bodyPr anchor="b">
            <a:normAutofit/>
          </a:bodyPr>
          <a:lstStyle>
            <a:lvl1pPr algn="r" latinLnBrk="0">
              <a:defRPr lang="he-IL" sz="4000"/>
            </a:lvl1pPr>
          </a:lstStyle>
          <a:p>
            <a:pPr algn="r" rtl="1"/>
            <a:r>
              <a:rPr lang="he-IL"/>
              <a:t>לחץ כדי לערוך סגנון כותרת של תבנית בסיס</a:t>
            </a:r>
            <a:endParaRPr lang="he-IL" dirty="0"/>
          </a:p>
        </p:txBody>
      </p:sp>
      <p:sp>
        <p:nvSpPr>
          <p:cNvPr id="3" name="מציין מיקום טקסט 2"/>
          <p:cNvSpPr>
            <a:spLocks noGrp="1"/>
          </p:cNvSpPr>
          <p:nvPr>
            <p:ph type="body" idx="1"/>
          </p:nvPr>
        </p:nvSpPr>
        <p:spPr>
          <a:xfrm>
            <a:off x="2617144" y="5733288"/>
            <a:ext cx="8686800" cy="438912"/>
          </a:xfrm>
        </p:spPr>
        <p:txBody>
          <a:bodyPr>
            <a:normAutofit/>
          </a:bodyPr>
          <a:lstStyle>
            <a:lvl1pPr marL="0" indent="0" algn="r" latinLnBrk="0">
              <a:spcBef>
                <a:spcPts val="0"/>
              </a:spcBef>
              <a:buNone/>
              <a:defRPr lang="he-IL" sz="1800"/>
            </a:lvl1pPr>
            <a:lvl2pPr marL="457200" indent="0" algn="r" latinLnBrk="0">
              <a:buNone/>
              <a:defRPr lang="he-IL" sz="2000"/>
            </a:lvl2pPr>
            <a:lvl3pPr marL="914400" indent="0" algn="r" latinLnBrk="0">
              <a:buNone/>
              <a:defRPr lang="he-IL" sz="1800"/>
            </a:lvl3pPr>
            <a:lvl4pPr marL="1371600" indent="0" algn="r" latinLnBrk="0">
              <a:buNone/>
              <a:defRPr lang="he-IL" sz="1600"/>
            </a:lvl4pPr>
            <a:lvl5pPr marL="1828800" indent="0" algn="r" latinLnBrk="0">
              <a:buNone/>
              <a:defRPr lang="he-IL" sz="1600"/>
            </a:lvl5pPr>
            <a:lvl6pPr marL="2286000" indent="0" algn="r" latinLnBrk="0">
              <a:buNone/>
              <a:defRPr lang="he-IL" sz="1600"/>
            </a:lvl6pPr>
            <a:lvl7pPr marL="2743200" indent="0" algn="r" latinLnBrk="0">
              <a:buNone/>
              <a:defRPr lang="he-IL" sz="1600"/>
            </a:lvl7pPr>
            <a:lvl8pPr marL="3200400" indent="0" algn="r" latinLnBrk="0">
              <a:buNone/>
              <a:defRPr lang="he-IL" sz="1600"/>
            </a:lvl8pPr>
            <a:lvl9pPr marL="3657600" indent="0" algn="r" latinLnBrk="0">
              <a:buNone/>
              <a:defRPr lang="he-IL" sz="1600"/>
            </a:lvl9pPr>
          </a:lstStyle>
          <a:p>
            <a:pPr lvl="0" algn="r" rtl="1"/>
            <a:r>
              <a:rPr lang="he-IL"/>
              <a:t>ערוך סגנונות טקסט של תבנית בסיס</a:t>
            </a:r>
          </a:p>
        </p:txBody>
      </p:sp>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תוכן כפול">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rtl="1"/>
            <a:r>
              <a:rPr lang="he-IL"/>
              <a:t>לחץ כדי לערוך סגנון כותרת של תבנית בסיס</a:t>
            </a:r>
          </a:p>
        </p:txBody>
      </p:sp>
      <p:sp>
        <p:nvSpPr>
          <p:cNvPr id="3" name="מציין מיקום תוכן 2"/>
          <p:cNvSpPr>
            <a:spLocks noGrp="1"/>
          </p:cNvSpPr>
          <p:nvPr>
            <p:ph sz="half" idx="1"/>
          </p:nvPr>
        </p:nvSpPr>
        <p:spPr>
          <a:xfrm>
            <a:off x="1066800" y="1904999"/>
            <a:ext cx="4800600" cy="4271963"/>
          </a:xfrm>
        </p:spPr>
        <p:txBody>
          <a:bodyPr>
            <a:normAutofit/>
          </a:bodyPr>
          <a:lstStyle>
            <a:lvl1pPr algn="r" latinLnBrk="0">
              <a:defRPr lang="he-IL" sz="2000"/>
            </a:lvl1pPr>
            <a:lvl2pPr algn="r" latinLnBrk="0">
              <a:defRPr lang="he-IL" sz="1800"/>
            </a:lvl2pPr>
            <a:lvl3pPr algn="r" latinLnBrk="0">
              <a:defRPr lang="he-IL" sz="1600"/>
            </a:lvl3pPr>
            <a:lvl4pPr algn="r" latinLnBrk="0">
              <a:defRPr lang="he-IL" sz="1400"/>
            </a:lvl4pPr>
            <a:lvl5pPr algn="r" latinLnBrk="0">
              <a:defRPr lang="he-IL" sz="1400"/>
            </a:lvl5pPr>
            <a:lvl6pPr algn="r" latinLnBrk="0">
              <a:defRPr lang="he-IL" sz="1800"/>
            </a:lvl6pPr>
            <a:lvl7pPr algn="r" latinLnBrk="0">
              <a:defRPr lang="he-IL" sz="1800"/>
            </a:lvl7pPr>
            <a:lvl8pPr algn="r" latinLnBrk="0">
              <a:defRPr lang="he-IL" sz="1800"/>
            </a:lvl8pPr>
            <a:lvl9pPr algn="r" latinLnBrk="0">
              <a:defRPr lang="he-IL" sz="1800"/>
            </a:lvl9pPr>
          </a:lstStyle>
          <a:p>
            <a:pPr lvl="0" algn="r" rtl="1"/>
            <a:r>
              <a:rPr lang="he-IL"/>
              <a:t>ערוך סגנונות טקסט של תבנית בסיס</a:t>
            </a:r>
          </a:p>
          <a:p>
            <a:pPr lvl="1" algn="r" rtl="1"/>
            <a:r>
              <a:rPr lang="he-IL"/>
              <a:t>רמה שניה</a:t>
            </a:r>
          </a:p>
          <a:p>
            <a:pPr lvl="2" algn="r" rtl="1"/>
            <a:r>
              <a:rPr lang="he-IL"/>
              <a:t>רמה שלישית</a:t>
            </a:r>
          </a:p>
          <a:p>
            <a:pPr lvl="3" algn="r" rtl="1"/>
            <a:r>
              <a:rPr lang="he-IL"/>
              <a:t>רמה רביעית</a:t>
            </a:r>
          </a:p>
          <a:p>
            <a:pPr lvl="4" algn="r" rtl="1"/>
            <a:r>
              <a:rPr lang="he-IL"/>
              <a:t>רמה חמישית</a:t>
            </a:r>
            <a:endParaRPr lang="he-IL" dirty="0"/>
          </a:p>
        </p:txBody>
      </p:sp>
      <p:sp>
        <p:nvSpPr>
          <p:cNvPr id="4" name="מציין מיקום תוכן 3"/>
          <p:cNvSpPr>
            <a:spLocks noGrp="1"/>
          </p:cNvSpPr>
          <p:nvPr>
            <p:ph sz="half" idx="2"/>
          </p:nvPr>
        </p:nvSpPr>
        <p:spPr>
          <a:xfrm>
            <a:off x="6324600" y="1904999"/>
            <a:ext cx="4800600" cy="4271963"/>
          </a:xfrm>
        </p:spPr>
        <p:txBody>
          <a:bodyPr>
            <a:normAutofit/>
          </a:bodyPr>
          <a:lstStyle>
            <a:lvl1pPr algn="r" latinLnBrk="0">
              <a:defRPr lang="he-IL" sz="2000"/>
            </a:lvl1pPr>
            <a:lvl2pPr algn="r" latinLnBrk="0">
              <a:defRPr lang="he-IL" sz="1800"/>
            </a:lvl2pPr>
            <a:lvl3pPr algn="r" latinLnBrk="0">
              <a:defRPr lang="he-IL" sz="1600"/>
            </a:lvl3pPr>
            <a:lvl4pPr algn="r" latinLnBrk="0">
              <a:defRPr lang="he-IL" sz="1400"/>
            </a:lvl4pPr>
            <a:lvl5pPr algn="r" latinLnBrk="0">
              <a:defRPr lang="he-IL" sz="1400"/>
            </a:lvl5pPr>
            <a:lvl6pPr algn="r" latinLnBrk="0">
              <a:defRPr lang="he-IL" sz="1800"/>
            </a:lvl6pPr>
            <a:lvl7pPr algn="r" latinLnBrk="0">
              <a:defRPr lang="he-IL" sz="1800"/>
            </a:lvl7pPr>
            <a:lvl8pPr algn="r" latinLnBrk="0">
              <a:defRPr lang="he-IL" sz="1800"/>
            </a:lvl8pPr>
            <a:lvl9pPr algn="r" latinLnBrk="0">
              <a:defRPr lang="he-IL" sz="1800"/>
            </a:lvl9pPr>
          </a:lstStyle>
          <a:p>
            <a:pPr lvl="0" algn="r" rtl="1"/>
            <a:r>
              <a:rPr lang="he-IL"/>
              <a:t>ערוך סגנונות טקסט של תבנית בסיס</a:t>
            </a:r>
          </a:p>
          <a:p>
            <a:pPr lvl="1" algn="r" rtl="1"/>
            <a:r>
              <a:rPr lang="he-IL"/>
              <a:t>רמה שניה</a:t>
            </a:r>
          </a:p>
          <a:p>
            <a:pPr lvl="2" algn="r" rtl="1"/>
            <a:r>
              <a:rPr lang="he-IL"/>
              <a:t>רמה שלישית</a:t>
            </a:r>
          </a:p>
          <a:p>
            <a:pPr lvl="3" algn="r" rtl="1"/>
            <a:r>
              <a:rPr lang="he-IL"/>
              <a:t>רמה רביעית</a:t>
            </a:r>
          </a:p>
          <a:p>
            <a:pPr lvl="4" algn="r" rtl="1"/>
            <a:r>
              <a:rPr lang="he-IL"/>
              <a:t>רמה חמישית</a:t>
            </a:r>
            <a:endParaRPr lang="he-IL" dirty="0"/>
          </a:p>
        </p:txBody>
      </p:sp>
      <p:sp>
        <p:nvSpPr>
          <p:cNvPr id="5" name="מציין מיקום תאריך 4"/>
          <p:cNvSpPr>
            <a:spLocks noGrp="1"/>
          </p:cNvSpPr>
          <p:nvPr>
            <p:ph type="dt" sz="half" idx="10"/>
          </p:nvPr>
        </p:nvSpPr>
        <p:spPr/>
        <p:txBody>
          <a:bodyPr/>
          <a:lstStyle/>
          <a:p>
            <a:pPr algn="r" rtl="1"/>
            <a:fld id="{37CC0096-1860-4642-9CD2-0079EA5E7CD1}" type="datetimeFigureOut">
              <a:t>12/26/2016</a:t>
            </a:fld>
            <a:endParaRPr lang="he-IL"/>
          </a:p>
        </p:txBody>
      </p:sp>
      <p:sp>
        <p:nvSpPr>
          <p:cNvPr id="6" name="מציין מיקום כותרת תחתונה 5"/>
          <p:cNvSpPr>
            <a:spLocks noGrp="1"/>
          </p:cNvSpPr>
          <p:nvPr>
            <p:ph type="ftr" sz="quarter" idx="11"/>
          </p:nvPr>
        </p:nvSpPr>
        <p:spPr/>
        <p:txBody>
          <a:bodyPr/>
          <a:lstStyle/>
          <a:p>
            <a:pPr algn="r" rtl="1"/>
            <a:endParaRPr lang="he-IL"/>
          </a:p>
        </p:txBody>
      </p:sp>
      <p:sp>
        <p:nvSpPr>
          <p:cNvPr id="7" name="מציין מיקום מספר שקופית 6"/>
          <p:cNvSpPr>
            <a:spLocks noGrp="1"/>
          </p:cNvSpPr>
          <p:nvPr>
            <p:ph type="sldNum" sz="quarter" idx="12"/>
          </p:nvPr>
        </p:nvSpPr>
        <p:spPr/>
        <p:txBody>
          <a:bodyPr/>
          <a:lstStyle/>
          <a:p>
            <a:pPr algn="r" rtl="1"/>
            <a:fld id="{E31375A4-56A4-47D6-9801-1991572033F7}" type="slidenum">
              <a:t>‹#›</a:t>
            </a:fld>
            <a:endParaRPr lang="he-IL"/>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rtl="1"/>
            <a:r>
              <a:rPr lang="he-IL"/>
              <a:t>לחץ כדי לערוך סגנון כותרת של תבנית בסיס</a:t>
            </a:r>
          </a:p>
        </p:txBody>
      </p:sp>
      <p:sp>
        <p:nvSpPr>
          <p:cNvPr id="3" name="מציין מיקום טקסט 2"/>
          <p:cNvSpPr>
            <a:spLocks noGrp="1"/>
          </p:cNvSpPr>
          <p:nvPr>
            <p:ph type="body" idx="1"/>
          </p:nvPr>
        </p:nvSpPr>
        <p:spPr>
          <a:xfrm>
            <a:off x="1066800" y="1772815"/>
            <a:ext cx="4800600" cy="737121"/>
          </a:xfrm>
        </p:spPr>
        <p:txBody>
          <a:bodyPr anchor="ctr">
            <a:noAutofit/>
          </a:bodyPr>
          <a:lstStyle>
            <a:lvl1pPr marL="0" indent="0" algn="r" latinLnBrk="0">
              <a:spcBef>
                <a:spcPts val="0"/>
              </a:spcBef>
              <a:buNone/>
              <a:defRPr lang="he-IL" sz="2400" b="0">
                <a:solidFill>
                  <a:schemeClr val="accent1"/>
                </a:solidFill>
              </a:defRPr>
            </a:lvl1pPr>
            <a:lvl2pPr marL="457200" indent="0" algn="r" latinLnBrk="0">
              <a:buNone/>
              <a:defRPr lang="he-IL" sz="2000" b="1"/>
            </a:lvl2pPr>
            <a:lvl3pPr marL="914400" indent="0" algn="r" latinLnBrk="0">
              <a:buNone/>
              <a:defRPr lang="he-IL" sz="1800" b="1"/>
            </a:lvl3pPr>
            <a:lvl4pPr marL="1371600" indent="0" algn="r" latinLnBrk="0">
              <a:buNone/>
              <a:defRPr lang="he-IL" sz="1600" b="1"/>
            </a:lvl4pPr>
            <a:lvl5pPr marL="1828800" indent="0" algn="r" latinLnBrk="0">
              <a:buNone/>
              <a:defRPr lang="he-IL" sz="1600" b="1"/>
            </a:lvl5pPr>
            <a:lvl6pPr marL="2286000" indent="0" algn="r" latinLnBrk="0">
              <a:buNone/>
              <a:defRPr lang="he-IL" sz="1600" b="1"/>
            </a:lvl6pPr>
            <a:lvl7pPr marL="2743200" indent="0" algn="r" latinLnBrk="0">
              <a:buNone/>
              <a:defRPr lang="he-IL" sz="1600" b="1"/>
            </a:lvl7pPr>
            <a:lvl8pPr marL="3200400" indent="0" algn="r" latinLnBrk="0">
              <a:buNone/>
              <a:defRPr lang="he-IL" sz="1600" b="1"/>
            </a:lvl8pPr>
            <a:lvl9pPr marL="3657600" indent="0" algn="r" latinLnBrk="0">
              <a:buNone/>
              <a:defRPr lang="he-IL" sz="1600" b="1"/>
            </a:lvl9pPr>
          </a:lstStyle>
          <a:p>
            <a:pPr lvl="0" algn="r" rtl="1"/>
            <a:r>
              <a:rPr lang="he-IL"/>
              <a:t>ערוך סגנונות טקסט של תבנית בסיס</a:t>
            </a:r>
          </a:p>
        </p:txBody>
      </p:sp>
      <p:sp>
        <p:nvSpPr>
          <p:cNvPr id="4" name="מציין מיקום תוכן 3"/>
          <p:cNvSpPr>
            <a:spLocks noGrp="1"/>
          </p:cNvSpPr>
          <p:nvPr>
            <p:ph sz="half" idx="2"/>
          </p:nvPr>
        </p:nvSpPr>
        <p:spPr>
          <a:xfrm>
            <a:off x="1066800" y="2509937"/>
            <a:ext cx="4800600" cy="3662263"/>
          </a:xfrm>
        </p:spPr>
        <p:txBody>
          <a:bodyPr>
            <a:normAutofit/>
          </a:bodyPr>
          <a:lstStyle>
            <a:lvl1pPr algn="r" latinLnBrk="0">
              <a:defRPr lang="he-IL" sz="2000"/>
            </a:lvl1pPr>
            <a:lvl2pPr algn="r" latinLnBrk="0">
              <a:defRPr lang="he-IL" sz="1800"/>
            </a:lvl2pPr>
            <a:lvl3pPr algn="r" latinLnBrk="0">
              <a:defRPr lang="he-IL" sz="1600"/>
            </a:lvl3pPr>
            <a:lvl4pPr algn="r" latinLnBrk="0">
              <a:defRPr lang="he-IL" sz="1400"/>
            </a:lvl4pPr>
            <a:lvl5pPr algn="r" latinLnBrk="0">
              <a:defRPr lang="he-IL" sz="1400"/>
            </a:lvl5pPr>
            <a:lvl6pPr algn="r" latinLnBrk="0">
              <a:defRPr lang="he-IL" sz="1600"/>
            </a:lvl6pPr>
            <a:lvl7pPr algn="r" latinLnBrk="0">
              <a:defRPr lang="he-IL" sz="1600"/>
            </a:lvl7pPr>
            <a:lvl8pPr algn="r" latinLnBrk="0">
              <a:defRPr lang="he-IL" sz="1600"/>
            </a:lvl8pPr>
            <a:lvl9pPr algn="r" latinLnBrk="0">
              <a:defRPr lang="he-IL" sz="1600"/>
            </a:lvl9pPr>
          </a:lstStyle>
          <a:p>
            <a:pPr lvl="0" algn="r" rtl="1"/>
            <a:r>
              <a:rPr lang="he-IL"/>
              <a:t>ערוך סגנונות טקסט של תבנית בסיס</a:t>
            </a:r>
          </a:p>
          <a:p>
            <a:pPr lvl="1" algn="r" rtl="1"/>
            <a:r>
              <a:rPr lang="he-IL"/>
              <a:t>רמה שניה</a:t>
            </a:r>
          </a:p>
          <a:p>
            <a:pPr lvl="2" algn="r" rtl="1"/>
            <a:r>
              <a:rPr lang="he-IL"/>
              <a:t>רמה שלישית</a:t>
            </a:r>
          </a:p>
          <a:p>
            <a:pPr lvl="3" algn="r" rtl="1"/>
            <a:r>
              <a:rPr lang="he-IL"/>
              <a:t>רמה רביעית</a:t>
            </a:r>
          </a:p>
          <a:p>
            <a:pPr lvl="4" algn="r" rtl="1"/>
            <a:r>
              <a:rPr lang="he-IL"/>
              <a:t>רמה חמישית</a:t>
            </a:r>
            <a:endParaRPr lang="he-IL" dirty="0"/>
          </a:p>
        </p:txBody>
      </p:sp>
      <p:sp>
        <p:nvSpPr>
          <p:cNvPr id="5" name="מציין מיקום טקסט 4"/>
          <p:cNvSpPr>
            <a:spLocks noGrp="1"/>
          </p:cNvSpPr>
          <p:nvPr>
            <p:ph type="body" sz="quarter" idx="3"/>
          </p:nvPr>
        </p:nvSpPr>
        <p:spPr>
          <a:xfrm>
            <a:off x="6324600" y="1772815"/>
            <a:ext cx="4800600" cy="737121"/>
          </a:xfrm>
        </p:spPr>
        <p:txBody>
          <a:bodyPr anchor="ctr">
            <a:noAutofit/>
          </a:bodyPr>
          <a:lstStyle>
            <a:lvl1pPr marL="0" indent="0" algn="r" latinLnBrk="0">
              <a:spcBef>
                <a:spcPts val="0"/>
              </a:spcBef>
              <a:buNone/>
              <a:defRPr lang="he-IL" sz="2400" b="0">
                <a:solidFill>
                  <a:schemeClr val="accent1"/>
                </a:solidFill>
              </a:defRPr>
            </a:lvl1pPr>
            <a:lvl2pPr marL="457200" indent="0" algn="r" latinLnBrk="0">
              <a:buNone/>
              <a:defRPr lang="he-IL" sz="2000" b="1"/>
            </a:lvl2pPr>
            <a:lvl3pPr marL="914400" indent="0" algn="r" latinLnBrk="0">
              <a:buNone/>
              <a:defRPr lang="he-IL" sz="1800" b="1"/>
            </a:lvl3pPr>
            <a:lvl4pPr marL="1371600" indent="0" algn="r" latinLnBrk="0">
              <a:buNone/>
              <a:defRPr lang="he-IL" sz="1600" b="1"/>
            </a:lvl4pPr>
            <a:lvl5pPr marL="1828800" indent="0" algn="r" latinLnBrk="0">
              <a:buNone/>
              <a:defRPr lang="he-IL" sz="1600" b="1"/>
            </a:lvl5pPr>
            <a:lvl6pPr marL="2286000" indent="0" algn="r" latinLnBrk="0">
              <a:buNone/>
              <a:defRPr lang="he-IL" sz="1600" b="1"/>
            </a:lvl6pPr>
            <a:lvl7pPr marL="2743200" indent="0" algn="r" latinLnBrk="0">
              <a:buNone/>
              <a:defRPr lang="he-IL" sz="1600" b="1"/>
            </a:lvl7pPr>
            <a:lvl8pPr marL="3200400" indent="0" algn="r" latinLnBrk="0">
              <a:buNone/>
              <a:defRPr lang="he-IL" sz="1600" b="1"/>
            </a:lvl8pPr>
            <a:lvl9pPr marL="3657600" indent="0" algn="r" latinLnBrk="0">
              <a:buNone/>
              <a:defRPr lang="he-IL" sz="1600" b="1"/>
            </a:lvl9pPr>
          </a:lstStyle>
          <a:p>
            <a:pPr lvl="0" algn="r" rtl="1"/>
            <a:r>
              <a:rPr lang="he-IL"/>
              <a:t>ערוך סגנונות טקסט של תבנית בסיס</a:t>
            </a:r>
          </a:p>
        </p:txBody>
      </p:sp>
      <p:sp>
        <p:nvSpPr>
          <p:cNvPr id="6" name="מציין מיקום תוכן 5"/>
          <p:cNvSpPr>
            <a:spLocks noGrp="1"/>
          </p:cNvSpPr>
          <p:nvPr>
            <p:ph sz="quarter" idx="4"/>
          </p:nvPr>
        </p:nvSpPr>
        <p:spPr>
          <a:xfrm>
            <a:off x="6324600" y="2509937"/>
            <a:ext cx="4800600" cy="3662263"/>
          </a:xfrm>
        </p:spPr>
        <p:txBody>
          <a:bodyPr>
            <a:normAutofit/>
          </a:bodyPr>
          <a:lstStyle>
            <a:lvl1pPr algn="r" latinLnBrk="0">
              <a:defRPr lang="he-IL" sz="2000"/>
            </a:lvl1pPr>
            <a:lvl2pPr algn="r" latinLnBrk="0">
              <a:defRPr lang="he-IL" sz="1800"/>
            </a:lvl2pPr>
            <a:lvl3pPr algn="r" latinLnBrk="0">
              <a:defRPr lang="he-IL" sz="1600"/>
            </a:lvl3pPr>
            <a:lvl4pPr algn="r" latinLnBrk="0">
              <a:defRPr lang="he-IL" sz="1400"/>
            </a:lvl4pPr>
            <a:lvl5pPr algn="r" latinLnBrk="0">
              <a:defRPr lang="he-IL" sz="1400"/>
            </a:lvl5pPr>
            <a:lvl6pPr algn="r" latinLnBrk="0">
              <a:defRPr lang="he-IL" sz="1600"/>
            </a:lvl6pPr>
            <a:lvl7pPr algn="r" latinLnBrk="0">
              <a:defRPr lang="he-IL" sz="1600"/>
            </a:lvl7pPr>
            <a:lvl8pPr algn="r" latinLnBrk="0">
              <a:defRPr lang="he-IL" sz="1600"/>
            </a:lvl8pPr>
            <a:lvl9pPr algn="r" latinLnBrk="0">
              <a:defRPr lang="he-IL" sz="1600"/>
            </a:lvl9pPr>
          </a:lstStyle>
          <a:p>
            <a:pPr lvl="0" algn="r" rtl="1"/>
            <a:r>
              <a:rPr lang="he-IL"/>
              <a:t>ערוך סגנונות טקסט של תבנית בסיס</a:t>
            </a:r>
          </a:p>
          <a:p>
            <a:pPr lvl="1" algn="r" rtl="1"/>
            <a:r>
              <a:rPr lang="he-IL"/>
              <a:t>רמה שניה</a:t>
            </a:r>
          </a:p>
          <a:p>
            <a:pPr lvl="2" algn="r" rtl="1"/>
            <a:r>
              <a:rPr lang="he-IL"/>
              <a:t>רמה שלישית</a:t>
            </a:r>
          </a:p>
          <a:p>
            <a:pPr lvl="3" algn="r" rtl="1"/>
            <a:r>
              <a:rPr lang="he-IL"/>
              <a:t>רמה רביעית</a:t>
            </a:r>
          </a:p>
          <a:p>
            <a:pPr lvl="4" algn="r" rtl="1"/>
            <a:r>
              <a:rPr lang="he-IL"/>
              <a:t>רמה חמישית</a:t>
            </a:r>
            <a:endParaRPr lang="he-IL" dirty="0"/>
          </a:p>
        </p:txBody>
      </p:sp>
      <p:sp>
        <p:nvSpPr>
          <p:cNvPr id="7" name="מציין מיקום תאריך 6"/>
          <p:cNvSpPr>
            <a:spLocks noGrp="1"/>
          </p:cNvSpPr>
          <p:nvPr>
            <p:ph type="dt" sz="half" idx="10"/>
          </p:nvPr>
        </p:nvSpPr>
        <p:spPr/>
        <p:txBody>
          <a:bodyPr/>
          <a:lstStyle/>
          <a:p>
            <a:pPr algn="r" rtl="1"/>
            <a:fld id="{37CC0096-1860-4642-9CD2-0079EA5E7CD1}" type="datetimeFigureOut">
              <a:t>12/26/2016</a:t>
            </a:fld>
            <a:endParaRPr lang="he-IL"/>
          </a:p>
        </p:txBody>
      </p:sp>
      <p:sp>
        <p:nvSpPr>
          <p:cNvPr id="8" name="מציין מיקום כותרת תחתונה 7"/>
          <p:cNvSpPr>
            <a:spLocks noGrp="1"/>
          </p:cNvSpPr>
          <p:nvPr>
            <p:ph type="ftr" sz="quarter" idx="11"/>
          </p:nvPr>
        </p:nvSpPr>
        <p:spPr/>
        <p:txBody>
          <a:bodyPr/>
          <a:lstStyle/>
          <a:p>
            <a:pPr algn="r" rtl="1"/>
            <a:endParaRPr lang="he-IL"/>
          </a:p>
        </p:txBody>
      </p:sp>
      <p:sp>
        <p:nvSpPr>
          <p:cNvPr id="9" name="מציין מיקום מספר שקופית 8"/>
          <p:cNvSpPr>
            <a:spLocks noGrp="1"/>
          </p:cNvSpPr>
          <p:nvPr>
            <p:ph type="sldNum" sz="quarter" idx="12"/>
          </p:nvPr>
        </p:nvSpPr>
        <p:spPr/>
        <p:txBody>
          <a:bodyPr/>
          <a:lstStyle/>
          <a:p>
            <a:pPr algn="r" rtl="1"/>
            <a:fld id="{E31375A4-56A4-47D6-9801-1991572033F7}" type="slidenum">
              <a:t>‹#›</a:t>
            </a:fld>
            <a:endParaRPr lang="he-IL"/>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rtl="1"/>
            <a:r>
              <a:rPr lang="he-IL"/>
              <a:t>לחץ כדי לערוך סגנון כותרת של תבנית בסיס</a:t>
            </a:r>
            <a:endParaRPr lang="he-IL" dirty="0"/>
          </a:p>
        </p:txBody>
      </p:sp>
      <p:sp>
        <p:nvSpPr>
          <p:cNvPr id="3" name="מציין מיקום תאריך 2"/>
          <p:cNvSpPr>
            <a:spLocks noGrp="1"/>
          </p:cNvSpPr>
          <p:nvPr>
            <p:ph type="dt" sz="half" idx="10"/>
          </p:nvPr>
        </p:nvSpPr>
        <p:spPr/>
        <p:txBody>
          <a:bodyPr/>
          <a:lstStyle/>
          <a:p>
            <a:pPr algn="r" rtl="1"/>
            <a:fld id="{37CC0096-1860-4642-9CD2-0079EA5E7CD1}" type="datetimeFigureOut">
              <a:t>12/26/2016</a:t>
            </a:fld>
            <a:endParaRPr lang="he-IL"/>
          </a:p>
        </p:txBody>
      </p:sp>
      <p:sp>
        <p:nvSpPr>
          <p:cNvPr id="4" name="מציין מיקום כותרת תחתונה 3"/>
          <p:cNvSpPr>
            <a:spLocks noGrp="1"/>
          </p:cNvSpPr>
          <p:nvPr>
            <p:ph type="ftr" sz="quarter" idx="11"/>
          </p:nvPr>
        </p:nvSpPr>
        <p:spPr/>
        <p:txBody>
          <a:bodyPr/>
          <a:lstStyle/>
          <a:p>
            <a:pPr algn="r" rtl="1"/>
            <a:endParaRPr lang="he-IL"/>
          </a:p>
        </p:txBody>
      </p:sp>
      <p:sp>
        <p:nvSpPr>
          <p:cNvPr id="5" name="מציין מיקום מספר שקופית 4"/>
          <p:cNvSpPr>
            <a:spLocks noGrp="1"/>
          </p:cNvSpPr>
          <p:nvPr>
            <p:ph type="sldNum" sz="quarter" idx="12"/>
          </p:nvPr>
        </p:nvSpPr>
        <p:spPr/>
        <p:txBody>
          <a:bodyPr/>
          <a:lstStyle/>
          <a:p>
            <a:pPr algn="r" rtl="1"/>
            <a:fld id="{E31375A4-56A4-47D6-9801-1991572033F7}" type="slidenum">
              <a:t>‹#›</a:t>
            </a:fld>
            <a:endParaRPr lang="he-IL"/>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תאריך 1"/>
          <p:cNvSpPr>
            <a:spLocks noGrp="1"/>
          </p:cNvSpPr>
          <p:nvPr>
            <p:ph type="dt" sz="half" idx="10"/>
          </p:nvPr>
        </p:nvSpPr>
        <p:spPr/>
        <p:txBody>
          <a:bodyPr/>
          <a:lstStyle/>
          <a:p>
            <a:pPr algn="r" rtl="1"/>
            <a:fld id="{37CC0096-1860-4642-9CD2-0079EA5E7CD1}" type="datetimeFigureOut">
              <a:t>12/26/2016</a:t>
            </a:fld>
            <a:endParaRPr lang="he-IL"/>
          </a:p>
        </p:txBody>
      </p:sp>
      <p:sp>
        <p:nvSpPr>
          <p:cNvPr id="3" name="מציין מיקום כותרת תחתונה 2"/>
          <p:cNvSpPr>
            <a:spLocks noGrp="1"/>
          </p:cNvSpPr>
          <p:nvPr>
            <p:ph type="ftr" sz="quarter" idx="11"/>
          </p:nvPr>
        </p:nvSpPr>
        <p:spPr/>
        <p:txBody>
          <a:bodyPr/>
          <a:lstStyle/>
          <a:p>
            <a:pPr algn="r" rtl="1"/>
            <a:endParaRPr lang="he-IL"/>
          </a:p>
        </p:txBody>
      </p:sp>
      <p:sp>
        <p:nvSpPr>
          <p:cNvPr id="4" name="מציין מיקום מספר שקופית 3"/>
          <p:cNvSpPr>
            <a:spLocks noGrp="1"/>
          </p:cNvSpPr>
          <p:nvPr>
            <p:ph type="sldNum" sz="quarter" idx="12"/>
          </p:nvPr>
        </p:nvSpPr>
        <p:spPr/>
        <p:txBody>
          <a:bodyPr/>
          <a:lstStyle/>
          <a:p>
            <a:pPr algn="r" rtl="1"/>
            <a:fld id="{E31375A4-56A4-47D6-9801-1991572033F7}" type="slidenum">
              <a:t>‹#›</a:t>
            </a:fld>
            <a:endParaRPr lang="he-IL"/>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685799" y="3090672"/>
            <a:ext cx="4663440" cy="1828800"/>
          </a:xfrm>
        </p:spPr>
        <p:txBody>
          <a:bodyPr anchor="b">
            <a:normAutofit/>
          </a:bodyPr>
          <a:lstStyle>
            <a:lvl1pPr algn="r" latinLnBrk="0">
              <a:defRPr lang="he-IL" sz="3200"/>
            </a:lvl1pPr>
          </a:lstStyle>
          <a:p>
            <a:pPr algn="r" rtl="1"/>
            <a:r>
              <a:rPr lang="he-IL"/>
              <a:t>לחץ כדי לערוך סגנון כותרת של תבנית בסיס</a:t>
            </a:r>
            <a:endParaRPr lang="he-IL" dirty="0"/>
          </a:p>
        </p:txBody>
      </p:sp>
      <p:sp>
        <p:nvSpPr>
          <p:cNvPr id="3" name="מציין מיקום תוכן 2"/>
          <p:cNvSpPr>
            <a:spLocks noGrp="1"/>
          </p:cNvSpPr>
          <p:nvPr>
            <p:ph idx="1"/>
          </p:nvPr>
        </p:nvSpPr>
        <p:spPr>
          <a:xfrm>
            <a:off x="6102888" y="457200"/>
            <a:ext cx="5410201" cy="5715000"/>
          </a:xfrm>
        </p:spPr>
        <p:txBody>
          <a:bodyPr>
            <a:normAutofit/>
          </a:bodyPr>
          <a:lstStyle>
            <a:lvl1pPr algn="r" latinLnBrk="0">
              <a:defRPr lang="he-IL" sz="2000"/>
            </a:lvl1pPr>
            <a:lvl2pPr algn="r" latinLnBrk="0">
              <a:defRPr lang="he-IL" sz="1800"/>
            </a:lvl2pPr>
            <a:lvl3pPr algn="r" latinLnBrk="0">
              <a:defRPr lang="he-IL" sz="1600"/>
            </a:lvl3pPr>
            <a:lvl4pPr algn="r" latinLnBrk="0">
              <a:defRPr lang="he-IL" sz="1400"/>
            </a:lvl4pPr>
            <a:lvl5pPr algn="r" latinLnBrk="0">
              <a:defRPr lang="he-IL" sz="1400"/>
            </a:lvl5pPr>
            <a:lvl6pPr algn="r" latinLnBrk="0">
              <a:defRPr lang="he-IL" sz="2000"/>
            </a:lvl6pPr>
            <a:lvl7pPr algn="r" latinLnBrk="0">
              <a:defRPr lang="he-IL" sz="2000"/>
            </a:lvl7pPr>
            <a:lvl8pPr algn="r" latinLnBrk="0">
              <a:defRPr lang="he-IL" sz="2000"/>
            </a:lvl8pPr>
            <a:lvl9pPr algn="r" latinLnBrk="0">
              <a:defRPr lang="he-IL" sz="2000"/>
            </a:lvl9pPr>
          </a:lstStyle>
          <a:p>
            <a:pPr lvl="0" algn="r" rtl="1"/>
            <a:r>
              <a:rPr lang="he-IL"/>
              <a:t>ערוך סגנונות טקסט של תבנית בסיס</a:t>
            </a:r>
          </a:p>
          <a:p>
            <a:pPr lvl="1" algn="r" rtl="1"/>
            <a:r>
              <a:rPr lang="he-IL"/>
              <a:t>רמה שניה</a:t>
            </a:r>
          </a:p>
          <a:p>
            <a:pPr lvl="2" algn="r" rtl="1"/>
            <a:r>
              <a:rPr lang="he-IL"/>
              <a:t>רמה שלישית</a:t>
            </a:r>
          </a:p>
          <a:p>
            <a:pPr lvl="3" algn="r" rtl="1"/>
            <a:r>
              <a:rPr lang="he-IL"/>
              <a:t>רמה רביעית</a:t>
            </a:r>
          </a:p>
          <a:p>
            <a:pPr lvl="4" algn="r" rtl="1"/>
            <a:r>
              <a:rPr lang="he-IL"/>
              <a:t>רמה חמישית</a:t>
            </a:r>
            <a:endParaRPr lang="he-IL" dirty="0"/>
          </a:p>
        </p:txBody>
      </p:sp>
      <p:sp>
        <p:nvSpPr>
          <p:cNvPr id="4" name="מציין מיקום טקסט 3"/>
          <p:cNvSpPr>
            <a:spLocks noGrp="1"/>
          </p:cNvSpPr>
          <p:nvPr>
            <p:ph type="body" sz="half" idx="2"/>
          </p:nvPr>
        </p:nvSpPr>
        <p:spPr>
          <a:xfrm>
            <a:off x="685799" y="4983480"/>
            <a:ext cx="4663440" cy="1188720"/>
          </a:xfrm>
        </p:spPr>
        <p:txBody>
          <a:bodyPr>
            <a:normAutofit/>
          </a:bodyPr>
          <a:lstStyle>
            <a:lvl1pPr marL="0" indent="0" algn="r" latinLnBrk="0">
              <a:spcBef>
                <a:spcPts val="1200"/>
              </a:spcBef>
              <a:buNone/>
              <a:defRPr lang="he-IL" sz="1600"/>
            </a:lvl1pPr>
            <a:lvl2pPr marL="457200" indent="0" algn="r" latinLnBrk="0">
              <a:buNone/>
              <a:defRPr lang="he-IL" sz="1400"/>
            </a:lvl2pPr>
            <a:lvl3pPr marL="914400" indent="0" algn="r" latinLnBrk="0">
              <a:buNone/>
              <a:defRPr lang="he-IL" sz="1200"/>
            </a:lvl3pPr>
            <a:lvl4pPr marL="1371600" indent="0" algn="r" latinLnBrk="0">
              <a:buNone/>
              <a:defRPr lang="he-IL" sz="1000"/>
            </a:lvl4pPr>
            <a:lvl5pPr marL="1828800" indent="0" algn="r" latinLnBrk="0">
              <a:buNone/>
              <a:defRPr lang="he-IL" sz="1000"/>
            </a:lvl5pPr>
            <a:lvl6pPr marL="2286000" indent="0" algn="r" latinLnBrk="0">
              <a:buNone/>
              <a:defRPr lang="he-IL" sz="1000"/>
            </a:lvl6pPr>
            <a:lvl7pPr marL="2743200" indent="0" algn="r" latinLnBrk="0">
              <a:buNone/>
              <a:defRPr lang="he-IL" sz="1000"/>
            </a:lvl7pPr>
            <a:lvl8pPr marL="3200400" indent="0" algn="r" latinLnBrk="0">
              <a:buNone/>
              <a:defRPr lang="he-IL" sz="1000"/>
            </a:lvl8pPr>
            <a:lvl9pPr marL="3657600" indent="0" algn="r" latinLnBrk="0">
              <a:buNone/>
              <a:defRPr lang="he-IL" sz="1000"/>
            </a:lvl9pPr>
          </a:lstStyle>
          <a:p>
            <a:pPr lvl="0" algn="r" rtl="1"/>
            <a:r>
              <a:rPr lang="he-IL"/>
              <a:t>ערוך סגנונות טקסט של תבנית בסיס</a:t>
            </a:r>
          </a:p>
        </p:txBody>
      </p:sp>
      <p:sp>
        <p:nvSpPr>
          <p:cNvPr id="5" name="מציין מיקום תאריך 4"/>
          <p:cNvSpPr>
            <a:spLocks noGrp="1"/>
          </p:cNvSpPr>
          <p:nvPr>
            <p:ph type="dt" sz="half" idx="10"/>
          </p:nvPr>
        </p:nvSpPr>
        <p:spPr/>
        <p:txBody>
          <a:bodyPr/>
          <a:lstStyle/>
          <a:p>
            <a:pPr algn="r" rtl="1"/>
            <a:fld id="{37CC0096-1860-4642-9CD2-0079EA5E7CD1}" type="datetimeFigureOut">
              <a:t>12/26/2016</a:t>
            </a:fld>
            <a:endParaRPr lang="he-IL"/>
          </a:p>
        </p:txBody>
      </p:sp>
      <p:sp>
        <p:nvSpPr>
          <p:cNvPr id="6" name="מציין מיקום כותרת תחתונה 5"/>
          <p:cNvSpPr>
            <a:spLocks noGrp="1"/>
          </p:cNvSpPr>
          <p:nvPr>
            <p:ph type="ftr" sz="quarter" idx="11"/>
          </p:nvPr>
        </p:nvSpPr>
        <p:spPr/>
        <p:txBody>
          <a:bodyPr/>
          <a:lstStyle/>
          <a:p>
            <a:pPr algn="r" rtl="1"/>
            <a:endParaRPr lang="he-IL"/>
          </a:p>
        </p:txBody>
      </p:sp>
      <p:sp>
        <p:nvSpPr>
          <p:cNvPr id="7" name="מציין מיקום מספר שקופית 6"/>
          <p:cNvSpPr>
            <a:spLocks noGrp="1"/>
          </p:cNvSpPr>
          <p:nvPr>
            <p:ph type="sldNum" sz="quarter" idx="12"/>
          </p:nvPr>
        </p:nvSpPr>
        <p:spPr/>
        <p:txBody>
          <a:bodyPr/>
          <a:lstStyle/>
          <a:p>
            <a:pPr algn="r" rtl="1"/>
            <a:fld id="{E31375A4-56A4-47D6-9801-1991572033F7}" type="slidenum">
              <a:t>‹#›</a:t>
            </a:fld>
            <a:endParaRPr lang="he-IL"/>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685881" y="3093099"/>
            <a:ext cx="4663440" cy="1828800"/>
          </a:xfrm>
        </p:spPr>
        <p:txBody>
          <a:bodyPr anchor="b">
            <a:normAutofit/>
          </a:bodyPr>
          <a:lstStyle>
            <a:lvl1pPr algn="r" latinLnBrk="0">
              <a:defRPr lang="he-IL" sz="3200"/>
            </a:lvl1pPr>
          </a:lstStyle>
          <a:p>
            <a:pPr algn="r" rtl="1"/>
            <a:r>
              <a:rPr lang="he-IL"/>
              <a:t>לחץ כדי לערוך סגנון כותרת של תבנית בסיס</a:t>
            </a:r>
            <a:endParaRPr lang="he-IL" dirty="0"/>
          </a:p>
        </p:txBody>
      </p:sp>
      <p:sp>
        <p:nvSpPr>
          <p:cNvPr id="3" name="מציין מיקום תמונה 2"/>
          <p:cNvSpPr>
            <a:spLocks noGrp="1"/>
          </p:cNvSpPr>
          <p:nvPr>
            <p:ph type="pic" idx="1" hasCustomPrompt="1"/>
          </p:nvPr>
        </p:nvSpPr>
        <p:spPr>
          <a:xfrm>
            <a:off x="6096000" y="0"/>
            <a:ext cx="6096000" cy="6858000"/>
          </a:xfrm>
        </p:spPr>
        <p:txBody>
          <a:bodyPr tIns="457200">
            <a:normAutofit/>
          </a:bodyPr>
          <a:lstStyle>
            <a:lvl1pPr marL="0" indent="0" algn="r" latinLnBrk="0">
              <a:buNone/>
              <a:defRPr lang="he-IL" sz="2000"/>
            </a:lvl1pPr>
            <a:lvl2pPr marL="457200" indent="0" algn="r" latinLnBrk="0">
              <a:buNone/>
              <a:defRPr lang="he-IL" sz="2800"/>
            </a:lvl2pPr>
            <a:lvl3pPr marL="914400" indent="0" algn="r" latinLnBrk="0">
              <a:buNone/>
              <a:defRPr lang="he-IL" sz="2400"/>
            </a:lvl3pPr>
            <a:lvl4pPr marL="1371600" indent="0" algn="r" latinLnBrk="0">
              <a:buNone/>
              <a:defRPr lang="he-IL" sz="2000"/>
            </a:lvl4pPr>
            <a:lvl5pPr marL="1828800" indent="0" algn="r" latinLnBrk="0">
              <a:buNone/>
              <a:defRPr lang="he-IL" sz="2000"/>
            </a:lvl5pPr>
            <a:lvl6pPr marL="2286000" indent="0" algn="r" latinLnBrk="0">
              <a:buNone/>
              <a:defRPr lang="he-IL" sz="2000"/>
            </a:lvl6pPr>
            <a:lvl7pPr marL="2743200" indent="0" algn="r" latinLnBrk="0">
              <a:buNone/>
              <a:defRPr lang="he-IL" sz="2000"/>
            </a:lvl7pPr>
            <a:lvl8pPr marL="3200400" indent="0" algn="r" latinLnBrk="0">
              <a:buNone/>
              <a:defRPr lang="he-IL" sz="2000"/>
            </a:lvl8pPr>
            <a:lvl9pPr marL="3657600" indent="0" algn="r" latinLnBrk="0">
              <a:buNone/>
              <a:defRPr lang="he-IL" sz="2000"/>
            </a:lvl9pPr>
          </a:lstStyle>
          <a:p>
            <a:pPr algn="r" rtl="1"/>
            <a:r>
              <a:rPr lang="he-IL" dirty="0"/>
              <a:t>	לחץ על הסמל כדי להוסיף תמונה</a:t>
            </a:r>
          </a:p>
        </p:txBody>
      </p:sp>
      <p:sp>
        <p:nvSpPr>
          <p:cNvPr id="4" name="מציין מיקום טקסט 3"/>
          <p:cNvSpPr>
            <a:spLocks noGrp="1"/>
          </p:cNvSpPr>
          <p:nvPr>
            <p:ph type="body" sz="half" idx="2"/>
          </p:nvPr>
        </p:nvSpPr>
        <p:spPr>
          <a:xfrm>
            <a:off x="685881" y="4983480"/>
            <a:ext cx="4663440" cy="1188720"/>
          </a:xfrm>
        </p:spPr>
        <p:txBody>
          <a:bodyPr>
            <a:normAutofit/>
          </a:bodyPr>
          <a:lstStyle>
            <a:lvl1pPr marL="0" indent="0" algn="r" latinLnBrk="0">
              <a:spcBef>
                <a:spcPts val="1200"/>
              </a:spcBef>
              <a:buNone/>
              <a:defRPr lang="he-IL" sz="1600"/>
            </a:lvl1pPr>
            <a:lvl2pPr marL="457200" indent="0" algn="r" latinLnBrk="0">
              <a:buNone/>
              <a:defRPr lang="he-IL" sz="1400"/>
            </a:lvl2pPr>
            <a:lvl3pPr marL="914400" indent="0" algn="r" latinLnBrk="0">
              <a:buNone/>
              <a:defRPr lang="he-IL" sz="1200"/>
            </a:lvl3pPr>
            <a:lvl4pPr marL="1371600" indent="0" algn="r" latinLnBrk="0">
              <a:buNone/>
              <a:defRPr lang="he-IL" sz="1000"/>
            </a:lvl4pPr>
            <a:lvl5pPr marL="1828800" indent="0" algn="r" latinLnBrk="0">
              <a:buNone/>
              <a:defRPr lang="he-IL" sz="1000"/>
            </a:lvl5pPr>
            <a:lvl6pPr marL="2286000" indent="0" algn="r" latinLnBrk="0">
              <a:buNone/>
              <a:defRPr lang="he-IL" sz="1000"/>
            </a:lvl6pPr>
            <a:lvl7pPr marL="2743200" indent="0" algn="r" latinLnBrk="0">
              <a:buNone/>
              <a:defRPr lang="he-IL" sz="1000"/>
            </a:lvl7pPr>
            <a:lvl8pPr marL="3200400" indent="0" algn="r" latinLnBrk="0">
              <a:buNone/>
              <a:defRPr lang="he-IL" sz="1000"/>
            </a:lvl8pPr>
            <a:lvl9pPr marL="3657600" indent="0" algn="r" latinLnBrk="0">
              <a:buNone/>
              <a:defRPr lang="he-IL" sz="1000"/>
            </a:lvl9pPr>
          </a:lstStyle>
          <a:p>
            <a:pPr lvl="0" algn="r" rtl="1"/>
            <a:r>
              <a:rPr lang="he-IL"/>
              <a:t>ערוך סגנונות טקסט של תבנית בסיס</a:t>
            </a:r>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מציין מיקום כותרת 1"/>
          <p:cNvSpPr>
            <a:spLocks noGrp="1"/>
          </p:cNvSpPr>
          <p:nvPr>
            <p:ph type="title"/>
          </p:nvPr>
        </p:nvSpPr>
        <p:spPr>
          <a:xfrm>
            <a:off x="1066800" y="457518"/>
            <a:ext cx="10058400" cy="1188720"/>
          </a:xfrm>
          <a:prstGeom prst="rect">
            <a:avLst/>
          </a:prstGeom>
        </p:spPr>
        <p:txBody>
          <a:bodyPr vert="horz" lIns="91440" tIns="45720" rIns="91440" bIns="45720" rtlCol="1" anchor="b">
            <a:normAutofit/>
          </a:bodyPr>
          <a:lstStyle/>
          <a:p>
            <a:pPr algn="r" rtl="1"/>
            <a:r>
              <a:rPr lang="he-IL" dirty="0"/>
              <a:t>לחץ כדי לערוך סגנון כותרת של תבנית בסיס</a:t>
            </a:r>
          </a:p>
        </p:txBody>
      </p:sp>
      <p:sp>
        <p:nvSpPr>
          <p:cNvPr id="3" name="מציין מיקום טקסט 2"/>
          <p:cNvSpPr>
            <a:spLocks noGrp="1"/>
          </p:cNvSpPr>
          <p:nvPr>
            <p:ph type="body" idx="1"/>
          </p:nvPr>
        </p:nvSpPr>
        <p:spPr>
          <a:xfrm>
            <a:off x="1066800" y="1905001"/>
            <a:ext cx="10058400" cy="4267200"/>
          </a:xfrm>
          <a:prstGeom prst="rect">
            <a:avLst/>
          </a:prstGeom>
        </p:spPr>
        <p:txBody>
          <a:bodyPr vert="horz" lIns="91440" tIns="45720" rIns="91440" bIns="45720" rtlCol="1">
            <a:normAutofit/>
          </a:bodyPr>
          <a:lstStyle/>
          <a:p>
            <a:pPr lvl="0" algn="r" rtl="1"/>
            <a:r>
              <a:rPr lang="he-IL" dirty="0"/>
              <a:t>לחץ כדי לערוך סגנונות טקסט של תבנית בסיס</a:t>
            </a:r>
          </a:p>
          <a:p>
            <a:pPr lvl="1" algn="r" rtl="1"/>
            <a:r>
              <a:rPr lang="he-IL" dirty="0"/>
              <a:t>רמה שניה</a:t>
            </a:r>
          </a:p>
          <a:p>
            <a:pPr lvl="2" algn="r" rtl="1"/>
            <a:r>
              <a:rPr lang="he-IL" dirty="0"/>
              <a:t>רמה שלישית</a:t>
            </a:r>
          </a:p>
          <a:p>
            <a:pPr lvl="3" algn="r" rtl="1"/>
            <a:r>
              <a:rPr lang="he-IL" dirty="0"/>
              <a:t>רמה רביעית</a:t>
            </a:r>
          </a:p>
          <a:p>
            <a:pPr lvl="4" algn="r" rtl="1"/>
            <a:r>
              <a:rPr lang="he-IL" dirty="0"/>
              <a:t>רמה חמישית</a:t>
            </a:r>
          </a:p>
        </p:txBody>
      </p:sp>
      <p:sp>
        <p:nvSpPr>
          <p:cNvPr id="4" name="מציין מיקום תאריך 3"/>
          <p:cNvSpPr>
            <a:spLocks noGrp="1"/>
          </p:cNvSpPr>
          <p:nvPr>
            <p:ph type="dt" sz="half" idx="2"/>
          </p:nvPr>
        </p:nvSpPr>
        <p:spPr>
          <a:xfrm>
            <a:off x="9996818" y="6400800"/>
            <a:ext cx="1097280" cy="228600"/>
          </a:xfrm>
          <a:prstGeom prst="rect">
            <a:avLst/>
          </a:prstGeom>
        </p:spPr>
        <p:txBody>
          <a:bodyPr vert="horz" lIns="91440" tIns="45720" rIns="91440" bIns="45720" rtlCol="1" anchor="ctr"/>
          <a:lstStyle>
            <a:lvl1pPr algn="r" latinLnBrk="0">
              <a:defRPr lang="he-IL" sz="800">
                <a:solidFill>
                  <a:schemeClr val="tx1"/>
                </a:solidFill>
                <a:cs typeface="Tahoma" panose="020B0604030504040204" pitchFamily="34" charset="0"/>
              </a:defRPr>
            </a:lvl1pPr>
          </a:lstStyle>
          <a:p>
            <a:pPr rtl="1"/>
            <a:fld id="{37CC0096-1860-4642-9CD2-0079EA5E7CD1}" type="datetimeFigureOut">
              <a:rPr lang="he-IL" smtClean="0"/>
              <a:pPr rtl="1"/>
              <a:t>כ"ו/כסלו/תשע"ז</a:t>
            </a:fld>
            <a:endParaRPr lang="he-IL" dirty="0"/>
          </a:p>
        </p:txBody>
      </p:sp>
      <p:sp>
        <p:nvSpPr>
          <p:cNvPr id="5" name="מציין מיקום כותרת תחתונה 4"/>
          <p:cNvSpPr>
            <a:spLocks noGrp="1"/>
          </p:cNvSpPr>
          <p:nvPr>
            <p:ph type="ftr" sz="quarter" idx="3"/>
          </p:nvPr>
        </p:nvSpPr>
        <p:spPr>
          <a:xfrm>
            <a:off x="2422849" y="6400800"/>
            <a:ext cx="7315200" cy="228600"/>
          </a:xfrm>
          <a:prstGeom prst="rect">
            <a:avLst/>
          </a:prstGeom>
        </p:spPr>
        <p:txBody>
          <a:bodyPr vert="horz" lIns="91440" tIns="45720" rIns="91440" bIns="45720" rtlCol="1" anchor="ctr"/>
          <a:lstStyle>
            <a:lvl1pPr algn="r" latinLnBrk="0">
              <a:defRPr lang="he-IL" sz="800">
                <a:solidFill>
                  <a:schemeClr val="tx1"/>
                </a:solidFill>
                <a:cs typeface="Tahoma" panose="020B0604030504040204" pitchFamily="34" charset="0"/>
              </a:defRPr>
            </a:lvl1pPr>
          </a:lstStyle>
          <a:p>
            <a:pPr rtl="1"/>
            <a:endParaRPr lang="he-IL" dirty="0"/>
          </a:p>
        </p:txBody>
      </p:sp>
      <p:sp>
        <p:nvSpPr>
          <p:cNvPr id="6" name="מציין מיקום מספר שקופית 5"/>
          <p:cNvSpPr>
            <a:spLocks noGrp="1"/>
          </p:cNvSpPr>
          <p:nvPr>
            <p:ph type="sldNum" sz="quarter" idx="4"/>
          </p:nvPr>
        </p:nvSpPr>
        <p:spPr>
          <a:xfrm>
            <a:off x="1066800" y="6400800"/>
            <a:ext cx="1097280" cy="228600"/>
          </a:xfrm>
          <a:prstGeom prst="rect">
            <a:avLst/>
          </a:prstGeom>
        </p:spPr>
        <p:txBody>
          <a:bodyPr vert="horz" lIns="91440" tIns="45720" rIns="91440" bIns="45720" rtlCol="1" anchor="ctr"/>
          <a:lstStyle>
            <a:lvl1pPr algn="r" latinLnBrk="0">
              <a:defRPr lang="he-IL" sz="800">
                <a:solidFill>
                  <a:schemeClr val="tx1"/>
                </a:solidFill>
                <a:cs typeface="Tahoma" panose="020B0604030504040204" pitchFamily="34" charset="0"/>
              </a:defRPr>
            </a:lvl1pPr>
          </a:lstStyle>
          <a:p>
            <a:fld id="{E31375A4-56A4-47D6-9801-1991572033F7}" type="slidenum">
              <a:rPr lang="he-IL" smtClean="0"/>
              <a:pPr/>
              <a:t>‹#›</a:t>
            </a:fld>
            <a:endParaRPr lang="he-IL" dirty="0"/>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r" defTabSz="914400" rtl="0" eaLnBrk="1" latinLnBrk="0" hangingPunct="1">
        <a:lnSpc>
          <a:spcPct val="90000"/>
        </a:lnSpc>
        <a:spcBef>
          <a:spcPct val="0"/>
        </a:spcBef>
        <a:buNone/>
        <a:defRPr lang="he-IL" sz="3200" kern="1200">
          <a:solidFill>
            <a:schemeClr val="accent1">
              <a:lumMod val="75000"/>
            </a:schemeClr>
          </a:solidFill>
          <a:latin typeface="+mj-lt"/>
          <a:ea typeface="+mj-ea"/>
          <a:cs typeface="Tahoma" panose="020B0604030504040204" pitchFamily="34" charset="0"/>
        </a:defRPr>
      </a:lvl1pPr>
    </p:titleStyle>
    <p:bodyStyle>
      <a:lvl1pPr marL="228600" indent="-228600" algn="r" defTabSz="914400" rtl="0" eaLnBrk="1" latinLnBrk="0" hangingPunct="1">
        <a:lnSpc>
          <a:spcPct val="90000"/>
        </a:lnSpc>
        <a:spcBef>
          <a:spcPts val="1800"/>
        </a:spcBef>
        <a:buClr>
          <a:schemeClr val="accent5"/>
        </a:buClr>
        <a:buSzPct val="90000"/>
        <a:buFont typeface="Arial" pitchFamily="34" charset="0"/>
        <a:buChar char="•"/>
        <a:defRPr lang="he-IL" sz="2000" kern="1200">
          <a:solidFill>
            <a:schemeClr val="tx1"/>
          </a:solidFill>
          <a:latin typeface="+mn-lt"/>
          <a:ea typeface="+mn-ea"/>
          <a:cs typeface="Tahoma" panose="020B0604030504040204" pitchFamily="34" charset="0"/>
        </a:defRPr>
      </a:lvl1pPr>
      <a:lvl2pPr marL="548640" indent="-228600" algn="r" defTabSz="914400" rtl="0" eaLnBrk="1" latinLnBrk="0" hangingPunct="1">
        <a:lnSpc>
          <a:spcPct val="90000"/>
        </a:lnSpc>
        <a:spcBef>
          <a:spcPts val="1200"/>
        </a:spcBef>
        <a:buClr>
          <a:schemeClr val="accent5"/>
        </a:buClr>
        <a:buSzPct val="90000"/>
        <a:buFont typeface="Arial" pitchFamily="34" charset="0"/>
        <a:buChar char="•"/>
        <a:defRPr lang="he-IL" sz="1800" kern="1200">
          <a:solidFill>
            <a:schemeClr val="tx1"/>
          </a:solidFill>
          <a:latin typeface="+mn-lt"/>
          <a:ea typeface="+mn-ea"/>
          <a:cs typeface="Tahoma" panose="020B0604030504040204" pitchFamily="34" charset="0"/>
        </a:defRPr>
      </a:lvl2pPr>
      <a:lvl3pPr marL="822960" indent="-228600" algn="r" defTabSz="914400" rtl="0" eaLnBrk="1" latinLnBrk="0" hangingPunct="1">
        <a:lnSpc>
          <a:spcPct val="90000"/>
        </a:lnSpc>
        <a:spcBef>
          <a:spcPts val="800"/>
        </a:spcBef>
        <a:buClr>
          <a:schemeClr val="accent5"/>
        </a:buClr>
        <a:buSzPct val="90000"/>
        <a:buFont typeface="Arial" pitchFamily="34" charset="0"/>
        <a:buChar char="•"/>
        <a:defRPr lang="he-IL" sz="1600" kern="1200">
          <a:solidFill>
            <a:schemeClr val="tx1"/>
          </a:solidFill>
          <a:latin typeface="+mn-lt"/>
          <a:ea typeface="+mn-ea"/>
          <a:cs typeface="Tahoma" panose="020B0604030504040204" pitchFamily="34" charset="0"/>
        </a:defRPr>
      </a:lvl3pPr>
      <a:lvl4pPr marL="1097280" indent="-182880" algn="r" defTabSz="914400" rtl="0" eaLnBrk="1" latinLnBrk="0" hangingPunct="1">
        <a:lnSpc>
          <a:spcPct val="90000"/>
        </a:lnSpc>
        <a:spcBef>
          <a:spcPts val="800"/>
        </a:spcBef>
        <a:buClr>
          <a:schemeClr val="accent5"/>
        </a:buClr>
        <a:buSzPct val="90000"/>
        <a:buFont typeface="Arial" pitchFamily="34" charset="0"/>
        <a:buChar char="•"/>
        <a:defRPr lang="he-IL" sz="1400" kern="1200">
          <a:solidFill>
            <a:schemeClr val="tx1"/>
          </a:solidFill>
          <a:latin typeface="+mn-lt"/>
          <a:ea typeface="+mn-ea"/>
          <a:cs typeface="Tahoma" panose="020B0604030504040204" pitchFamily="34" charset="0"/>
        </a:defRPr>
      </a:lvl4pPr>
      <a:lvl5pPr marL="1325880" indent="-137160" algn="r" defTabSz="914400" rtl="0" eaLnBrk="1" latinLnBrk="0" hangingPunct="1">
        <a:lnSpc>
          <a:spcPct val="90000"/>
        </a:lnSpc>
        <a:spcBef>
          <a:spcPts val="600"/>
        </a:spcBef>
        <a:buClr>
          <a:schemeClr val="accent5"/>
        </a:buClr>
        <a:buSzPct val="90000"/>
        <a:buFont typeface="Arial" pitchFamily="34" charset="0"/>
        <a:buChar char="•"/>
        <a:defRPr lang="he-IL" sz="1200" kern="1200">
          <a:solidFill>
            <a:schemeClr val="tx1"/>
          </a:solidFill>
          <a:latin typeface="+mn-lt"/>
          <a:ea typeface="+mn-ea"/>
          <a:cs typeface="Tahoma" panose="020B0604030504040204" pitchFamily="34" charset="0"/>
        </a:defRPr>
      </a:lvl5pPr>
      <a:lvl6pPr marL="1554480" indent="-137160" algn="r" defTabSz="914400" rtl="0" eaLnBrk="1" latinLnBrk="0" hangingPunct="1">
        <a:lnSpc>
          <a:spcPct val="90000"/>
        </a:lnSpc>
        <a:spcBef>
          <a:spcPts val="600"/>
        </a:spcBef>
        <a:buClr>
          <a:schemeClr val="accent5"/>
        </a:buClr>
        <a:buSzPct val="90000"/>
        <a:buFont typeface="Arial" pitchFamily="34" charset="0"/>
        <a:buChar char="•"/>
        <a:defRPr lang="he-IL" sz="1400" kern="1200">
          <a:solidFill>
            <a:schemeClr val="tx1"/>
          </a:solidFill>
          <a:latin typeface="+mn-lt"/>
          <a:ea typeface="+mn-ea"/>
          <a:cs typeface="+mn-cs"/>
        </a:defRPr>
      </a:lvl6pPr>
      <a:lvl7pPr marL="1783080" indent="-137160" algn="r" defTabSz="914400" rtl="0" eaLnBrk="1" latinLnBrk="0" hangingPunct="1">
        <a:lnSpc>
          <a:spcPct val="90000"/>
        </a:lnSpc>
        <a:spcBef>
          <a:spcPts val="600"/>
        </a:spcBef>
        <a:buClr>
          <a:schemeClr val="accent5"/>
        </a:buClr>
        <a:buSzPct val="90000"/>
        <a:buFont typeface="Arial" pitchFamily="34" charset="0"/>
        <a:buChar char="•"/>
        <a:defRPr lang="he-IL" sz="1400" kern="1200">
          <a:solidFill>
            <a:schemeClr val="tx1"/>
          </a:solidFill>
          <a:latin typeface="+mn-lt"/>
          <a:ea typeface="+mn-ea"/>
          <a:cs typeface="+mn-cs"/>
        </a:defRPr>
      </a:lvl7pPr>
      <a:lvl8pPr marL="2011680" indent="-137160" algn="r" defTabSz="914400" rtl="0" eaLnBrk="1" latinLnBrk="0" hangingPunct="1">
        <a:lnSpc>
          <a:spcPct val="90000"/>
        </a:lnSpc>
        <a:spcBef>
          <a:spcPts val="600"/>
        </a:spcBef>
        <a:buClr>
          <a:schemeClr val="accent5"/>
        </a:buClr>
        <a:buSzPct val="90000"/>
        <a:buFont typeface="Arial" pitchFamily="34" charset="0"/>
        <a:buChar char="•"/>
        <a:defRPr lang="he-IL" sz="1400" kern="1200">
          <a:solidFill>
            <a:schemeClr val="tx1"/>
          </a:solidFill>
          <a:latin typeface="+mn-lt"/>
          <a:ea typeface="+mn-ea"/>
          <a:cs typeface="+mn-cs"/>
        </a:defRPr>
      </a:lvl8pPr>
      <a:lvl9pPr marL="2240280" indent="-137160" algn="r" defTabSz="914400" rtl="0" eaLnBrk="1" latinLnBrk="0" hangingPunct="1">
        <a:lnSpc>
          <a:spcPct val="90000"/>
        </a:lnSpc>
        <a:spcBef>
          <a:spcPts val="600"/>
        </a:spcBef>
        <a:buClr>
          <a:schemeClr val="accent5"/>
        </a:buClr>
        <a:buSzPct val="90000"/>
        <a:buFont typeface="Arial" pitchFamily="34" charset="0"/>
        <a:buChar char="•"/>
        <a:defRPr lang="he-IL" sz="1400" kern="1200">
          <a:solidFill>
            <a:schemeClr val="tx1"/>
          </a:solidFill>
          <a:latin typeface="+mn-lt"/>
          <a:ea typeface="+mn-ea"/>
          <a:cs typeface="+mn-cs"/>
        </a:defRPr>
      </a:lvl9pPr>
    </p:bodyStyle>
    <p:otherStyle>
      <a:defPPr>
        <a:defRPr lang="he-IL"/>
      </a:defPPr>
      <a:lvl1pPr marL="0" algn="r" defTabSz="914400" rtl="0" eaLnBrk="1" latinLnBrk="0" hangingPunct="1">
        <a:defRPr lang="he-IL" sz="1800" kern="1200">
          <a:solidFill>
            <a:schemeClr val="tx1"/>
          </a:solidFill>
          <a:latin typeface="+mn-lt"/>
          <a:ea typeface="+mn-ea"/>
          <a:cs typeface="+mn-cs"/>
        </a:defRPr>
      </a:lvl1pPr>
      <a:lvl2pPr marL="457200" algn="r" defTabSz="914400" rtl="0" eaLnBrk="1" latinLnBrk="0" hangingPunct="1">
        <a:defRPr lang="he-IL" sz="1800" kern="1200">
          <a:solidFill>
            <a:schemeClr val="tx1"/>
          </a:solidFill>
          <a:latin typeface="+mn-lt"/>
          <a:ea typeface="+mn-ea"/>
          <a:cs typeface="+mn-cs"/>
        </a:defRPr>
      </a:lvl2pPr>
      <a:lvl3pPr marL="914400" algn="r" defTabSz="914400" rtl="0" eaLnBrk="1" latinLnBrk="0" hangingPunct="1">
        <a:defRPr lang="he-IL" sz="1800" kern="1200">
          <a:solidFill>
            <a:schemeClr val="tx1"/>
          </a:solidFill>
          <a:latin typeface="+mn-lt"/>
          <a:ea typeface="+mn-ea"/>
          <a:cs typeface="+mn-cs"/>
        </a:defRPr>
      </a:lvl3pPr>
      <a:lvl4pPr marL="1371600" algn="r" defTabSz="914400" rtl="0" eaLnBrk="1" latinLnBrk="0" hangingPunct="1">
        <a:defRPr lang="he-IL" sz="1800" kern="1200">
          <a:solidFill>
            <a:schemeClr val="tx1"/>
          </a:solidFill>
          <a:latin typeface="+mn-lt"/>
          <a:ea typeface="+mn-ea"/>
          <a:cs typeface="+mn-cs"/>
        </a:defRPr>
      </a:lvl4pPr>
      <a:lvl5pPr marL="1828800" algn="r" defTabSz="914400" rtl="0" eaLnBrk="1" latinLnBrk="0" hangingPunct="1">
        <a:defRPr lang="he-IL" sz="1800" kern="1200">
          <a:solidFill>
            <a:schemeClr val="tx1"/>
          </a:solidFill>
          <a:latin typeface="+mn-lt"/>
          <a:ea typeface="+mn-ea"/>
          <a:cs typeface="+mn-cs"/>
        </a:defRPr>
      </a:lvl5pPr>
      <a:lvl6pPr marL="2286000" algn="r" defTabSz="914400" rtl="0" eaLnBrk="1" latinLnBrk="0" hangingPunct="1">
        <a:defRPr lang="he-IL" sz="1800" kern="1200">
          <a:solidFill>
            <a:schemeClr val="tx1"/>
          </a:solidFill>
          <a:latin typeface="+mn-lt"/>
          <a:ea typeface="+mn-ea"/>
          <a:cs typeface="+mn-cs"/>
        </a:defRPr>
      </a:lvl6pPr>
      <a:lvl7pPr marL="2743200" algn="r" defTabSz="914400" rtl="0" eaLnBrk="1" latinLnBrk="0" hangingPunct="1">
        <a:defRPr lang="he-IL" sz="1800" kern="1200">
          <a:solidFill>
            <a:schemeClr val="tx1"/>
          </a:solidFill>
          <a:latin typeface="+mn-lt"/>
          <a:ea typeface="+mn-ea"/>
          <a:cs typeface="+mn-cs"/>
        </a:defRPr>
      </a:lvl7pPr>
      <a:lvl8pPr marL="3200400" algn="r" defTabSz="914400" rtl="0" eaLnBrk="1" latinLnBrk="0" hangingPunct="1">
        <a:defRPr lang="he-IL" sz="1800" kern="1200">
          <a:solidFill>
            <a:schemeClr val="tx1"/>
          </a:solidFill>
          <a:latin typeface="+mn-lt"/>
          <a:ea typeface="+mn-ea"/>
          <a:cs typeface="+mn-cs"/>
        </a:defRPr>
      </a:lvl8pPr>
      <a:lvl9pPr marL="3657600" algn="r" defTabSz="914400" rtl="0" eaLnBrk="1" latinLnBrk="0" hangingPunct="1">
        <a:defRPr lang="he-IL"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8.png"/><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p:txBody>
          <a:bodyPr/>
          <a:lstStyle/>
          <a:p>
            <a:pPr algn="r" rtl="1"/>
            <a:r>
              <a:rPr lang="en-US" dirty="0" err="1"/>
              <a:t>DeepFlowers</a:t>
            </a:r>
            <a:endParaRPr lang="he-IL" dirty="0"/>
          </a:p>
        </p:txBody>
      </p:sp>
      <p:sp>
        <p:nvSpPr>
          <p:cNvPr id="3" name="כותרת משנה 2"/>
          <p:cNvSpPr>
            <a:spLocks noGrp="1"/>
          </p:cNvSpPr>
          <p:nvPr>
            <p:ph type="subTitle" idx="1"/>
          </p:nvPr>
        </p:nvSpPr>
        <p:spPr/>
        <p:txBody>
          <a:bodyPr/>
          <a:lstStyle/>
          <a:p>
            <a:pPr algn="r" rtl="1"/>
            <a:r>
              <a:rPr lang="he-IL" dirty="0"/>
              <a:t>מערכת אוטומטית לזיהוי פרחים</a:t>
            </a:r>
          </a:p>
        </p:txBody>
      </p:sp>
      <p:sp>
        <p:nvSpPr>
          <p:cNvPr id="4" name="TextBox 3"/>
          <p:cNvSpPr txBox="1"/>
          <p:nvPr/>
        </p:nvSpPr>
        <p:spPr>
          <a:xfrm>
            <a:off x="0" y="5829300"/>
            <a:ext cx="2198077" cy="923330"/>
          </a:xfrm>
          <a:prstGeom prst="rect">
            <a:avLst/>
          </a:prstGeom>
          <a:noFill/>
        </p:spPr>
        <p:txBody>
          <a:bodyPr wrap="square" rtlCol="0">
            <a:spAutoFit/>
          </a:bodyPr>
          <a:lstStyle/>
          <a:p>
            <a:r>
              <a:rPr lang="en-US" dirty="0" err="1">
                <a:solidFill>
                  <a:schemeClr val="bg1"/>
                </a:solidFill>
              </a:rPr>
              <a:t>Ziv</a:t>
            </a:r>
            <a:r>
              <a:rPr lang="en-US" dirty="0">
                <a:solidFill>
                  <a:schemeClr val="bg1"/>
                </a:solidFill>
              </a:rPr>
              <a:t> </a:t>
            </a:r>
            <a:r>
              <a:rPr lang="en-US" dirty="0" err="1">
                <a:solidFill>
                  <a:schemeClr val="bg1"/>
                </a:solidFill>
              </a:rPr>
              <a:t>Izhar</a:t>
            </a:r>
            <a:endParaRPr lang="en-US" dirty="0">
              <a:solidFill>
                <a:schemeClr val="bg1"/>
              </a:solidFill>
            </a:endParaRPr>
          </a:p>
          <a:p>
            <a:r>
              <a:rPr lang="en-US" dirty="0">
                <a:solidFill>
                  <a:schemeClr val="bg1"/>
                </a:solidFill>
              </a:rPr>
              <a:t>Yonatan Zarecki</a:t>
            </a:r>
          </a:p>
          <a:p>
            <a:r>
              <a:rPr lang="en-US" dirty="0" err="1">
                <a:solidFill>
                  <a:schemeClr val="bg1"/>
                </a:solidFill>
              </a:rPr>
              <a:t>Elad</a:t>
            </a:r>
            <a:r>
              <a:rPr lang="en-US" dirty="0">
                <a:solidFill>
                  <a:schemeClr val="bg1"/>
                </a:solidFill>
              </a:rPr>
              <a:t> Richardson</a:t>
            </a:r>
          </a:p>
        </p:txBody>
      </p:sp>
    </p:spTree>
    <p:extLst>
      <p:ext uri="{BB962C8B-B14F-4D97-AF65-F5344CB8AC3E}">
        <p14:creationId xmlns:p14="http://schemas.microsoft.com/office/powerpoint/2010/main" val="2370110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a:t> - ממוצע תמונות לכמות סוגי פרחים</a:t>
            </a:r>
            <a:r>
              <a:rPr lang="en-US" dirty="0"/>
              <a:t>Data</a:t>
            </a:r>
            <a:r>
              <a:rPr lang="he-IL" dirty="0"/>
              <a:t>ה</a:t>
            </a:r>
            <a:endParaRPr lang="en-US" dirty="0"/>
          </a:p>
        </p:txBody>
      </p:sp>
      <p:pic>
        <p:nvPicPr>
          <p:cNvPr id="4" name="Content Placeholder 3"/>
          <p:cNvPicPr>
            <a:picLocks noGrp="1" noChangeAspect="1"/>
          </p:cNvPicPr>
          <p:nvPr>
            <p:ph idx="1"/>
          </p:nvPr>
        </p:nvPicPr>
        <p:blipFill>
          <a:blip r:embed="rId3"/>
          <a:stretch>
            <a:fillRect/>
          </a:stretch>
        </p:blipFill>
        <p:spPr>
          <a:xfrm>
            <a:off x="3443287" y="1909762"/>
            <a:ext cx="5305425" cy="4257675"/>
          </a:xfrm>
          <a:prstGeom prst="rect">
            <a:avLst/>
          </a:prstGeom>
        </p:spPr>
      </p:pic>
    </p:spTree>
    <p:extLst>
      <p:ext uri="{BB962C8B-B14F-4D97-AF65-F5344CB8AC3E}">
        <p14:creationId xmlns:p14="http://schemas.microsoft.com/office/powerpoint/2010/main" val="3562191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הדרך לבניית המערכת </a:t>
            </a:r>
            <a:endParaRPr lang="en-US" dirty="0"/>
          </a:p>
        </p:txBody>
      </p:sp>
      <p:sp>
        <p:nvSpPr>
          <p:cNvPr id="3" name="מציין מיקום תוכן 2"/>
          <p:cNvSpPr>
            <a:spLocks noGrp="1"/>
          </p:cNvSpPr>
          <p:nvPr>
            <p:ph idx="1"/>
          </p:nvPr>
        </p:nvSpPr>
        <p:spPr/>
        <p:txBody>
          <a:bodyPr/>
          <a:lstStyle/>
          <a:p>
            <a:pPr rtl="1"/>
            <a:r>
              <a:rPr lang="he-IL" dirty="0"/>
              <a:t>חיפשנו מאמרים בנושא המראים ייתכנות של מערכת כזו</a:t>
            </a:r>
          </a:p>
          <a:p>
            <a:pPr rtl="1"/>
            <a:r>
              <a:rPr lang="he-IL" dirty="0"/>
              <a:t>מצאנו את המאמר </a:t>
            </a:r>
            <a:r>
              <a:rPr lang="en-US" sz="1400" dirty="0"/>
              <a:t>Flower Classification with Few Training Examples via Recalling Visual Patterns from Deep CNN</a:t>
            </a:r>
          </a:p>
          <a:p>
            <a:pPr lvl="1" rtl="1"/>
            <a:r>
              <a:rPr lang="he-IL" dirty="0"/>
              <a:t>התוצאה העיקרית במאמר היא ששימוש ברשת שלמדה מעל </a:t>
            </a:r>
            <a:r>
              <a:rPr lang="en-US" dirty="0"/>
              <a:t>ImageNet</a:t>
            </a:r>
            <a:r>
              <a:rPr lang="he-IL" dirty="0"/>
              <a:t> וביצעה </a:t>
            </a:r>
            <a:r>
              <a:rPr lang="en-US" dirty="0" err="1"/>
              <a:t>Finetuning</a:t>
            </a:r>
            <a:r>
              <a:rPr lang="he-IL" dirty="0"/>
              <a:t> מגיעה לביצועים טובים, למרות שימוש במס' קטן של דוגמאות למידה.</a:t>
            </a:r>
          </a:p>
          <a:p>
            <a:pPr rtl="1"/>
            <a:r>
              <a:rPr lang="he-IL" dirty="0"/>
              <a:t>חמושים במוטיבציה מהתוצאות היפות מהמאמר, בחרנו ברשת שזכתה באתגר ה</a:t>
            </a:r>
            <a:r>
              <a:rPr lang="en-US" dirty="0"/>
              <a:t>ImageNet 2015</a:t>
            </a:r>
            <a:r>
              <a:rPr lang="he-IL" dirty="0"/>
              <a:t>, רשת ה</a:t>
            </a:r>
            <a:r>
              <a:rPr lang="en-US" dirty="0" err="1"/>
              <a:t>ResNet</a:t>
            </a:r>
            <a:r>
              <a:rPr lang="en-US" dirty="0"/>
              <a:t>-</a:t>
            </a:r>
            <a:r>
              <a:rPr lang="he-IL" dirty="0"/>
              <a:t>.</a:t>
            </a:r>
          </a:p>
          <a:p>
            <a:pPr lvl="1" rtl="1"/>
            <a:endParaRPr lang="he-IL" dirty="0"/>
          </a:p>
          <a:p>
            <a:pPr rtl="1"/>
            <a:r>
              <a:rPr lang="he-IL" dirty="0"/>
              <a:t>ניסינו לשחזר את התוצאות מהמאמר על </a:t>
            </a:r>
            <a:r>
              <a:rPr lang="en-US" dirty="0"/>
              <a:t>dataset</a:t>
            </a:r>
            <a:r>
              <a:rPr lang="he-IL" dirty="0"/>
              <a:t> המכיל מס' קטן של סוגי פרחים ווידאנו כי אכן הרשת שבה תכננו להשתמש עומדת בציפיות.</a:t>
            </a:r>
          </a:p>
          <a:p>
            <a:pPr lvl="1" rtl="1"/>
            <a:endParaRPr lang="en-US" dirty="0"/>
          </a:p>
        </p:txBody>
      </p:sp>
    </p:spTree>
    <p:extLst>
      <p:ext uri="{BB962C8B-B14F-4D97-AF65-F5344CB8AC3E}">
        <p14:creationId xmlns:p14="http://schemas.microsoft.com/office/powerpoint/2010/main" val="1022283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הדרך לבניית המערכת – משפחות </a:t>
            </a:r>
            <a:endParaRPr lang="en-US" dirty="0"/>
          </a:p>
        </p:txBody>
      </p:sp>
      <p:sp>
        <p:nvSpPr>
          <p:cNvPr id="3" name="מציין מיקום תוכן 2"/>
          <p:cNvSpPr>
            <a:spLocks noGrp="1"/>
          </p:cNvSpPr>
          <p:nvPr>
            <p:ph idx="1"/>
          </p:nvPr>
        </p:nvSpPr>
        <p:spPr/>
        <p:txBody>
          <a:bodyPr/>
          <a:lstStyle/>
          <a:p>
            <a:pPr rtl="1"/>
            <a:r>
              <a:rPr lang="he-IL" dirty="0"/>
              <a:t>ראשית ניסינו ללמוד לזהות משפחות של פרחים מהתמונות</a:t>
            </a:r>
          </a:p>
          <a:p>
            <a:pPr lvl="1" rtl="1"/>
            <a:r>
              <a:rPr lang="he-IL" dirty="0"/>
              <a:t>ההנחה לצעד זה הייתה שפרחים מאותה משפחה דומים </a:t>
            </a:r>
          </a:p>
          <a:p>
            <a:pPr rtl="1"/>
            <a:r>
              <a:rPr lang="he-IL" dirty="0"/>
              <a:t>חילקנו את ה-</a:t>
            </a:r>
            <a:r>
              <a:rPr lang="en-US" dirty="0"/>
              <a:t>DATA</a:t>
            </a:r>
            <a:r>
              <a:rPr lang="he-IL" dirty="0"/>
              <a:t> ל90% אימון ו10% מבחן</a:t>
            </a:r>
          </a:p>
          <a:p>
            <a:pPr rtl="1"/>
            <a:r>
              <a:rPr lang="he-IL" dirty="0"/>
              <a:t>לאחר האימון ראינו כי הרשת מתכנסת לשגיאה של כ30%</a:t>
            </a:r>
            <a:br>
              <a:rPr lang="en-US" dirty="0"/>
            </a:br>
            <a:endParaRPr lang="en-US" dirty="0"/>
          </a:p>
          <a:p>
            <a:pPr marL="0" indent="0" rtl="1">
              <a:buNone/>
            </a:pPr>
            <a:endParaRPr lang="he-IL" dirty="0"/>
          </a:p>
          <a:p>
            <a:pPr rtl="1"/>
            <a:r>
              <a:rPr lang="he-IL" dirty="0"/>
              <a:t>בדיקה מעמיקה חשפה שבעצם פרחים </a:t>
            </a:r>
            <a:br>
              <a:rPr lang="en-US" dirty="0"/>
            </a:br>
            <a:r>
              <a:rPr lang="he-IL" dirty="0"/>
              <a:t>מאותה משפחה אינם דומים</a:t>
            </a:r>
            <a:endParaRPr lang="en-US" dirty="0"/>
          </a:p>
          <a:p>
            <a:pPr lvl="1" rtl="1"/>
            <a:endParaRPr lang="en-US" dirty="0"/>
          </a:p>
        </p:txBody>
      </p:sp>
      <p:pic>
        <p:nvPicPr>
          <p:cNvPr id="4" name="תמונה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3601" y="3726712"/>
            <a:ext cx="3962399" cy="2971799"/>
          </a:xfrm>
          <a:prstGeom prst="rect">
            <a:avLst/>
          </a:prstGeom>
        </p:spPr>
      </p:pic>
      <p:pic>
        <p:nvPicPr>
          <p:cNvPr id="6" name="תמונה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04265"/>
            <a:ext cx="4275807" cy="2993065"/>
          </a:xfrm>
          <a:prstGeom prst="rect">
            <a:avLst/>
          </a:prstGeom>
          <a:solidFill>
            <a:schemeClr val="bg1"/>
          </a:solidFill>
        </p:spPr>
      </p:pic>
    </p:spTree>
    <p:extLst>
      <p:ext uri="{BB962C8B-B14F-4D97-AF65-F5344CB8AC3E}">
        <p14:creationId xmlns:p14="http://schemas.microsoft.com/office/powerpoint/2010/main" val="2309491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דוגמא למשפחה של פרחים</a:t>
            </a:r>
            <a:endParaRPr lang="en-US" dirty="0"/>
          </a:p>
        </p:txBody>
      </p:sp>
      <p:pic>
        <p:nvPicPr>
          <p:cNvPr id="4" name="מציין מיקום תוכן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760133" y="1739096"/>
            <a:ext cx="6671733" cy="5005550"/>
          </a:xfrm>
          <a:prstGeom prst="rect">
            <a:avLst/>
          </a:prstGeom>
        </p:spPr>
      </p:pic>
    </p:spTree>
    <p:extLst>
      <p:ext uri="{BB962C8B-B14F-4D97-AF65-F5344CB8AC3E}">
        <p14:creationId xmlns:p14="http://schemas.microsoft.com/office/powerpoint/2010/main" val="239400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הדרך לבניית המערכת - אימון ראשוני</a:t>
            </a:r>
            <a:endParaRPr lang="en-US" dirty="0"/>
          </a:p>
        </p:txBody>
      </p:sp>
      <p:sp>
        <p:nvSpPr>
          <p:cNvPr id="3" name="מציין מיקום תוכן 2"/>
          <p:cNvSpPr>
            <a:spLocks noGrp="1"/>
          </p:cNvSpPr>
          <p:nvPr>
            <p:ph idx="1"/>
          </p:nvPr>
        </p:nvSpPr>
        <p:spPr/>
        <p:txBody>
          <a:bodyPr/>
          <a:lstStyle/>
          <a:p>
            <a:pPr rtl="1"/>
            <a:r>
              <a:rPr lang="he-IL" dirty="0"/>
              <a:t>עברנו ללימוד על 10 סוגי פרחים (בעלי הכי הרבה תמונות)</a:t>
            </a:r>
          </a:p>
          <a:p>
            <a:pPr rtl="1"/>
            <a:r>
              <a:rPr lang="he-IL" dirty="0"/>
              <a:t>בגרף ניתן לראות אימון של הרשת ל5%</a:t>
            </a:r>
          </a:p>
          <a:p>
            <a:pPr rtl="1"/>
            <a:endParaRPr lang="he-IL" dirty="0"/>
          </a:p>
          <a:p>
            <a:pPr rtl="1"/>
            <a:endParaRPr lang="he-IL" dirty="0"/>
          </a:p>
          <a:p>
            <a:pPr rtl="1"/>
            <a:r>
              <a:rPr lang="he-IL" dirty="0"/>
              <a:t>עבור 20 סוגי פרחים קיבלנו</a:t>
            </a:r>
            <a:br>
              <a:rPr lang="en-US" dirty="0"/>
            </a:br>
            <a:r>
              <a:rPr lang="he-IL" dirty="0"/>
              <a:t>אחוז שגיאה של 10% </a:t>
            </a:r>
          </a:p>
          <a:p>
            <a:pPr rtl="1"/>
            <a:endParaRPr lang="en-US" dirty="0"/>
          </a:p>
        </p:txBody>
      </p:sp>
      <p:pic>
        <p:nvPicPr>
          <p:cNvPr id="5" name="תמונה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57518"/>
            <a:ext cx="4238289" cy="2966802"/>
          </a:xfrm>
          <a:prstGeom prst="rect">
            <a:avLst/>
          </a:prstGeom>
          <a:solidFill>
            <a:schemeClr val="bg1"/>
          </a:solidFill>
        </p:spPr>
      </p:pic>
      <p:pic>
        <p:nvPicPr>
          <p:cNvPr id="6" name="תמונה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43457" y="3683082"/>
            <a:ext cx="4535596" cy="3174917"/>
          </a:xfrm>
          <a:prstGeom prst="rect">
            <a:avLst/>
          </a:prstGeom>
          <a:solidFill>
            <a:schemeClr val="bg1"/>
          </a:solidFill>
        </p:spPr>
      </p:pic>
    </p:spTree>
    <p:extLst>
      <p:ext uri="{BB962C8B-B14F-4D97-AF65-F5344CB8AC3E}">
        <p14:creationId xmlns:p14="http://schemas.microsoft.com/office/powerpoint/2010/main" val="358845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a:t>דוגמאות לטעויות במודל על 20 סוגי פרחים </a:t>
            </a:r>
            <a:endParaRPr lang="en-US" dirty="0"/>
          </a:p>
        </p:txBody>
      </p:sp>
      <p:pic>
        <p:nvPicPr>
          <p:cNvPr id="4" name="Content Placeholder 3"/>
          <p:cNvPicPr>
            <a:picLocks noGrp="1" noChangeAspect="1"/>
          </p:cNvPicPr>
          <p:nvPr>
            <p:ph idx="1"/>
          </p:nvPr>
        </p:nvPicPr>
        <p:blipFill>
          <a:blip r:embed="rId3"/>
          <a:stretch>
            <a:fillRect/>
          </a:stretch>
        </p:blipFill>
        <p:spPr>
          <a:xfrm>
            <a:off x="2655969" y="1887582"/>
            <a:ext cx="6880061" cy="4267200"/>
          </a:xfrm>
          <a:prstGeom prst="rect">
            <a:avLst/>
          </a:prstGeom>
        </p:spPr>
      </p:pic>
    </p:spTree>
    <p:extLst>
      <p:ext uri="{BB962C8B-B14F-4D97-AF65-F5344CB8AC3E}">
        <p14:creationId xmlns:p14="http://schemas.microsoft.com/office/powerpoint/2010/main" val="289506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הדרך לבניית המערכת – הגדלת מס' הפרחים</a:t>
            </a:r>
            <a:endParaRPr lang="en-US" dirty="0"/>
          </a:p>
        </p:txBody>
      </p:sp>
      <p:sp>
        <p:nvSpPr>
          <p:cNvPr id="3" name="מציין מיקום תוכן 2"/>
          <p:cNvSpPr>
            <a:spLocks noGrp="1"/>
          </p:cNvSpPr>
          <p:nvPr>
            <p:ph idx="1"/>
          </p:nvPr>
        </p:nvSpPr>
        <p:spPr/>
        <p:txBody>
          <a:bodyPr/>
          <a:lstStyle/>
          <a:p>
            <a:pPr rtl="1"/>
            <a:r>
              <a:rPr lang="he-IL" dirty="0"/>
              <a:t>עבור 40 סוגי פרחים קיבלנו קצת</a:t>
            </a:r>
            <a:br>
              <a:rPr lang="en-US" dirty="0"/>
            </a:br>
            <a:r>
              <a:rPr lang="he-IL" dirty="0"/>
              <a:t>פחות מ20% שגיאה</a:t>
            </a:r>
          </a:p>
        </p:txBody>
      </p:sp>
      <p:pic>
        <p:nvPicPr>
          <p:cNvPr id="4" name="תמונה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13860" y="1721729"/>
            <a:ext cx="5113247" cy="3579273"/>
          </a:xfrm>
          <a:prstGeom prst="rect">
            <a:avLst/>
          </a:prstGeom>
          <a:solidFill>
            <a:schemeClr val="bg1"/>
          </a:solidFill>
        </p:spPr>
      </p:pic>
    </p:spTree>
    <p:extLst>
      <p:ext uri="{BB962C8B-B14F-4D97-AF65-F5344CB8AC3E}">
        <p14:creationId xmlns:p14="http://schemas.microsoft.com/office/powerpoint/2010/main" val="3633768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he-IL" dirty="0"/>
              <a:t>הדרך לבניית המערכת – הוספת נתוני </a:t>
            </a:r>
            <a:r>
              <a:rPr lang="en-US" dirty="0"/>
              <a:t>GPS</a:t>
            </a:r>
          </a:p>
        </p:txBody>
      </p:sp>
      <p:sp>
        <p:nvSpPr>
          <p:cNvPr id="3" name="Content Placeholder 2"/>
          <p:cNvSpPr>
            <a:spLocks noGrp="1"/>
          </p:cNvSpPr>
          <p:nvPr>
            <p:ph idx="1"/>
          </p:nvPr>
        </p:nvSpPr>
        <p:spPr/>
        <p:txBody>
          <a:bodyPr/>
          <a:lstStyle/>
          <a:p>
            <a:pPr rtl="1"/>
            <a:r>
              <a:rPr lang="he-IL" dirty="0"/>
              <a:t>הוספנו את נתוני ה</a:t>
            </a:r>
            <a:r>
              <a:rPr lang="en-US" dirty="0"/>
              <a:t>GPS</a:t>
            </a:r>
            <a:r>
              <a:rPr lang="he-IL" dirty="0"/>
              <a:t> למערכת.</a:t>
            </a:r>
          </a:p>
          <a:p>
            <a:pPr rtl="1"/>
            <a:r>
              <a:rPr lang="he-IL" dirty="0"/>
              <a:t>ההוספה התבצעה בצורה הבאה:</a:t>
            </a:r>
            <a:endParaRPr lang="en-US" dirty="0"/>
          </a:p>
        </p:txBody>
      </p:sp>
      <p:pic>
        <p:nvPicPr>
          <p:cNvPr id="12" name="Picture 11"/>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15000"/>
                    </a14:imgEffect>
                    <a14:imgEffect>
                      <a14:brightnessContrast contrast="50000"/>
                    </a14:imgEffect>
                  </a14:imgLayer>
                </a14:imgProps>
              </a:ext>
              <a:ext uri="{28A0092B-C50C-407E-A947-70E740481C1C}">
                <a14:useLocalDpi xmlns:a14="http://schemas.microsoft.com/office/drawing/2010/main" val="0"/>
              </a:ext>
            </a:extLst>
          </a:blip>
          <a:stretch>
            <a:fillRect/>
          </a:stretch>
        </p:blipFill>
        <p:spPr>
          <a:xfrm>
            <a:off x="1472501" y="2769644"/>
            <a:ext cx="8707065" cy="4429743"/>
          </a:xfrm>
          <a:prstGeom prst="rect">
            <a:avLst/>
          </a:prstGeom>
          <a:noFill/>
        </p:spPr>
      </p:pic>
      <p:pic>
        <p:nvPicPr>
          <p:cNvPr id="13" name="Picture 2" descr="tikz41.png (560×27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9382" y="2861577"/>
            <a:ext cx="5334000" cy="2657476"/>
          </a:xfrm>
          <a:prstGeom prst="rect">
            <a:avLst/>
          </a:prstGeom>
          <a:noFill/>
          <a:ln>
            <a:noFill/>
          </a:ln>
          <a:extLst/>
        </p:spPr>
      </p:pic>
    </p:spTree>
    <p:extLst>
      <p:ext uri="{BB962C8B-B14F-4D97-AF65-F5344CB8AC3E}">
        <p14:creationId xmlns:p14="http://schemas.microsoft.com/office/powerpoint/2010/main" val="2025359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par>
                                <p:cTn id="8" presetID="10" presetClass="exit" presetSubtype="0" fill="hold" nodeType="withEffect">
                                  <p:stCondLst>
                                    <p:cond delay="0"/>
                                  </p:stCondLst>
                                  <p:childTnLst>
                                    <p:animEffect transition="out" filter="fade">
                                      <p:cBhvr>
                                        <p:cTn id="9" dur="500"/>
                                        <p:tgtEl>
                                          <p:spTgt spid="13"/>
                                        </p:tgtEl>
                                      </p:cBhvr>
                                    </p:animEffect>
                                    <p:set>
                                      <p:cBhvr>
                                        <p:cTn id="10"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he-IL" dirty="0"/>
              <a:t>הדרך לבניית המערכת – השוואת תוצאות </a:t>
            </a:r>
            <a:r>
              <a:rPr lang="en-US" dirty="0"/>
              <a:t>GPS</a:t>
            </a:r>
          </a:p>
        </p:txBody>
      </p:sp>
      <p:pic>
        <p:nvPicPr>
          <p:cNvPr id="4" name="Content Placeholder 3"/>
          <p:cNvPicPr>
            <a:picLocks noGrp="1" noChangeAspect="1"/>
          </p:cNvPicPr>
          <p:nvPr>
            <p:ph idx="1"/>
          </p:nvPr>
        </p:nvPicPr>
        <p:blipFill>
          <a:blip r:embed="rId3"/>
          <a:stretch>
            <a:fillRect/>
          </a:stretch>
        </p:blipFill>
        <p:spPr>
          <a:xfrm>
            <a:off x="2214246" y="2270847"/>
            <a:ext cx="7763508" cy="4160117"/>
          </a:xfrm>
          <a:prstGeom prst="rect">
            <a:avLst/>
          </a:prstGeom>
        </p:spPr>
      </p:pic>
      <p:sp>
        <p:nvSpPr>
          <p:cNvPr id="5" name="מציין מיקום תוכן 2"/>
          <p:cNvSpPr txBox="1">
            <a:spLocks/>
          </p:cNvSpPr>
          <p:nvPr/>
        </p:nvSpPr>
        <p:spPr>
          <a:xfrm>
            <a:off x="1066800" y="1905001"/>
            <a:ext cx="10058400" cy="4267200"/>
          </a:xfrm>
          <a:prstGeom prst="rect">
            <a:avLst/>
          </a:prstGeom>
        </p:spPr>
        <p:txBody>
          <a:bodyPr vert="horz" lIns="91440" tIns="45720" rIns="91440" bIns="45720" rtlCol="1">
            <a:normAutofit/>
          </a:bodyPr>
          <a:lstStyle>
            <a:lvl1pPr marL="228600" indent="-228600" algn="r" defTabSz="914400" rtl="0" eaLnBrk="1" latinLnBrk="0" hangingPunct="1">
              <a:lnSpc>
                <a:spcPct val="90000"/>
              </a:lnSpc>
              <a:spcBef>
                <a:spcPts val="1800"/>
              </a:spcBef>
              <a:buClr>
                <a:schemeClr val="accent5"/>
              </a:buClr>
              <a:buSzPct val="90000"/>
              <a:buFont typeface="Arial" pitchFamily="34" charset="0"/>
              <a:buChar char="•"/>
              <a:defRPr lang="he-IL" sz="2000" kern="1200">
                <a:solidFill>
                  <a:schemeClr val="tx1"/>
                </a:solidFill>
                <a:latin typeface="+mn-lt"/>
                <a:ea typeface="+mn-ea"/>
                <a:cs typeface="Tahoma" panose="020B0604030504040204" pitchFamily="34" charset="0"/>
              </a:defRPr>
            </a:lvl1pPr>
            <a:lvl2pPr marL="548640" indent="-228600" algn="r" defTabSz="914400" rtl="0" eaLnBrk="1" latinLnBrk="0" hangingPunct="1">
              <a:lnSpc>
                <a:spcPct val="90000"/>
              </a:lnSpc>
              <a:spcBef>
                <a:spcPts val="1200"/>
              </a:spcBef>
              <a:buClr>
                <a:schemeClr val="accent5"/>
              </a:buClr>
              <a:buSzPct val="90000"/>
              <a:buFont typeface="Arial" pitchFamily="34" charset="0"/>
              <a:buChar char="•"/>
              <a:defRPr lang="he-IL" sz="1800" kern="1200">
                <a:solidFill>
                  <a:schemeClr val="tx1"/>
                </a:solidFill>
                <a:latin typeface="+mn-lt"/>
                <a:ea typeface="+mn-ea"/>
                <a:cs typeface="Tahoma" panose="020B0604030504040204" pitchFamily="34" charset="0"/>
              </a:defRPr>
            </a:lvl2pPr>
            <a:lvl3pPr marL="822960" indent="-228600" algn="r" defTabSz="914400" rtl="0" eaLnBrk="1" latinLnBrk="0" hangingPunct="1">
              <a:lnSpc>
                <a:spcPct val="90000"/>
              </a:lnSpc>
              <a:spcBef>
                <a:spcPts val="800"/>
              </a:spcBef>
              <a:buClr>
                <a:schemeClr val="accent5"/>
              </a:buClr>
              <a:buSzPct val="90000"/>
              <a:buFont typeface="Arial" pitchFamily="34" charset="0"/>
              <a:buChar char="•"/>
              <a:defRPr lang="he-IL" sz="1600" kern="1200">
                <a:solidFill>
                  <a:schemeClr val="tx1"/>
                </a:solidFill>
                <a:latin typeface="+mn-lt"/>
                <a:ea typeface="+mn-ea"/>
                <a:cs typeface="Tahoma" panose="020B0604030504040204" pitchFamily="34" charset="0"/>
              </a:defRPr>
            </a:lvl3pPr>
            <a:lvl4pPr marL="1097280" indent="-182880" algn="r" defTabSz="914400" rtl="0" eaLnBrk="1" latinLnBrk="0" hangingPunct="1">
              <a:lnSpc>
                <a:spcPct val="90000"/>
              </a:lnSpc>
              <a:spcBef>
                <a:spcPts val="800"/>
              </a:spcBef>
              <a:buClr>
                <a:schemeClr val="accent5"/>
              </a:buClr>
              <a:buSzPct val="90000"/>
              <a:buFont typeface="Arial" pitchFamily="34" charset="0"/>
              <a:buChar char="•"/>
              <a:defRPr lang="he-IL" sz="1400" kern="1200">
                <a:solidFill>
                  <a:schemeClr val="tx1"/>
                </a:solidFill>
                <a:latin typeface="+mn-lt"/>
                <a:ea typeface="+mn-ea"/>
                <a:cs typeface="Tahoma" panose="020B0604030504040204" pitchFamily="34" charset="0"/>
              </a:defRPr>
            </a:lvl4pPr>
            <a:lvl5pPr marL="1325880" indent="-137160" algn="r" defTabSz="914400" rtl="0" eaLnBrk="1" latinLnBrk="0" hangingPunct="1">
              <a:lnSpc>
                <a:spcPct val="90000"/>
              </a:lnSpc>
              <a:spcBef>
                <a:spcPts val="600"/>
              </a:spcBef>
              <a:buClr>
                <a:schemeClr val="accent5"/>
              </a:buClr>
              <a:buSzPct val="90000"/>
              <a:buFont typeface="Arial" pitchFamily="34" charset="0"/>
              <a:buChar char="•"/>
              <a:defRPr lang="he-IL" sz="1200" kern="1200">
                <a:solidFill>
                  <a:schemeClr val="tx1"/>
                </a:solidFill>
                <a:latin typeface="+mn-lt"/>
                <a:ea typeface="+mn-ea"/>
                <a:cs typeface="Tahoma" panose="020B0604030504040204" pitchFamily="34" charset="0"/>
              </a:defRPr>
            </a:lvl5pPr>
            <a:lvl6pPr marL="1554480" indent="-137160" algn="r" defTabSz="914400" rtl="0" eaLnBrk="1" latinLnBrk="0" hangingPunct="1">
              <a:lnSpc>
                <a:spcPct val="90000"/>
              </a:lnSpc>
              <a:spcBef>
                <a:spcPts val="600"/>
              </a:spcBef>
              <a:buClr>
                <a:schemeClr val="accent5"/>
              </a:buClr>
              <a:buSzPct val="90000"/>
              <a:buFont typeface="Arial" pitchFamily="34" charset="0"/>
              <a:buChar char="•"/>
              <a:defRPr lang="he-IL" sz="1400" kern="1200">
                <a:solidFill>
                  <a:schemeClr val="tx1"/>
                </a:solidFill>
                <a:latin typeface="+mn-lt"/>
                <a:ea typeface="+mn-ea"/>
                <a:cs typeface="+mn-cs"/>
              </a:defRPr>
            </a:lvl6pPr>
            <a:lvl7pPr marL="1783080" indent="-137160" algn="r" defTabSz="914400" rtl="0" eaLnBrk="1" latinLnBrk="0" hangingPunct="1">
              <a:lnSpc>
                <a:spcPct val="90000"/>
              </a:lnSpc>
              <a:spcBef>
                <a:spcPts val="600"/>
              </a:spcBef>
              <a:buClr>
                <a:schemeClr val="accent5"/>
              </a:buClr>
              <a:buSzPct val="90000"/>
              <a:buFont typeface="Arial" pitchFamily="34" charset="0"/>
              <a:buChar char="•"/>
              <a:defRPr lang="he-IL" sz="1400" kern="1200">
                <a:solidFill>
                  <a:schemeClr val="tx1"/>
                </a:solidFill>
                <a:latin typeface="+mn-lt"/>
                <a:ea typeface="+mn-ea"/>
                <a:cs typeface="+mn-cs"/>
              </a:defRPr>
            </a:lvl7pPr>
            <a:lvl8pPr marL="2011680" indent="-137160" algn="r" defTabSz="914400" rtl="0" eaLnBrk="1" latinLnBrk="0" hangingPunct="1">
              <a:lnSpc>
                <a:spcPct val="90000"/>
              </a:lnSpc>
              <a:spcBef>
                <a:spcPts val="600"/>
              </a:spcBef>
              <a:buClr>
                <a:schemeClr val="accent5"/>
              </a:buClr>
              <a:buSzPct val="90000"/>
              <a:buFont typeface="Arial" pitchFamily="34" charset="0"/>
              <a:buChar char="•"/>
              <a:defRPr lang="he-IL" sz="1400" kern="1200">
                <a:solidFill>
                  <a:schemeClr val="tx1"/>
                </a:solidFill>
                <a:latin typeface="+mn-lt"/>
                <a:ea typeface="+mn-ea"/>
                <a:cs typeface="+mn-cs"/>
              </a:defRPr>
            </a:lvl8pPr>
            <a:lvl9pPr marL="2240280" indent="-137160" algn="r" defTabSz="914400" rtl="0" eaLnBrk="1" latinLnBrk="0" hangingPunct="1">
              <a:lnSpc>
                <a:spcPct val="90000"/>
              </a:lnSpc>
              <a:spcBef>
                <a:spcPts val="600"/>
              </a:spcBef>
              <a:buClr>
                <a:schemeClr val="accent5"/>
              </a:buClr>
              <a:buSzPct val="90000"/>
              <a:buFont typeface="Arial" pitchFamily="34" charset="0"/>
              <a:buChar char="•"/>
              <a:defRPr lang="he-IL" sz="1400" kern="1200">
                <a:solidFill>
                  <a:schemeClr val="tx1"/>
                </a:solidFill>
                <a:latin typeface="+mn-lt"/>
                <a:ea typeface="+mn-ea"/>
                <a:cs typeface="+mn-cs"/>
              </a:defRPr>
            </a:lvl9pPr>
          </a:lstStyle>
          <a:p>
            <a:pPr rtl="1"/>
            <a:r>
              <a:rPr lang="he-IL" dirty="0"/>
              <a:t>השוואת אימון עבור 40 סוגי פרחים בלי לעומת עם נתוני </a:t>
            </a:r>
            <a:r>
              <a:rPr lang="en-US" dirty="0"/>
              <a:t>GPS</a:t>
            </a:r>
            <a:endParaRPr lang="he-IL" dirty="0"/>
          </a:p>
        </p:txBody>
      </p:sp>
    </p:spTree>
    <p:extLst>
      <p:ext uri="{BB962C8B-B14F-4D97-AF65-F5344CB8AC3E}">
        <p14:creationId xmlns:p14="http://schemas.microsoft.com/office/powerpoint/2010/main" val="1580833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rtl="1"/>
            <a:r>
              <a:rPr lang="he-IL" dirty="0"/>
              <a:t>סיכום תוצאות</a:t>
            </a:r>
          </a:p>
        </p:txBody>
      </p:sp>
      <p:sp>
        <p:nvSpPr>
          <p:cNvPr id="3" name="מציין מיקום תוכן 2"/>
          <p:cNvSpPr>
            <a:spLocks noGrp="1"/>
          </p:cNvSpPr>
          <p:nvPr>
            <p:ph sz="half" idx="1"/>
          </p:nvPr>
        </p:nvSpPr>
        <p:spPr>
          <a:xfrm>
            <a:off x="6252310" y="1904999"/>
            <a:ext cx="4800600" cy="4271963"/>
          </a:xfrm>
        </p:spPr>
        <p:txBody>
          <a:bodyPr>
            <a:normAutofit/>
          </a:bodyPr>
          <a:lstStyle/>
          <a:p>
            <a:pPr algn="r" rtl="1"/>
            <a:r>
              <a:rPr lang="he-IL" sz="1800" dirty="0"/>
              <a:t>ניתן לראות מגמה לינארית של הרעה בביצועים כפונקציה של מס' הפרחים עליהם מנסים ללמוד </a:t>
            </a:r>
          </a:p>
          <a:p>
            <a:pPr algn="r" rtl="1"/>
            <a:r>
              <a:rPr lang="he-IL" sz="1800" dirty="0"/>
              <a:t>ניתן לראות כי יש שיפור קטן על ידי הוספת נתוני המיקום</a:t>
            </a:r>
          </a:p>
        </p:txBody>
      </p:sp>
      <p:graphicFrame>
        <p:nvGraphicFramePr>
          <p:cNvPr id="5" name="מציין מיקום תוכן 4" descr="טבלה לדוגמה עם 3 עמודות, 4 שורות" title="טבלה"/>
          <p:cNvGraphicFramePr>
            <a:graphicFrameLocks noGrp="1"/>
          </p:cNvGraphicFramePr>
          <p:nvPr>
            <p:ph sz="half" idx="2"/>
            <p:extLst>
              <p:ext uri="{D42A27DB-BD31-4B8C-83A1-F6EECF244321}">
                <p14:modId xmlns:p14="http://schemas.microsoft.com/office/powerpoint/2010/main" val="3029000839"/>
              </p:ext>
            </p:extLst>
          </p:nvPr>
        </p:nvGraphicFramePr>
        <p:xfrm>
          <a:off x="1698705" y="1904999"/>
          <a:ext cx="3334848" cy="3377046"/>
        </p:xfrm>
        <a:graphic>
          <a:graphicData uri="http://schemas.openxmlformats.org/drawingml/2006/table">
            <a:tbl>
              <a:tblPr rtl="1" firstRow="1" bandRow="1">
                <a:tableStyleId>{3B4B98B0-60AC-42C2-AFA5-B58CD77FA1E5}</a:tableStyleId>
              </a:tblPr>
              <a:tblGrid>
                <a:gridCol w="1667424">
                  <a:extLst>
                    <a:ext uri="{9D8B030D-6E8A-4147-A177-3AD203B41FA5}">
                      <a16:colId xmlns:a16="http://schemas.microsoft.com/office/drawing/2014/main" val="20000"/>
                    </a:ext>
                  </a:extLst>
                </a:gridCol>
                <a:gridCol w="1667424">
                  <a:extLst>
                    <a:ext uri="{9D8B030D-6E8A-4147-A177-3AD203B41FA5}">
                      <a16:colId xmlns:a16="http://schemas.microsoft.com/office/drawing/2014/main" val="20001"/>
                    </a:ext>
                  </a:extLst>
                </a:gridCol>
              </a:tblGrid>
              <a:tr h="562841">
                <a:tc>
                  <a:txBody>
                    <a:bodyPr/>
                    <a:lstStyle/>
                    <a:p>
                      <a:pPr algn="r" rtl="1"/>
                      <a:endParaRPr lang="he-IL" sz="1600" dirty="0">
                        <a:cs typeface="Tahoma" panose="020B0604030504040204" pitchFamily="34" charset="0"/>
                      </a:endParaRPr>
                    </a:p>
                  </a:txBody>
                  <a:tcPr anchor="ctr"/>
                </a:tc>
                <a:tc>
                  <a:txBody>
                    <a:bodyPr/>
                    <a:lstStyle/>
                    <a:p>
                      <a:pPr algn="ctr" rtl="1"/>
                      <a:r>
                        <a:rPr lang="en-US" sz="1600" dirty="0">
                          <a:cs typeface="Tahoma" panose="020B0604030504040204" pitchFamily="34" charset="0"/>
                        </a:rPr>
                        <a:t>Error</a:t>
                      </a:r>
                      <a:r>
                        <a:rPr lang="en-US" sz="1600" baseline="0" dirty="0">
                          <a:cs typeface="Tahoma" panose="020B0604030504040204" pitchFamily="34" charset="0"/>
                        </a:rPr>
                        <a:t> Rate</a:t>
                      </a:r>
                      <a:endParaRPr lang="he-IL" sz="1600" dirty="0">
                        <a:cs typeface="Tahoma" panose="020B0604030504040204" pitchFamily="34" charset="0"/>
                      </a:endParaRPr>
                    </a:p>
                  </a:txBody>
                  <a:tcPr anchor="ctr"/>
                </a:tc>
                <a:extLst>
                  <a:ext uri="{0D108BD9-81ED-4DB2-BD59-A6C34878D82A}">
                    <a16:rowId xmlns:a16="http://schemas.microsoft.com/office/drawing/2014/main" val="10000"/>
                  </a:ext>
                </a:extLst>
              </a:tr>
              <a:tr h="562841">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sz="1600" dirty="0">
                          <a:cs typeface="Tahoma" panose="020B0604030504040204" pitchFamily="34" charset="0"/>
                        </a:rPr>
                        <a:t>10 משפחות</a:t>
                      </a:r>
                    </a:p>
                  </a:txBody>
                  <a:tcPr anchor="ct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sz="1600" dirty="0">
                          <a:cs typeface="Tahoma" panose="020B0604030504040204" pitchFamily="34" charset="0"/>
                        </a:rPr>
                        <a:t>30</a:t>
                      </a:r>
                    </a:p>
                  </a:txBody>
                  <a:tcPr anchor="ctr"/>
                </a:tc>
                <a:extLst>
                  <a:ext uri="{0D108BD9-81ED-4DB2-BD59-A6C34878D82A}">
                    <a16:rowId xmlns:a16="http://schemas.microsoft.com/office/drawing/2014/main" val="3721984457"/>
                  </a:ext>
                </a:extLst>
              </a:tr>
              <a:tr h="562841">
                <a:tc>
                  <a:txBody>
                    <a:bodyPr/>
                    <a:lstStyle/>
                    <a:p>
                      <a:pPr algn="r" rtl="1"/>
                      <a:r>
                        <a:rPr lang="he-IL" sz="1600" dirty="0">
                          <a:cs typeface="Tahoma" panose="020B0604030504040204" pitchFamily="34" charset="0"/>
                        </a:rPr>
                        <a:t>10 פרחים</a:t>
                      </a:r>
                    </a:p>
                  </a:txBody>
                  <a:tcPr anchor="ctr"/>
                </a:tc>
                <a:tc>
                  <a:txBody>
                    <a:bodyPr/>
                    <a:lstStyle/>
                    <a:p>
                      <a:pPr algn="ctr" rtl="1"/>
                      <a:r>
                        <a:rPr lang="he-IL" sz="1600" dirty="0">
                          <a:cs typeface="Tahoma" panose="020B0604030504040204" pitchFamily="34" charset="0"/>
                        </a:rPr>
                        <a:t>5</a:t>
                      </a:r>
                    </a:p>
                  </a:txBody>
                  <a:tcPr anchor="ctr"/>
                </a:tc>
                <a:extLst>
                  <a:ext uri="{0D108BD9-81ED-4DB2-BD59-A6C34878D82A}">
                    <a16:rowId xmlns:a16="http://schemas.microsoft.com/office/drawing/2014/main" val="10001"/>
                  </a:ext>
                </a:extLst>
              </a:tr>
              <a:tr h="562841">
                <a:tc>
                  <a:txBody>
                    <a:bodyPr/>
                    <a:lstStyle/>
                    <a:p>
                      <a:pPr algn="r" rtl="1"/>
                      <a:r>
                        <a:rPr lang="he-IL" sz="1600" dirty="0">
                          <a:cs typeface="Tahoma" panose="020B0604030504040204" pitchFamily="34" charset="0"/>
                        </a:rPr>
                        <a:t>20</a:t>
                      </a:r>
                      <a:r>
                        <a:rPr lang="he-IL" sz="1600" baseline="0" dirty="0">
                          <a:cs typeface="Tahoma" panose="020B0604030504040204" pitchFamily="34" charset="0"/>
                        </a:rPr>
                        <a:t> </a:t>
                      </a:r>
                      <a:r>
                        <a:rPr lang="he-IL" dirty="0"/>
                        <a:t>פרחים</a:t>
                      </a:r>
                      <a:endParaRPr lang="he-IL" sz="1600" dirty="0">
                        <a:cs typeface="Tahoma" panose="020B0604030504040204" pitchFamily="34" charset="0"/>
                      </a:endParaRPr>
                    </a:p>
                  </a:txBody>
                  <a:tcPr anchor="ctr"/>
                </a:tc>
                <a:tc>
                  <a:txBody>
                    <a:bodyPr/>
                    <a:lstStyle/>
                    <a:p>
                      <a:pPr algn="ctr" rtl="1"/>
                      <a:r>
                        <a:rPr lang="he-IL" sz="1600" dirty="0">
                          <a:cs typeface="Tahoma" panose="020B0604030504040204" pitchFamily="34" charset="0"/>
                        </a:rPr>
                        <a:t>‎10</a:t>
                      </a:r>
                    </a:p>
                  </a:txBody>
                  <a:tcPr anchor="ctr"/>
                </a:tc>
                <a:extLst>
                  <a:ext uri="{0D108BD9-81ED-4DB2-BD59-A6C34878D82A}">
                    <a16:rowId xmlns:a16="http://schemas.microsoft.com/office/drawing/2014/main" val="10002"/>
                  </a:ext>
                </a:extLst>
              </a:tr>
              <a:tr h="562841">
                <a:tc>
                  <a:txBody>
                    <a:bodyPr/>
                    <a:lstStyle/>
                    <a:p>
                      <a:pPr algn="r" rtl="1"/>
                      <a:r>
                        <a:rPr lang="he-IL" sz="1600" dirty="0">
                          <a:cs typeface="Tahoma" panose="020B0604030504040204" pitchFamily="34" charset="0"/>
                        </a:rPr>
                        <a:t>40 פרחים</a:t>
                      </a:r>
                    </a:p>
                  </a:txBody>
                  <a:tcPr anchor="ctr"/>
                </a:tc>
                <a:tc>
                  <a:txBody>
                    <a:bodyPr/>
                    <a:lstStyle/>
                    <a:p>
                      <a:pPr algn="ctr" rtl="1"/>
                      <a:r>
                        <a:rPr lang="he-IL" sz="1600" dirty="0">
                          <a:cs typeface="Tahoma" panose="020B0604030504040204" pitchFamily="34" charset="0"/>
                        </a:rPr>
                        <a:t>‎20</a:t>
                      </a:r>
                    </a:p>
                  </a:txBody>
                  <a:tcPr anchor="ctr"/>
                </a:tc>
                <a:extLst>
                  <a:ext uri="{0D108BD9-81ED-4DB2-BD59-A6C34878D82A}">
                    <a16:rowId xmlns:a16="http://schemas.microsoft.com/office/drawing/2014/main" val="10003"/>
                  </a:ext>
                </a:extLst>
              </a:tr>
              <a:tr h="562841">
                <a:tc>
                  <a:txBody>
                    <a:bodyPr/>
                    <a:lstStyle/>
                    <a:p>
                      <a:pPr algn="r" rtl="1"/>
                      <a:r>
                        <a:rPr lang="he-IL" sz="1600" dirty="0">
                          <a:cs typeface="Tahoma" panose="020B0604030504040204" pitchFamily="34" charset="0"/>
                        </a:rPr>
                        <a:t>40 פרחים + </a:t>
                      </a:r>
                      <a:r>
                        <a:rPr lang="en-US" sz="1600" dirty="0">
                          <a:cs typeface="Tahoma" panose="020B0604030504040204" pitchFamily="34" charset="0"/>
                        </a:rPr>
                        <a:t>GPS</a:t>
                      </a:r>
                      <a:endParaRPr lang="he-IL" sz="1600" dirty="0">
                        <a:cs typeface="Tahoma" panose="020B0604030504040204" pitchFamily="34" charset="0"/>
                      </a:endParaRPr>
                    </a:p>
                  </a:txBody>
                  <a:tcPr anchor="ctr"/>
                </a:tc>
                <a:tc>
                  <a:txBody>
                    <a:bodyPr/>
                    <a:lstStyle/>
                    <a:p>
                      <a:pPr algn="ctr" rtl="1"/>
                      <a:r>
                        <a:rPr lang="he-IL" sz="1600" dirty="0">
                          <a:cs typeface="Tahoma" panose="020B0604030504040204" pitchFamily="34" charset="0"/>
                        </a:rPr>
                        <a:t>18</a:t>
                      </a:r>
                    </a:p>
                  </a:txBody>
                  <a:tcPr anchor="ctr"/>
                </a:tc>
                <a:extLst>
                  <a:ext uri="{0D108BD9-81ED-4DB2-BD59-A6C34878D82A}">
                    <a16:rowId xmlns:a16="http://schemas.microsoft.com/office/drawing/2014/main" val="2816498069"/>
                  </a:ext>
                </a:extLst>
              </a:tr>
            </a:tbl>
          </a:graphicData>
        </a:graphic>
      </p:graphicFrame>
    </p:spTree>
    <p:extLst>
      <p:ext uri="{BB962C8B-B14F-4D97-AF65-F5344CB8AC3E}">
        <p14:creationId xmlns:p14="http://schemas.microsoft.com/office/powerpoint/2010/main" val="1570508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rtl="1"/>
            <a:r>
              <a:rPr lang="he-IL" dirty="0"/>
              <a:t>מטרות הפרויקט</a:t>
            </a:r>
          </a:p>
        </p:txBody>
      </p:sp>
      <p:sp>
        <p:nvSpPr>
          <p:cNvPr id="3" name="מציין מיקום תוכן 2"/>
          <p:cNvSpPr>
            <a:spLocks noGrp="1"/>
          </p:cNvSpPr>
          <p:nvPr>
            <p:ph idx="1"/>
          </p:nvPr>
        </p:nvSpPr>
        <p:spPr/>
        <p:txBody>
          <a:bodyPr>
            <a:normAutofit/>
          </a:bodyPr>
          <a:lstStyle/>
          <a:p>
            <a:pPr algn="r" rtl="1"/>
            <a:r>
              <a:rPr lang="he-IL" sz="1600" dirty="0"/>
              <a:t>בניית מערכת המסוגלת ללמוד ולזהות פרחים מתמונות ומיקום </a:t>
            </a:r>
            <a:r>
              <a:rPr lang="en-US" sz="1600" dirty="0"/>
              <a:t>GPS</a:t>
            </a:r>
            <a:endParaRPr lang="he-IL" sz="1600" dirty="0"/>
          </a:p>
          <a:p>
            <a:pPr algn="r" rtl="1"/>
            <a:r>
              <a:rPr lang="he-IL" sz="1600" dirty="0"/>
              <a:t>בניית אפליקציה ייעודית המקושרת למערכת ומנגישה את יכולות הזיהוי שלה</a:t>
            </a:r>
          </a:p>
          <a:p>
            <a:pPr algn="r" rtl="1"/>
            <a:r>
              <a:rPr lang="he-IL" sz="1600" dirty="0"/>
              <a:t>בניית מנשק המאפשר אינטגרציה של תמונות (ומיקום) ממשתמשי האפליקציה לשיפור המערכת</a:t>
            </a:r>
          </a:p>
        </p:txBody>
      </p:sp>
    </p:spTree>
    <p:extLst>
      <p:ext uri="{BB962C8B-B14F-4D97-AF65-F5344CB8AC3E}">
        <p14:creationId xmlns:p14="http://schemas.microsoft.com/office/powerpoint/2010/main" val="2253536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הצגת דמו 3&gt;</a:t>
            </a:r>
            <a:endParaRPr lang="en-US" dirty="0"/>
          </a:p>
        </p:txBody>
      </p:sp>
      <p:sp>
        <p:nvSpPr>
          <p:cNvPr id="3" name="מציין מיקום טקסט 2"/>
          <p:cNvSpPr>
            <a:spLocks noGrp="1"/>
          </p:cNvSpPr>
          <p:nvPr>
            <p:ph type="body" idx="1"/>
          </p:nvPr>
        </p:nvSpPr>
        <p:spPr/>
        <p:txBody>
          <a:bodyPr/>
          <a:lstStyle/>
          <a:p>
            <a:endParaRPr lang="en-US"/>
          </a:p>
        </p:txBody>
      </p:sp>
    </p:spTree>
    <p:extLst>
      <p:ext uri="{BB962C8B-B14F-4D97-AF65-F5344CB8AC3E}">
        <p14:creationId xmlns:p14="http://schemas.microsoft.com/office/powerpoint/2010/main" val="1835998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לאן אפשר להתקדם מכאן ?</a:t>
            </a:r>
            <a:endParaRPr lang="en-US" dirty="0"/>
          </a:p>
        </p:txBody>
      </p:sp>
      <p:sp>
        <p:nvSpPr>
          <p:cNvPr id="3" name="מציין מיקום תוכן 2"/>
          <p:cNvSpPr>
            <a:spLocks noGrp="1"/>
          </p:cNvSpPr>
          <p:nvPr>
            <p:ph idx="1"/>
          </p:nvPr>
        </p:nvSpPr>
        <p:spPr/>
        <p:txBody>
          <a:bodyPr/>
          <a:lstStyle/>
          <a:p>
            <a:pPr rtl="1"/>
            <a:r>
              <a:rPr lang="he-IL" dirty="0"/>
              <a:t>סינון ה</a:t>
            </a:r>
            <a:r>
              <a:rPr lang="en-US" dirty="0"/>
              <a:t>data</a:t>
            </a:r>
            <a:r>
              <a:rPr lang="he-IL" dirty="0"/>
              <a:t> מתמונות "רעש" </a:t>
            </a:r>
          </a:p>
          <a:p>
            <a:pPr rtl="1"/>
            <a:r>
              <a:rPr lang="he-IL" dirty="0"/>
              <a:t>הגדלת המאגר על ידי הכנסת תמונות הצולמו בעזרת האפליקציה</a:t>
            </a:r>
          </a:p>
          <a:p>
            <a:pPr rtl="1"/>
            <a:r>
              <a:rPr lang="he-IL" dirty="0"/>
              <a:t>הכנסת שימוש ב</a:t>
            </a:r>
            <a:r>
              <a:rPr lang="en-US" dirty="0"/>
              <a:t>Generative NN</a:t>
            </a:r>
            <a:r>
              <a:rPr lang="he-IL" dirty="0"/>
              <a:t> במטרה לייצר תמונות נוספות ללמידה</a:t>
            </a:r>
            <a:endParaRPr lang="en-US" dirty="0"/>
          </a:p>
        </p:txBody>
      </p:sp>
    </p:spTree>
    <p:extLst>
      <p:ext uri="{BB962C8B-B14F-4D97-AF65-F5344CB8AC3E}">
        <p14:creationId xmlns:p14="http://schemas.microsoft.com/office/powerpoint/2010/main" val="3931084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cdn.meme.am/instances/500x/6582368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260" y="173912"/>
            <a:ext cx="9900458" cy="651017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s://s-media-cache-ak0.pinimg.com/originals/1b/2b/d6/1b2bd68e423bb99b1244549a1a6cdcd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8945833" y="4269408"/>
            <a:ext cx="2957769" cy="2414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5967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rtl="1"/>
            <a:r>
              <a:rPr lang="he-IL" dirty="0"/>
              <a:t>תרחיש שימוש</a:t>
            </a:r>
          </a:p>
        </p:txBody>
      </p:sp>
      <p:pic>
        <p:nvPicPr>
          <p:cNvPr id="7" name="מציין מיקום תוכן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92507" y="855133"/>
            <a:ext cx="10606985" cy="5491632"/>
          </a:xfrm>
        </p:spPr>
      </p:pic>
      <p:pic>
        <p:nvPicPr>
          <p:cNvPr id="9" name="Picture 2" descr="http://1.bp.blogspot.com/_KlQIHfXtRqk/S9oYk7PlYXI/AAAAAAAAAjI/HJVRX6jvGc8/s1600/04+29+10_Roses_1696_edited-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024439">
            <a:off x="1481943" y="3116297"/>
            <a:ext cx="302552" cy="20669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1.bp.blogspot.com/_KlQIHfXtRqk/S9oYk7PlYXI/AAAAAAAAAjI/HJVRX6jvGc8/s1600/04+29+10_Roses_1696_edited-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024439">
            <a:off x="1481944" y="3116297"/>
            <a:ext cx="302552" cy="20669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820025" y="2895600"/>
            <a:ext cx="1543050" cy="97155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he-IL"/>
          </a:p>
        </p:txBody>
      </p:sp>
      <p:sp>
        <p:nvSpPr>
          <p:cNvPr id="4" name="TextBox 3"/>
          <p:cNvSpPr txBox="1"/>
          <p:nvPr/>
        </p:nvSpPr>
        <p:spPr>
          <a:xfrm>
            <a:off x="5381624" y="5238750"/>
            <a:ext cx="809626" cy="369332"/>
          </a:xfrm>
          <a:prstGeom prst="rect">
            <a:avLst/>
          </a:prstGeom>
          <a:noFill/>
        </p:spPr>
        <p:txBody>
          <a:bodyPr wrap="square" rtlCol="1">
            <a:spAutoFit/>
          </a:bodyPr>
          <a:lstStyle/>
          <a:p>
            <a:r>
              <a:rPr lang="en-US" dirty="0">
                <a:solidFill>
                  <a:srgbClr val="FF0000"/>
                </a:solidFill>
              </a:rPr>
              <a:t>Rose</a:t>
            </a:r>
            <a:endParaRPr lang="he-IL" dirty="0">
              <a:solidFill>
                <a:srgbClr val="FF0000"/>
              </a:solidFill>
            </a:endParaRPr>
          </a:p>
        </p:txBody>
      </p:sp>
      <p:sp>
        <p:nvSpPr>
          <p:cNvPr id="11" name="TextBox 10"/>
          <p:cNvSpPr txBox="1"/>
          <p:nvPr/>
        </p:nvSpPr>
        <p:spPr>
          <a:xfrm>
            <a:off x="8093696" y="3012043"/>
            <a:ext cx="1466850" cy="369332"/>
          </a:xfrm>
          <a:prstGeom prst="rect">
            <a:avLst/>
          </a:prstGeom>
          <a:noFill/>
        </p:spPr>
        <p:txBody>
          <a:bodyPr wrap="square" rtlCol="1">
            <a:spAutoFit/>
          </a:bodyPr>
          <a:lstStyle/>
          <a:p>
            <a:r>
              <a:rPr lang="en-US" dirty="0"/>
              <a:t>This is a</a:t>
            </a:r>
            <a:endParaRPr lang="he-IL" dirty="0"/>
          </a:p>
        </p:txBody>
      </p:sp>
    </p:spTree>
    <p:extLst>
      <p:ext uri="{BB962C8B-B14F-4D97-AF65-F5344CB8AC3E}">
        <p14:creationId xmlns:p14="http://schemas.microsoft.com/office/powerpoint/2010/main" val="4035059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10"/>
                                        </p:tgtEl>
                                      </p:cBhvr>
                                      <p:by x="150000" y="150000"/>
                                    </p:animScale>
                                  </p:childTnLst>
                                </p:cTn>
                              </p:par>
                              <p:par>
                                <p:cTn id="7" presetID="37" presetClass="path" presetSubtype="0" accel="50000" decel="50000" fill="hold" nodeType="withEffect">
                                  <p:stCondLst>
                                    <p:cond delay="0"/>
                                  </p:stCondLst>
                                  <p:childTnLst>
                                    <p:animMotion origin="layout" path="M -4.375E-6 -4.44444E-6 L 0.07553 -0.06296 C 0.09115 -0.07731 0.11485 -0.08472 0.13959 -0.08472 C 0.16771 -0.08472 0.19037 -0.07731 0.20599 -0.06296 L 0.28165 -4.44444E-6 " pathEditMode="relative" rAng="0" ptsTypes="AAAAA">
                                      <p:cBhvr>
                                        <p:cTn id="8" dur="2000" fill="hold"/>
                                        <p:tgtEl>
                                          <p:spTgt spid="10"/>
                                        </p:tgtEl>
                                        <p:attrNameLst>
                                          <p:attrName>ppt_x</p:attrName>
                                          <p:attrName>ppt_y</p:attrName>
                                        </p:attrNameLst>
                                      </p:cBhvr>
                                      <p:rCtr x="14076" y="-4236"/>
                                    </p:animMotion>
                                  </p:childTnLst>
                                </p:cTn>
                              </p:par>
                            </p:childTnLst>
                          </p:cTn>
                        </p:par>
                      </p:childTnLst>
                    </p:cTn>
                  </p:par>
                  <p:par>
                    <p:cTn id="9" fill="hold">
                      <p:stCondLst>
                        <p:cond delay="indefinite"/>
                      </p:stCondLst>
                      <p:childTnLst>
                        <p:par>
                          <p:cTn id="10" fill="hold">
                            <p:stCondLst>
                              <p:cond delay="0"/>
                            </p:stCondLst>
                            <p:childTnLst>
                              <p:par>
                                <p:cTn id="11" presetID="51" presetClass="path" presetSubtype="0" accel="50000" decel="50000" fill="hold" nodeType="clickEffect">
                                  <p:stCondLst>
                                    <p:cond delay="0"/>
                                  </p:stCondLst>
                                  <p:childTnLst>
                                    <p:animMotion origin="layout" path="M 0.28165 -4.44444E-6 L 0.24167 0.09769 C 0.23269 0.11829 0.22761 0.14908 0.22761 0.18125 C 0.22761 0.2176 0.23269 0.24676 0.24167 0.26737 L 0.28165 0.36528 " pathEditMode="relative" rAng="0" ptsTypes="AAAAA">
                                      <p:cBhvr>
                                        <p:cTn id="12" dur="2000" fill="hold"/>
                                        <p:tgtEl>
                                          <p:spTgt spid="10"/>
                                        </p:tgtEl>
                                        <p:attrNameLst>
                                          <p:attrName>ppt_x</p:attrName>
                                          <p:attrName>ppt_y</p:attrName>
                                        </p:attrNameLst>
                                      </p:cBhvr>
                                      <p:rCtr x="-2708" y="18264"/>
                                    </p:animMotion>
                                  </p:childTnLst>
                                </p:cTn>
                              </p:par>
                            </p:childTnLst>
                          </p:cTn>
                        </p:par>
                      </p:childTnLst>
                    </p:cTn>
                  </p:par>
                  <p:par>
                    <p:cTn id="13" fill="hold">
                      <p:stCondLst>
                        <p:cond delay="indefinite"/>
                      </p:stCondLst>
                      <p:childTnLst>
                        <p:par>
                          <p:cTn id="14" fill="hold">
                            <p:stCondLst>
                              <p:cond delay="0"/>
                            </p:stCondLst>
                            <p:childTnLst>
                              <p:par>
                                <p:cTn id="15" presetID="49" presetClass="exit" presetSubtype="0" accel="100000" fill="hold" nodeType="clickEffect">
                                  <p:stCondLst>
                                    <p:cond delay="0"/>
                                  </p:stCondLst>
                                  <p:childTnLst>
                                    <p:anim calcmode="lin" valueType="num">
                                      <p:cBhvr>
                                        <p:cTn id="16" dur="500"/>
                                        <p:tgtEl>
                                          <p:spTgt spid="10"/>
                                        </p:tgtEl>
                                        <p:attrNameLst>
                                          <p:attrName>ppt_w</p:attrName>
                                        </p:attrNameLst>
                                      </p:cBhvr>
                                      <p:tavLst>
                                        <p:tav tm="0">
                                          <p:val>
                                            <p:strVal val="ppt_w"/>
                                          </p:val>
                                        </p:tav>
                                        <p:tav tm="100000">
                                          <p:val>
                                            <p:fltVal val="0"/>
                                          </p:val>
                                        </p:tav>
                                      </p:tavLst>
                                    </p:anim>
                                    <p:anim calcmode="lin" valueType="num">
                                      <p:cBhvr>
                                        <p:cTn id="17" dur="500"/>
                                        <p:tgtEl>
                                          <p:spTgt spid="10"/>
                                        </p:tgtEl>
                                        <p:attrNameLst>
                                          <p:attrName>ppt_h</p:attrName>
                                        </p:attrNameLst>
                                      </p:cBhvr>
                                      <p:tavLst>
                                        <p:tav tm="0">
                                          <p:val>
                                            <p:strVal val="ppt_h"/>
                                          </p:val>
                                        </p:tav>
                                        <p:tav tm="100000">
                                          <p:val>
                                            <p:fltVal val="0"/>
                                          </p:val>
                                        </p:tav>
                                      </p:tavLst>
                                    </p:anim>
                                    <p:anim calcmode="lin" valueType="num">
                                      <p:cBhvr>
                                        <p:cTn id="18" dur="500"/>
                                        <p:tgtEl>
                                          <p:spTgt spid="10"/>
                                        </p:tgtEl>
                                        <p:attrNameLst>
                                          <p:attrName>style.rotation</p:attrName>
                                        </p:attrNameLst>
                                      </p:cBhvr>
                                      <p:tavLst>
                                        <p:tav tm="0">
                                          <p:val>
                                            <p:fltVal val="0"/>
                                          </p:val>
                                        </p:tav>
                                        <p:tav tm="100000">
                                          <p:val>
                                            <p:fltVal val="360"/>
                                          </p:val>
                                        </p:tav>
                                      </p:tavLst>
                                    </p:anim>
                                    <p:animEffect transition="out" filter="fade">
                                      <p:cBhvr>
                                        <p:cTn id="19" dur="500"/>
                                        <p:tgtEl>
                                          <p:spTgt spid="10"/>
                                        </p:tgtEl>
                                      </p:cBhvr>
                                    </p:animEffect>
                                    <p:set>
                                      <p:cBhvr>
                                        <p:cTn id="20" dur="1" fill="hold">
                                          <p:stCondLst>
                                            <p:cond delay="499"/>
                                          </p:stCondLst>
                                        </p:cTn>
                                        <p:tgtEl>
                                          <p:spTgt spid="10"/>
                                        </p:tgtEl>
                                        <p:attrNameLst>
                                          <p:attrName>style.visibility</p:attrName>
                                        </p:attrNameLst>
                                      </p:cBhvr>
                                      <p:to>
                                        <p:strVal val="hidden"/>
                                      </p:to>
                                    </p:set>
                                  </p:childTnLst>
                                </p:cTn>
                              </p:par>
                              <p:par>
                                <p:cTn id="21" presetID="10"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58" presetClass="path" presetSubtype="0" accel="50000" decel="50000" fill="hold" grpId="1" nodeType="clickEffect">
                                  <p:stCondLst>
                                    <p:cond delay="0"/>
                                  </p:stCondLst>
                                  <p:childTnLst>
                                    <p:animMotion origin="layout" path="M 6.25E-7 -7.40741E-7 L 0.01641 -0.08125 C 0.02005 -0.09815 0.02227 -0.12384 0.02227 -0.15046 C 0.02227 -0.18055 0.02005 -0.20486 0.01641 -0.22176 L 6.25E-7 -0.30278 " pathEditMode="relative" rAng="0" ptsTypes="AAAAA">
                                      <p:cBhvr>
                                        <p:cTn id="27" dur="2000" fill="hold"/>
                                        <p:tgtEl>
                                          <p:spTgt spid="4"/>
                                        </p:tgtEl>
                                        <p:attrNameLst>
                                          <p:attrName>ppt_x</p:attrName>
                                          <p:attrName>ppt_y</p:attrName>
                                        </p:attrNameLst>
                                      </p:cBhvr>
                                      <p:rCtr x="1107" y="-15139"/>
                                    </p:animMotion>
                                  </p:childTnLst>
                                </p:cTn>
                              </p:par>
                            </p:childTnLst>
                          </p:cTn>
                        </p:par>
                      </p:childTnLst>
                    </p:cTn>
                  </p:par>
                  <p:par>
                    <p:cTn id="28" fill="hold">
                      <p:stCondLst>
                        <p:cond delay="indefinite"/>
                      </p:stCondLst>
                      <p:childTnLst>
                        <p:par>
                          <p:cTn id="29" fill="hold">
                            <p:stCondLst>
                              <p:cond delay="0"/>
                            </p:stCondLst>
                            <p:childTnLst>
                              <p:par>
                                <p:cTn id="30" presetID="44" presetClass="path" presetSubtype="0" accel="50000" decel="50000" fill="hold" grpId="2" nodeType="clickEffect">
                                  <p:stCondLst>
                                    <p:cond delay="0"/>
                                  </p:stCondLst>
                                  <p:childTnLst>
                                    <p:animMotion origin="layout" path="M 8.33333E-7 -0.30278 L 0.0668 -0.34237 C 0.08099 -0.35186 0.10143 -0.35325 0.1224 -0.34931 C 0.14596 -0.34468 0.16497 -0.33635 0.17773 -0.32153 C 0.19818 -0.30093 0.21771 -0.29584 0.23828 -0.27524 " pathEditMode="relative" rAng="360000" ptsTypes="AAAAA">
                                      <p:cBhvr>
                                        <p:cTn id="31" dur="2000" fill="hold"/>
                                        <p:tgtEl>
                                          <p:spTgt spid="4"/>
                                        </p:tgtEl>
                                        <p:attrNameLst>
                                          <p:attrName>ppt_x</p:attrName>
                                          <p:attrName>ppt_y</p:attrName>
                                        </p:attrNameLst>
                                      </p:cBhvr>
                                      <p:rCtr x="12070" y="-1227"/>
                                    </p:animMotion>
                                  </p:childTnLst>
                                </p:cTn>
                              </p:par>
                              <p:par>
                                <p:cTn id="32" presetID="10" presetClass="entr" presetSubtype="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למידה חישובית</a:t>
            </a:r>
            <a:endParaRPr lang="en-US" dirty="0"/>
          </a:p>
        </p:txBody>
      </p:sp>
      <p:sp>
        <p:nvSpPr>
          <p:cNvPr id="3" name="מציין מיקום תוכן 2"/>
          <p:cNvSpPr>
            <a:spLocks noGrp="1"/>
          </p:cNvSpPr>
          <p:nvPr>
            <p:ph idx="1"/>
          </p:nvPr>
        </p:nvSpPr>
        <p:spPr/>
        <p:txBody>
          <a:bodyPr/>
          <a:lstStyle/>
          <a:p>
            <a:pPr rtl="1"/>
            <a:r>
              <a:rPr lang="he-IL" dirty="0"/>
              <a:t>מתבסס על דוגמאות קודמות והסקת מסקנות מהן</a:t>
            </a:r>
          </a:p>
          <a:p>
            <a:pPr rtl="1"/>
            <a:r>
              <a:rPr lang="he-IL" dirty="0"/>
              <a:t>בעזרת המידע, אלגוריתמי הלמידה בונים מודל אשר בעזרתו נוכל לסווג מידע חדש</a:t>
            </a:r>
            <a:endParaRPr lang="en-US" dirty="0"/>
          </a:p>
        </p:txBody>
      </p:sp>
      <p:sp>
        <p:nvSpPr>
          <p:cNvPr id="4" name="Oval 3"/>
          <p:cNvSpPr/>
          <p:nvPr/>
        </p:nvSpPr>
        <p:spPr>
          <a:xfrm>
            <a:off x="4890053" y="2928730"/>
            <a:ext cx="2173356" cy="7818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מידע הלמידה</a:t>
            </a:r>
          </a:p>
        </p:txBody>
      </p:sp>
      <p:sp>
        <p:nvSpPr>
          <p:cNvPr id="5" name="Oval 4"/>
          <p:cNvSpPr/>
          <p:nvPr/>
        </p:nvSpPr>
        <p:spPr>
          <a:xfrm>
            <a:off x="1543879" y="5390323"/>
            <a:ext cx="2173356" cy="7818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מידע בדיקה</a:t>
            </a:r>
          </a:p>
        </p:txBody>
      </p:sp>
      <p:sp>
        <p:nvSpPr>
          <p:cNvPr id="6" name="Rectangle 5"/>
          <p:cNvSpPr/>
          <p:nvPr/>
        </p:nvSpPr>
        <p:spPr>
          <a:xfrm>
            <a:off x="4843670" y="4152900"/>
            <a:ext cx="2266121" cy="7023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הלמידה – אלגוריתם הלמידה</a:t>
            </a:r>
          </a:p>
        </p:txBody>
      </p:sp>
      <p:sp>
        <p:nvSpPr>
          <p:cNvPr id="7" name="Rectangle 6"/>
          <p:cNvSpPr/>
          <p:nvPr/>
        </p:nvSpPr>
        <p:spPr>
          <a:xfrm>
            <a:off x="5002696" y="5390323"/>
            <a:ext cx="1948070" cy="7818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היפותזה\מודל</a:t>
            </a:r>
          </a:p>
        </p:txBody>
      </p:sp>
      <p:sp>
        <p:nvSpPr>
          <p:cNvPr id="8" name="Rectangle 7"/>
          <p:cNvSpPr/>
          <p:nvPr/>
        </p:nvSpPr>
        <p:spPr>
          <a:xfrm>
            <a:off x="8044070" y="5390323"/>
            <a:ext cx="1987826" cy="7818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ביצועים</a:t>
            </a:r>
          </a:p>
        </p:txBody>
      </p:sp>
      <p:cxnSp>
        <p:nvCxnSpPr>
          <p:cNvPr id="10" name="Straight Arrow Connector 9"/>
          <p:cNvCxnSpPr>
            <a:stCxn id="4" idx="4"/>
            <a:endCxn id="6" idx="0"/>
          </p:cNvCxnSpPr>
          <p:nvPr/>
        </p:nvCxnSpPr>
        <p:spPr>
          <a:xfrm>
            <a:off x="5976731" y="3710608"/>
            <a:ext cx="0" cy="4422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6" idx="2"/>
            <a:endCxn id="7" idx="0"/>
          </p:cNvCxnSpPr>
          <p:nvPr/>
        </p:nvCxnSpPr>
        <p:spPr>
          <a:xfrm>
            <a:off x="5976731" y="4855265"/>
            <a:ext cx="0" cy="5350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5" idx="6"/>
            <a:endCxn id="7" idx="1"/>
          </p:cNvCxnSpPr>
          <p:nvPr/>
        </p:nvCxnSpPr>
        <p:spPr>
          <a:xfrm>
            <a:off x="3717235" y="5781262"/>
            <a:ext cx="128546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7" idx="3"/>
            <a:endCxn id="8" idx="1"/>
          </p:cNvCxnSpPr>
          <p:nvPr/>
        </p:nvCxnSpPr>
        <p:spPr>
          <a:xfrm>
            <a:off x="6950766" y="5781262"/>
            <a:ext cx="109330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4422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ppt_x"/>
                                          </p:val>
                                        </p:tav>
                                        <p:tav tm="100000">
                                          <p:val>
                                            <p:strVal val="#ppt_x"/>
                                          </p:val>
                                        </p:tav>
                                      </p:tavLst>
                                    </p:anim>
                                    <p:anim calcmode="lin" valueType="num">
                                      <p:cBhvr additive="base">
                                        <p:cTn id="2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fill="hold"/>
                                        <p:tgtEl>
                                          <p:spTgt spid="7"/>
                                        </p:tgtEl>
                                        <p:attrNameLst>
                                          <p:attrName>ppt_x</p:attrName>
                                        </p:attrNameLst>
                                      </p:cBhvr>
                                      <p:tavLst>
                                        <p:tav tm="0">
                                          <p:val>
                                            <p:strVal val="#ppt_x"/>
                                          </p:val>
                                        </p:tav>
                                        <p:tav tm="100000">
                                          <p:val>
                                            <p:strVal val="#ppt_x"/>
                                          </p:val>
                                        </p:tav>
                                      </p:tavLst>
                                    </p:anim>
                                    <p:anim calcmode="lin" valueType="num">
                                      <p:cBhvr additive="base">
                                        <p:cTn id="33" dur="500" fill="hold"/>
                                        <p:tgtEl>
                                          <p:spTgt spid="7"/>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 calcmode="lin" valueType="num">
                                      <p:cBhvr additive="base">
                                        <p:cTn id="42" dur="500" fill="hold"/>
                                        <p:tgtEl>
                                          <p:spTgt spid="5"/>
                                        </p:tgtEl>
                                        <p:attrNameLst>
                                          <p:attrName>ppt_x</p:attrName>
                                        </p:attrNameLst>
                                      </p:cBhvr>
                                      <p:tavLst>
                                        <p:tav tm="0">
                                          <p:val>
                                            <p:strVal val="#ppt_x"/>
                                          </p:val>
                                        </p:tav>
                                        <p:tav tm="100000">
                                          <p:val>
                                            <p:strVal val="#ppt_x"/>
                                          </p:val>
                                        </p:tav>
                                      </p:tavLst>
                                    </p:anim>
                                    <p:anim calcmode="lin" valueType="num">
                                      <p:cBhvr additive="base">
                                        <p:cTn id="43" dur="500" fill="hold"/>
                                        <p:tgtEl>
                                          <p:spTgt spid="5"/>
                                        </p:tgtEl>
                                        <p:attrNameLst>
                                          <p:attrName>ppt_y</p:attrName>
                                        </p:attrNameLst>
                                      </p:cBhvr>
                                      <p:tavLst>
                                        <p:tav tm="0">
                                          <p:val>
                                            <p:strVal val="1+#ppt_h/2"/>
                                          </p:val>
                                        </p:tav>
                                        <p:tav tm="100000">
                                          <p:val>
                                            <p:strVal val="#ppt_y"/>
                                          </p:val>
                                        </p:tav>
                                      </p:tavLst>
                                    </p:anim>
                                  </p:childTnLst>
                                </p:cTn>
                              </p:par>
                              <p:par>
                                <p:cTn id="44" presetID="2" presetClass="entr" presetSubtype="4" fill="hold" nodeType="with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additive="base">
                                        <p:cTn id="46" dur="500" fill="hold"/>
                                        <p:tgtEl>
                                          <p:spTgt spid="14"/>
                                        </p:tgtEl>
                                        <p:attrNameLst>
                                          <p:attrName>ppt_x</p:attrName>
                                        </p:attrNameLst>
                                      </p:cBhvr>
                                      <p:tavLst>
                                        <p:tav tm="0">
                                          <p:val>
                                            <p:strVal val="#ppt_x"/>
                                          </p:val>
                                        </p:tav>
                                        <p:tav tm="100000">
                                          <p:val>
                                            <p:strVal val="#ppt_x"/>
                                          </p:val>
                                        </p:tav>
                                      </p:tavLst>
                                    </p:anim>
                                    <p:anim calcmode="lin" valueType="num">
                                      <p:cBhvr additive="base">
                                        <p:cTn id="4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16"/>
                                        </p:tgtEl>
                                        <p:attrNameLst>
                                          <p:attrName>style.visibility</p:attrName>
                                        </p:attrNameLst>
                                      </p:cBhvr>
                                      <p:to>
                                        <p:strVal val="visible"/>
                                      </p:to>
                                    </p:set>
                                    <p:anim calcmode="lin" valueType="num">
                                      <p:cBhvr additive="base">
                                        <p:cTn id="52" dur="500" fill="hold"/>
                                        <p:tgtEl>
                                          <p:spTgt spid="16"/>
                                        </p:tgtEl>
                                        <p:attrNameLst>
                                          <p:attrName>ppt_x</p:attrName>
                                        </p:attrNameLst>
                                      </p:cBhvr>
                                      <p:tavLst>
                                        <p:tav tm="0">
                                          <p:val>
                                            <p:strVal val="#ppt_x"/>
                                          </p:val>
                                        </p:tav>
                                        <p:tav tm="100000">
                                          <p:val>
                                            <p:strVal val="#ppt_x"/>
                                          </p:val>
                                        </p:tav>
                                      </p:tavLst>
                                    </p:anim>
                                    <p:anim calcmode="lin" valueType="num">
                                      <p:cBhvr additive="base">
                                        <p:cTn id="53" dur="500" fill="hold"/>
                                        <p:tgtEl>
                                          <p:spTgt spid="16"/>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additive="base">
                                        <p:cTn id="56" dur="500" fill="hold"/>
                                        <p:tgtEl>
                                          <p:spTgt spid="8"/>
                                        </p:tgtEl>
                                        <p:attrNameLst>
                                          <p:attrName>ppt_x</p:attrName>
                                        </p:attrNameLst>
                                      </p:cBhvr>
                                      <p:tavLst>
                                        <p:tav tm="0">
                                          <p:val>
                                            <p:strVal val="#ppt_x"/>
                                          </p:val>
                                        </p:tav>
                                        <p:tav tm="100000">
                                          <p:val>
                                            <p:strVal val="#ppt_x"/>
                                          </p:val>
                                        </p:tav>
                                      </p:tavLst>
                                    </p:anim>
                                    <p:anim calcmode="lin" valueType="num">
                                      <p:cBhvr additive="base">
                                        <p:cTn id="5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P spid="5" grpId="0" animBg="1"/>
      <p:bldP spid="6" grpId="0" animBg="1"/>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rtl="1"/>
            <a:r>
              <a:rPr lang="he-IL" dirty="0"/>
              <a:t>תהליך הלמידה</a:t>
            </a:r>
          </a:p>
        </p:txBody>
      </p:sp>
      <p:pic>
        <p:nvPicPr>
          <p:cNvPr id="6" name="מציין מיקום תוכן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7702" y="2091266"/>
            <a:ext cx="10898364" cy="3946128"/>
          </a:xfrm>
        </p:spPr>
      </p:pic>
    </p:spTree>
    <p:extLst>
      <p:ext uri="{BB962C8B-B14F-4D97-AF65-F5344CB8AC3E}">
        <p14:creationId xmlns:p14="http://schemas.microsoft.com/office/powerpoint/2010/main" val="1801215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066800" y="482918"/>
            <a:ext cx="10058400" cy="1188720"/>
          </a:xfrm>
        </p:spPr>
        <p:txBody>
          <a:bodyPr/>
          <a:lstStyle/>
          <a:p>
            <a:pPr algn="r" rtl="1"/>
            <a:r>
              <a:rPr lang="he-IL" dirty="0"/>
              <a:t>רשתות נוירונים - היסטוריה</a:t>
            </a:r>
          </a:p>
        </p:txBody>
      </p:sp>
      <p:pic>
        <p:nvPicPr>
          <p:cNvPr id="5" name="מציין מיקום תוכן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89001" y="1149087"/>
            <a:ext cx="3733209" cy="2006600"/>
          </a:xfrm>
        </p:spPr>
      </p:pic>
      <p:sp>
        <p:nvSpPr>
          <p:cNvPr id="8" name="מציין מיקום תוכן 2"/>
          <p:cNvSpPr txBox="1">
            <a:spLocks/>
          </p:cNvSpPr>
          <p:nvPr/>
        </p:nvSpPr>
        <p:spPr>
          <a:xfrm>
            <a:off x="1066800" y="1905001"/>
            <a:ext cx="10058400" cy="4267200"/>
          </a:xfrm>
          <a:prstGeom prst="rect">
            <a:avLst/>
          </a:prstGeom>
        </p:spPr>
        <p:txBody>
          <a:bodyPr vert="horz" lIns="91440" tIns="45720" rIns="91440" bIns="45720" rtlCol="1">
            <a:normAutofit/>
          </a:bodyPr>
          <a:lstStyle>
            <a:lvl1pPr marL="228600" indent="-228600" algn="r" defTabSz="914400" rtl="0" eaLnBrk="1" latinLnBrk="0" hangingPunct="1">
              <a:lnSpc>
                <a:spcPct val="90000"/>
              </a:lnSpc>
              <a:spcBef>
                <a:spcPts val="1800"/>
              </a:spcBef>
              <a:buClr>
                <a:schemeClr val="accent5"/>
              </a:buClr>
              <a:buSzPct val="90000"/>
              <a:buFont typeface="Arial" pitchFamily="34" charset="0"/>
              <a:buChar char="•"/>
              <a:defRPr lang="he-IL" sz="2000" kern="1200">
                <a:solidFill>
                  <a:schemeClr val="tx1"/>
                </a:solidFill>
                <a:latin typeface="+mn-lt"/>
                <a:ea typeface="+mn-ea"/>
                <a:cs typeface="Tahoma" panose="020B0604030504040204" pitchFamily="34" charset="0"/>
              </a:defRPr>
            </a:lvl1pPr>
            <a:lvl2pPr marL="548640" indent="-228600" algn="r" defTabSz="914400" rtl="0" eaLnBrk="1" latinLnBrk="0" hangingPunct="1">
              <a:lnSpc>
                <a:spcPct val="90000"/>
              </a:lnSpc>
              <a:spcBef>
                <a:spcPts val="1200"/>
              </a:spcBef>
              <a:buClr>
                <a:schemeClr val="accent5"/>
              </a:buClr>
              <a:buSzPct val="90000"/>
              <a:buFont typeface="Arial" pitchFamily="34" charset="0"/>
              <a:buChar char="•"/>
              <a:defRPr lang="he-IL" sz="1800" kern="1200">
                <a:solidFill>
                  <a:schemeClr val="tx1"/>
                </a:solidFill>
                <a:latin typeface="+mn-lt"/>
                <a:ea typeface="+mn-ea"/>
                <a:cs typeface="Tahoma" panose="020B0604030504040204" pitchFamily="34" charset="0"/>
              </a:defRPr>
            </a:lvl2pPr>
            <a:lvl3pPr marL="822960" indent="-228600" algn="r" defTabSz="914400" rtl="0" eaLnBrk="1" latinLnBrk="0" hangingPunct="1">
              <a:lnSpc>
                <a:spcPct val="90000"/>
              </a:lnSpc>
              <a:spcBef>
                <a:spcPts val="800"/>
              </a:spcBef>
              <a:buClr>
                <a:schemeClr val="accent5"/>
              </a:buClr>
              <a:buSzPct val="90000"/>
              <a:buFont typeface="Arial" pitchFamily="34" charset="0"/>
              <a:buChar char="•"/>
              <a:defRPr lang="he-IL" sz="1600" kern="1200">
                <a:solidFill>
                  <a:schemeClr val="tx1"/>
                </a:solidFill>
                <a:latin typeface="+mn-lt"/>
                <a:ea typeface="+mn-ea"/>
                <a:cs typeface="Tahoma" panose="020B0604030504040204" pitchFamily="34" charset="0"/>
              </a:defRPr>
            </a:lvl3pPr>
            <a:lvl4pPr marL="1097280" indent="-182880" algn="r" defTabSz="914400" rtl="0" eaLnBrk="1" latinLnBrk="0" hangingPunct="1">
              <a:lnSpc>
                <a:spcPct val="90000"/>
              </a:lnSpc>
              <a:spcBef>
                <a:spcPts val="800"/>
              </a:spcBef>
              <a:buClr>
                <a:schemeClr val="accent5"/>
              </a:buClr>
              <a:buSzPct val="90000"/>
              <a:buFont typeface="Arial" pitchFamily="34" charset="0"/>
              <a:buChar char="•"/>
              <a:defRPr lang="he-IL" sz="1400" kern="1200">
                <a:solidFill>
                  <a:schemeClr val="tx1"/>
                </a:solidFill>
                <a:latin typeface="+mn-lt"/>
                <a:ea typeface="+mn-ea"/>
                <a:cs typeface="Tahoma" panose="020B0604030504040204" pitchFamily="34" charset="0"/>
              </a:defRPr>
            </a:lvl4pPr>
            <a:lvl5pPr marL="1325880" indent="-137160" algn="r" defTabSz="914400" rtl="0" eaLnBrk="1" latinLnBrk="0" hangingPunct="1">
              <a:lnSpc>
                <a:spcPct val="90000"/>
              </a:lnSpc>
              <a:spcBef>
                <a:spcPts val="600"/>
              </a:spcBef>
              <a:buClr>
                <a:schemeClr val="accent5"/>
              </a:buClr>
              <a:buSzPct val="90000"/>
              <a:buFont typeface="Arial" pitchFamily="34" charset="0"/>
              <a:buChar char="•"/>
              <a:defRPr lang="he-IL" sz="1200" kern="1200">
                <a:solidFill>
                  <a:schemeClr val="tx1"/>
                </a:solidFill>
                <a:latin typeface="+mn-lt"/>
                <a:ea typeface="+mn-ea"/>
                <a:cs typeface="Tahoma" panose="020B0604030504040204" pitchFamily="34" charset="0"/>
              </a:defRPr>
            </a:lvl5pPr>
            <a:lvl6pPr marL="1554480" indent="-137160" algn="r" defTabSz="914400" rtl="0" eaLnBrk="1" latinLnBrk="0" hangingPunct="1">
              <a:lnSpc>
                <a:spcPct val="90000"/>
              </a:lnSpc>
              <a:spcBef>
                <a:spcPts val="600"/>
              </a:spcBef>
              <a:buClr>
                <a:schemeClr val="accent5"/>
              </a:buClr>
              <a:buSzPct val="90000"/>
              <a:buFont typeface="Arial" pitchFamily="34" charset="0"/>
              <a:buChar char="•"/>
              <a:defRPr lang="he-IL" sz="1400" kern="1200">
                <a:solidFill>
                  <a:schemeClr val="tx1"/>
                </a:solidFill>
                <a:latin typeface="+mn-lt"/>
                <a:ea typeface="+mn-ea"/>
                <a:cs typeface="+mn-cs"/>
              </a:defRPr>
            </a:lvl6pPr>
            <a:lvl7pPr marL="1783080" indent="-137160" algn="r" defTabSz="914400" rtl="0" eaLnBrk="1" latinLnBrk="0" hangingPunct="1">
              <a:lnSpc>
                <a:spcPct val="90000"/>
              </a:lnSpc>
              <a:spcBef>
                <a:spcPts val="600"/>
              </a:spcBef>
              <a:buClr>
                <a:schemeClr val="accent5"/>
              </a:buClr>
              <a:buSzPct val="90000"/>
              <a:buFont typeface="Arial" pitchFamily="34" charset="0"/>
              <a:buChar char="•"/>
              <a:defRPr lang="he-IL" sz="1400" kern="1200">
                <a:solidFill>
                  <a:schemeClr val="tx1"/>
                </a:solidFill>
                <a:latin typeface="+mn-lt"/>
                <a:ea typeface="+mn-ea"/>
                <a:cs typeface="+mn-cs"/>
              </a:defRPr>
            </a:lvl7pPr>
            <a:lvl8pPr marL="2011680" indent="-137160" algn="r" defTabSz="914400" rtl="0" eaLnBrk="1" latinLnBrk="0" hangingPunct="1">
              <a:lnSpc>
                <a:spcPct val="90000"/>
              </a:lnSpc>
              <a:spcBef>
                <a:spcPts val="600"/>
              </a:spcBef>
              <a:buClr>
                <a:schemeClr val="accent5"/>
              </a:buClr>
              <a:buSzPct val="90000"/>
              <a:buFont typeface="Arial" pitchFamily="34" charset="0"/>
              <a:buChar char="•"/>
              <a:defRPr lang="he-IL" sz="1400" kern="1200">
                <a:solidFill>
                  <a:schemeClr val="tx1"/>
                </a:solidFill>
                <a:latin typeface="+mn-lt"/>
                <a:ea typeface="+mn-ea"/>
                <a:cs typeface="+mn-cs"/>
              </a:defRPr>
            </a:lvl8pPr>
            <a:lvl9pPr marL="2240280" indent="-137160" algn="r" defTabSz="914400" rtl="0" eaLnBrk="1" latinLnBrk="0" hangingPunct="1">
              <a:lnSpc>
                <a:spcPct val="90000"/>
              </a:lnSpc>
              <a:spcBef>
                <a:spcPts val="600"/>
              </a:spcBef>
              <a:buClr>
                <a:schemeClr val="accent5"/>
              </a:buClr>
              <a:buSzPct val="90000"/>
              <a:buFont typeface="Arial" pitchFamily="34" charset="0"/>
              <a:buChar char="•"/>
              <a:defRPr lang="he-IL" sz="1400" kern="1200">
                <a:solidFill>
                  <a:schemeClr val="tx1"/>
                </a:solidFill>
                <a:latin typeface="+mn-lt"/>
                <a:ea typeface="+mn-ea"/>
                <a:cs typeface="+mn-cs"/>
              </a:defRPr>
            </a:lvl9pPr>
          </a:lstStyle>
          <a:p>
            <a:pPr rtl="1"/>
            <a:r>
              <a:rPr lang="he-IL" sz="1600" dirty="0"/>
              <a:t>הומצא בשנות ה-60 </a:t>
            </a:r>
          </a:p>
          <a:p>
            <a:pPr rtl="1"/>
            <a:r>
              <a:rPr lang="he-IL" sz="1600" dirty="0"/>
              <a:t>נלקח בהשראה ממבנה הנוירונים במוח</a:t>
            </a:r>
          </a:p>
          <a:p>
            <a:pPr rtl="1"/>
            <a:r>
              <a:rPr lang="he-IL" sz="1600" dirty="0"/>
              <a:t>בנוי כרשת של "נוירונים מלאכותיים" המחוברים אחד לשני</a:t>
            </a:r>
            <a:endParaRPr lang="en-US" sz="1600" dirty="0"/>
          </a:p>
          <a:p>
            <a:pPr rtl="1"/>
            <a:r>
              <a:rPr lang="he-IL" sz="1600" dirty="0"/>
              <a:t>בדרך כלל בנוי בצורה של שכבות</a:t>
            </a:r>
          </a:p>
        </p:txBody>
      </p:sp>
      <p:pic>
        <p:nvPicPr>
          <p:cNvPr id="1026" name="Picture 2" descr="tikz41.png (560×27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5210" y="3514725"/>
            <a:ext cx="5334000" cy="2657476"/>
          </a:xfrm>
          <a:prstGeom prst="rect">
            <a:avLst/>
          </a:prstGeom>
          <a:noFill/>
          <a:ln>
            <a:noFill/>
          </a:ln>
          <a:extLst/>
        </p:spPr>
      </p:pic>
    </p:spTree>
    <p:extLst>
      <p:ext uri="{BB962C8B-B14F-4D97-AF65-F5344CB8AC3E}">
        <p14:creationId xmlns:p14="http://schemas.microsoft.com/office/powerpoint/2010/main" val="490602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fade">
                                      <p:cBhvr>
                                        <p:cTn id="22" dur="500"/>
                                        <p:tgtEl>
                                          <p:spTgt spid="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fade">
                                      <p:cBhvr>
                                        <p:cTn id="27" dur="500"/>
                                        <p:tgtEl>
                                          <p:spTgt spid="8">
                                            <p:txEl>
                                              <p:pRg st="3" end="3"/>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1026"/>
                                        </p:tgtEl>
                                        <p:attrNameLst>
                                          <p:attrName>style.visibility</p:attrName>
                                        </p:attrNameLst>
                                      </p:cBhvr>
                                      <p:to>
                                        <p:strVal val="visible"/>
                                      </p:to>
                                    </p:set>
                                    <p:animEffect transition="in" filter="fade">
                                      <p:cBhvr>
                                        <p:cTn id="3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רשתות נוירונים - היום</a:t>
            </a:r>
            <a:endParaRPr lang="en-US" dirty="0"/>
          </a:p>
        </p:txBody>
      </p:sp>
      <p:sp>
        <p:nvSpPr>
          <p:cNvPr id="3" name="מציין מיקום תוכן 2"/>
          <p:cNvSpPr>
            <a:spLocks noGrp="1"/>
          </p:cNvSpPr>
          <p:nvPr>
            <p:ph idx="1"/>
          </p:nvPr>
        </p:nvSpPr>
        <p:spPr/>
        <p:txBody>
          <a:bodyPr/>
          <a:lstStyle/>
          <a:p>
            <a:pPr rtl="1"/>
            <a:r>
              <a:rPr lang="he-IL" dirty="0"/>
              <a:t>בשנים האחרונות הייתה קפיצה משמעותית בשימוש ברשתות נוירונים</a:t>
            </a:r>
          </a:p>
          <a:p>
            <a:pPr rtl="1"/>
            <a:r>
              <a:rPr lang="he-IL" dirty="0"/>
              <a:t>רשתות נוירונים הם בשימוש בנרחב במגוון תחומים</a:t>
            </a:r>
            <a:endParaRPr lang="en-US" dirty="0"/>
          </a:p>
          <a:p>
            <a:pPr rtl="1"/>
            <a:r>
              <a:rPr lang="he-IL" dirty="0"/>
              <a:t>הרשתות טובות יותר מהאלגוריתמים</a:t>
            </a:r>
            <a:br>
              <a:rPr lang="en-US" dirty="0"/>
            </a:br>
            <a:r>
              <a:rPr lang="he-IL" dirty="0"/>
              <a:t>מהסטנדרט עד היום</a:t>
            </a:r>
            <a:endParaRPr lang="en-US" dirty="0"/>
          </a:p>
        </p:txBody>
      </p:sp>
      <p:pic>
        <p:nvPicPr>
          <p:cNvPr id="4" name="תמונה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3207" y="2361138"/>
            <a:ext cx="3127654" cy="2377017"/>
          </a:xfrm>
          <a:prstGeom prst="rect">
            <a:avLst/>
          </a:prstGeom>
        </p:spPr>
      </p:pic>
      <p:sp>
        <p:nvSpPr>
          <p:cNvPr id="5" name="מלבן 4"/>
          <p:cNvSpPr/>
          <p:nvPr/>
        </p:nvSpPr>
        <p:spPr>
          <a:xfrm>
            <a:off x="750748" y="5562600"/>
            <a:ext cx="1660805" cy="609601"/>
          </a:xfrm>
          <a:prstGeom prst="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dirty="0"/>
              <a:t>Object Recognition</a:t>
            </a:r>
          </a:p>
        </p:txBody>
      </p:sp>
      <p:cxnSp>
        <p:nvCxnSpPr>
          <p:cNvPr id="7" name="מחבר חץ ישר 6"/>
          <p:cNvCxnSpPr/>
          <p:nvPr/>
        </p:nvCxnSpPr>
        <p:spPr>
          <a:xfrm flipH="1">
            <a:off x="1854201" y="4738155"/>
            <a:ext cx="409679" cy="82444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8" name="מלבן 7"/>
          <p:cNvSpPr/>
          <p:nvPr/>
        </p:nvSpPr>
        <p:spPr>
          <a:xfrm>
            <a:off x="3612482" y="5562599"/>
            <a:ext cx="1660805" cy="609601"/>
          </a:xfrm>
          <a:prstGeom prst="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dirty="0"/>
              <a:t>Speech Recognition</a:t>
            </a:r>
          </a:p>
        </p:txBody>
      </p:sp>
      <p:cxnSp>
        <p:nvCxnSpPr>
          <p:cNvPr id="9" name="מחבר חץ ישר 8"/>
          <p:cNvCxnSpPr>
            <a:stCxn id="4" idx="2"/>
          </p:cNvCxnSpPr>
          <p:nvPr/>
        </p:nvCxnSpPr>
        <p:spPr>
          <a:xfrm>
            <a:off x="3507034" y="4738155"/>
            <a:ext cx="523099" cy="82444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1" name="מלבן 10"/>
          <p:cNvSpPr/>
          <p:nvPr/>
        </p:nvSpPr>
        <p:spPr>
          <a:xfrm>
            <a:off x="193395" y="1210733"/>
            <a:ext cx="1660805" cy="609601"/>
          </a:xfrm>
          <a:prstGeom prst="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dirty="0"/>
              <a:t>Self-driving </a:t>
            </a:r>
            <a:br>
              <a:rPr lang="en-US" dirty="0"/>
            </a:br>
            <a:r>
              <a:rPr lang="en-US" dirty="0"/>
              <a:t>Cars</a:t>
            </a:r>
          </a:p>
        </p:txBody>
      </p:sp>
      <p:cxnSp>
        <p:nvCxnSpPr>
          <p:cNvPr id="12" name="מחבר חץ ישר 11"/>
          <p:cNvCxnSpPr/>
          <p:nvPr/>
        </p:nvCxnSpPr>
        <p:spPr>
          <a:xfrm flipH="1" flipV="1">
            <a:off x="1388534" y="1837267"/>
            <a:ext cx="554673" cy="5238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8" name="מלבן 17"/>
          <p:cNvSpPr/>
          <p:nvPr/>
        </p:nvSpPr>
        <p:spPr>
          <a:xfrm>
            <a:off x="76308" y="4317470"/>
            <a:ext cx="1660805" cy="609601"/>
          </a:xfrm>
          <a:prstGeom prst="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dirty="0"/>
              <a:t>Language</a:t>
            </a:r>
            <a:br>
              <a:rPr lang="en-US" dirty="0"/>
            </a:br>
            <a:r>
              <a:rPr lang="en-US" dirty="0"/>
              <a:t>Translation</a:t>
            </a:r>
          </a:p>
        </p:txBody>
      </p:sp>
      <p:cxnSp>
        <p:nvCxnSpPr>
          <p:cNvPr id="19" name="מחבר חץ ישר 18"/>
          <p:cNvCxnSpPr>
            <a:stCxn id="4" idx="1"/>
          </p:cNvCxnSpPr>
          <p:nvPr/>
        </p:nvCxnSpPr>
        <p:spPr>
          <a:xfrm flipH="1">
            <a:off x="1179761" y="3549647"/>
            <a:ext cx="763446" cy="76782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039208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ppt_x"/>
                                          </p:val>
                                        </p:tav>
                                        <p:tav tm="100000">
                                          <p:val>
                                            <p:strVal val="#ppt_x"/>
                                          </p:val>
                                        </p:tav>
                                      </p:tavLst>
                                    </p:anim>
                                    <p:anim calcmode="lin" valueType="num">
                                      <p:cBhvr additive="base">
                                        <p:cTn id="28" dur="500" fill="hold"/>
                                        <p:tgtEl>
                                          <p:spTgt spid="1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500" fill="hold"/>
                                        <p:tgtEl>
                                          <p:spTgt spid="11"/>
                                        </p:tgtEl>
                                        <p:attrNameLst>
                                          <p:attrName>ppt_x</p:attrName>
                                        </p:attrNameLst>
                                      </p:cBhvr>
                                      <p:tavLst>
                                        <p:tav tm="0">
                                          <p:val>
                                            <p:strVal val="#ppt_x"/>
                                          </p:val>
                                        </p:tav>
                                        <p:tav tm="100000">
                                          <p:val>
                                            <p:strVal val="#ppt_x"/>
                                          </p:val>
                                        </p:tav>
                                      </p:tavLst>
                                    </p:anim>
                                    <p:anim calcmode="lin" valueType="num">
                                      <p:cBhvr additive="base">
                                        <p:cTn id="4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1" grpId="0" animBg="1"/>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rtl="1"/>
            <a:r>
              <a:rPr lang="en-US" dirty="0"/>
              <a:t>ImageNet	</a:t>
            </a:r>
          </a:p>
        </p:txBody>
      </p:sp>
      <p:sp>
        <p:nvSpPr>
          <p:cNvPr id="3" name="מציין מיקום תוכן 2"/>
          <p:cNvSpPr>
            <a:spLocks noGrp="1"/>
          </p:cNvSpPr>
          <p:nvPr>
            <p:ph idx="1"/>
          </p:nvPr>
        </p:nvSpPr>
        <p:spPr/>
        <p:txBody>
          <a:bodyPr/>
          <a:lstStyle/>
          <a:p>
            <a:pPr rtl="1"/>
            <a:r>
              <a:rPr lang="en-US" dirty="0"/>
              <a:t>ImageNet</a:t>
            </a:r>
            <a:r>
              <a:rPr lang="he-IL" dirty="0"/>
              <a:t> הוא מאגר תמונות מקוטלגות</a:t>
            </a:r>
          </a:p>
          <a:p>
            <a:pPr rtl="1"/>
            <a:r>
              <a:rPr lang="he-IL" dirty="0"/>
              <a:t>מונה כרגע 14,197,122 תמונות המחולקות ל21,841 קטגוריות</a:t>
            </a:r>
          </a:p>
          <a:p>
            <a:pPr rtl="1"/>
            <a:r>
              <a:rPr lang="he-IL" dirty="0"/>
              <a:t>כלומר כ650 תמונות לכל קטגוריה</a:t>
            </a:r>
          </a:p>
          <a:p>
            <a:pPr rtl="1"/>
            <a:r>
              <a:rPr lang="he-IL" dirty="0"/>
              <a:t>קיים אתגר הנקרא </a:t>
            </a:r>
            <a:r>
              <a:rPr lang="en-US" dirty="0"/>
              <a:t>ImageNet </a:t>
            </a:r>
            <a:r>
              <a:rPr lang="en-US" dirty="0" err="1"/>
              <a:t>Challange</a:t>
            </a:r>
            <a:r>
              <a:rPr lang="he-IL"/>
              <a:t> שבו המטרה היא </a:t>
            </a:r>
            <a:r>
              <a:rPr lang="he-IL" dirty="0"/>
              <a:t>לבנות מערכת שתקבל תמונות מהקטגוריות </a:t>
            </a:r>
            <a:r>
              <a:rPr lang="he-IL"/>
              <a:t>הללו ותסווג </a:t>
            </a:r>
            <a:r>
              <a:rPr lang="he-IL" dirty="0"/>
              <a:t>כל תמונה לקטגוריה המתאימה</a:t>
            </a:r>
          </a:p>
          <a:p>
            <a:pPr rtl="1"/>
            <a:r>
              <a:rPr lang="he-IL" dirty="0"/>
              <a:t>בתחרות על המערכת לתת 5 אפשרויות, ואם היא צודקת באחת מהן, היא סיווגה נכון את התמונה – </a:t>
            </a:r>
            <a:r>
              <a:rPr lang="en-US" dirty="0"/>
              <a:t>top5 accuracy</a:t>
            </a:r>
            <a:endParaRPr lang="he-IL" dirty="0"/>
          </a:p>
        </p:txBody>
      </p:sp>
    </p:spTree>
    <p:extLst>
      <p:ext uri="{BB962C8B-B14F-4D97-AF65-F5344CB8AC3E}">
        <p14:creationId xmlns:p14="http://schemas.microsoft.com/office/powerpoint/2010/main" val="668602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rtl="1"/>
            <a:r>
              <a:rPr lang="he-IL" dirty="0"/>
              <a:t>ה</a:t>
            </a:r>
            <a:r>
              <a:rPr lang="en-US" dirty="0"/>
              <a:t>Data</a:t>
            </a:r>
            <a:r>
              <a:rPr lang="he-IL" dirty="0"/>
              <a:t> שלנו</a:t>
            </a:r>
            <a:endParaRPr lang="en-US" dirty="0"/>
          </a:p>
        </p:txBody>
      </p:sp>
      <p:sp>
        <p:nvSpPr>
          <p:cNvPr id="3" name="מציין מיקום תוכן 2"/>
          <p:cNvSpPr>
            <a:spLocks noGrp="1"/>
          </p:cNvSpPr>
          <p:nvPr>
            <p:ph idx="1"/>
          </p:nvPr>
        </p:nvSpPr>
        <p:spPr/>
        <p:txBody>
          <a:bodyPr/>
          <a:lstStyle/>
          <a:p>
            <a:pPr rtl="1"/>
            <a:r>
              <a:rPr lang="he-IL" dirty="0"/>
              <a:t>כ15,000 תמונות של פרחים</a:t>
            </a:r>
          </a:p>
          <a:p>
            <a:pPr rtl="1"/>
            <a:r>
              <a:rPr lang="he-IL" dirty="0"/>
              <a:t>כ2,100 סוגי פרחים</a:t>
            </a:r>
          </a:p>
          <a:p>
            <a:pPr rtl="1"/>
            <a:r>
              <a:rPr lang="he-IL" dirty="0"/>
              <a:t>בממוצע – 7 תמונות לכל סוג פרח</a:t>
            </a:r>
          </a:p>
          <a:p>
            <a:pPr rtl="1"/>
            <a:r>
              <a:rPr lang="he-IL" dirty="0"/>
              <a:t>כאשר בשם קובץ התמונה נמצא שם הפרח ומידע נוסף</a:t>
            </a:r>
          </a:p>
          <a:p>
            <a:pPr rtl="1"/>
            <a:r>
              <a:rPr lang="he-IL" dirty="0"/>
              <a:t>קובץ אחר מכיל מידע על שם, מספר סידורי ועוד מידע על כל אחד מסוגי הפרחים</a:t>
            </a:r>
          </a:p>
          <a:p>
            <a:pPr rtl="1"/>
            <a:r>
              <a:rPr lang="he-IL" dirty="0"/>
              <a:t>בנוסף ישנו קובץ המכיל מידע על תצפיות של פרחים – סוג הפרח, קואורדינטות המקום בו נצפה, תאריכים ועוד...</a:t>
            </a:r>
          </a:p>
        </p:txBody>
      </p:sp>
    </p:spTree>
    <p:extLst>
      <p:ext uri="{BB962C8B-B14F-4D97-AF65-F5344CB8AC3E}">
        <p14:creationId xmlns:p14="http://schemas.microsoft.com/office/powerpoint/2010/main" val="3573590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herry Blossom 16x9">
  <a:themeElements>
    <a:clrScheme name="CherryBlossom">
      <a:dk1>
        <a:srgbClr val="595959"/>
      </a:dk1>
      <a:lt1>
        <a:sysClr val="window" lastClr="FFFFFF"/>
      </a:lt1>
      <a:dk2>
        <a:srgbClr val="000000"/>
      </a:dk2>
      <a:lt2>
        <a:srgbClr val="F6F7E4"/>
      </a:lt2>
      <a:accent1>
        <a:srgbClr val="C44475"/>
      </a:accent1>
      <a:accent2>
        <a:srgbClr val="FA906A"/>
      </a:accent2>
      <a:accent3>
        <a:srgbClr val="FCB268"/>
      </a:accent3>
      <a:accent4>
        <a:srgbClr val="DB6B70"/>
      </a:accent4>
      <a:accent5>
        <a:srgbClr val="D680A5"/>
      </a:accent5>
      <a:accent6>
        <a:srgbClr val="BA7362"/>
      </a:accent6>
      <a:hlink>
        <a:srgbClr val="DB6B70"/>
      </a:hlink>
      <a:folHlink>
        <a:srgbClr val="969696"/>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15_4109default" id="{E728D685-11FC-4812-BA85-57AC6F9C9F40}" vid="{BC4E008B-95FF-4815-904E-143A8EDFC1D4}"/>
    </a:ext>
  </a:extLst>
</a:theme>
</file>

<file path=ppt/theme/theme2.xml><?xml version="1.0" encoding="utf-8"?>
<a:theme xmlns:a="http://schemas.openxmlformats.org/drawingml/2006/main" name="Office Theme">
  <a:themeElements>
    <a:clrScheme name="CherryBlossom">
      <a:dk1>
        <a:srgbClr val="595959"/>
      </a:dk1>
      <a:lt1>
        <a:sysClr val="window" lastClr="FFFFFF"/>
      </a:lt1>
      <a:dk2>
        <a:srgbClr val="000000"/>
      </a:dk2>
      <a:lt2>
        <a:srgbClr val="F6F7E4"/>
      </a:lt2>
      <a:accent1>
        <a:srgbClr val="C44475"/>
      </a:accent1>
      <a:accent2>
        <a:srgbClr val="FA906A"/>
      </a:accent2>
      <a:accent3>
        <a:srgbClr val="FCB268"/>
      </a:accent3>
      <a:accent4>
        <a:srgbClr val="DB6B70"/>
      </a:accent4>
      <a:accent5>
        <a:srgbClr val="D680A5"/>
      </a:accent5>
      <a:accent6>
        <a:srgbClr val="BA7362"/>
      </a:accent6>
      <a:hlink>
        <a:srgbClr val="DB6B70"/>
      </a:hlink>
      <a:folHlink>
        <a:srgbClr val="969696"/>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herryBlossom">
      <a:dk1>
        <a:srgbClr val="595959"/>
      </a:dk1>
      <a:lt1>
        <a:sysClr val="window" lastClr="FFFFFF"/>
      </a:lt1>
      <a:dk2>
        <a:srgbClr val="000000"/>
      </a:dk2>
      <a:lt2>
        <a:srgbClr val="F6F7E4"/>
      </a:lt2>
      <a:accent1>
        <a:srgbClr val="C44475"/>
      </a:accent1>
      <a:accent2>
        <a:srgbClr val="FA906A"/>
      </a:accent2>
      <a:accent3>
        <a:srgbClr val="FCB268"/>
      </a:accent3>
      <a:accent4>
        <a:srgbClr val="DB6B70"/>
      </a:accent4>
      <a:accent5>
        <a:srgbClr val="D680A5"/>
      </a:accent5>
      <a:accent6>
        <a:srgbClr val="BA7362"/>
      </a:accent6>
      <a:hlink>
        <a:srgbClr val="DB6B70"/>
      </a:hlink>
      <a:folHlink>
        <a:srgbClr val="969696"/>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17CB48F5-D6B9-4A73-B7C9-0F05E58E1A9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מצגת פריחת הדובדבן (מסך רחב)</Template>
  <TotalTime>0</TotalTime>
  <Words>682</Words>
  <Application>Microsoft Office PowerPoint</Application>
  <PresentationFormat>מסך רחב</PresentationFormat>
  <Paragraphs>141</Paragraphs>
  <Slides>22</Slides>
  <Notes>21</Notes>
  <HiddenSlides>0</HiddenSlides>
  <MMClips>0</MMClips>
  <ScaleCrop>false</ScaleCrop>
  <HeadingPairs>
    <vt:vector size="6" baseType="variant">
      <vt:variant>
        <vt:lpstr>גופנים בשימוש</vt:lpstr>
      </vt:variant>
      <vt:variant>
        <vt:i4>4</vt:i4>
      </vt:variant>
      <vt:variant>
        <vt:lpstr>ערכת נושא</vt:lpstr>
      </vt:variant>
      <vt:variant>
        <vt:i4>1</vt:i4>
      </vt:variant>
      <vt:variant>
        <vt:lpstr>כותרות שקופיות</vt:lpstr>
      </vt:variant>
      <vt:variant>
        <vt:i4>22</vt:i4>
      </vt:variant>
    </vt:vector>
  </HeadingPairs>
  <TitlesOfParts>
    <vt:vector size="27" baseType="lpstr">
      <vt:lpstr>Arial</vt:lpstr>
      <vt:lpstr>Cambria</vt:lpstr>
      <vt:lpstr>Gisha</vt:lpstr>
      <vt:lpstr>Tahoma</vt:lpstr>
      <vt:lpstr>Cherry Blossom 16x9</vt:lpstr>
      <vt:lpstr>DeepFlowers</vt:lpstr>
      <vt:lpstr>מטרות הפרויקט</vt:lpstr>
      <vt:lpstr>תרחיש שימוש</vt:lpstr>
      <vt:lpstr>למידה חישובית</vt:lpstr>
      <vt:lpstr>תהליך הלמידה</vt:lpstr>
      <vt:lpstr>רשתות נוירונים - היסטוריה</vt:lpstr>
      <vt:lpstr>רשתות נוירונים - היום</vt:lpstr>
      <vt:lpstr>ImageNet </vt:lpstr>
      <vt:lpstr>הData שלנו</vt:lpstr>
      <vt:lpstr> - ממוצע תמונות לכמות סוגי פרחיםDataה</vt:lpstr>
      <vt:lpstr>הדרך לבניית המערכת </vt:lpstr>
      <vt:lpstr>הדרך לבניית המערכת – משפחות </vt:lpstr>
      <vt:lpstr>דוגמא למשפחה של פרחים</vt:lpstr>
      <vt:lpstr>הדרך לבניית המערכת - אימון ראשוני</vt:lpstr>
      <vt:lpstr>דוגמאות לטעויות במודל על 20 סוגי פרחים </vt:lpstr>
      <vt:lpstr>הדרך לבניית המערכת – הגדלת מס' הפרחים</vt:lpstr>
      <vt:lpstr>הדרך לבניית המערכת – הוספת נתוני GPS</vt:lpstr>
      <vt:lpstr>הדרך לבניית המערכת – השוואת תוצאות GPS</vt:lpstr>
      <vt:lpstr>סיכום תוצאות</vt:lpstr>
      <vt:lpstr>הצגת דמו 3&gt;</vt:lpstr>
      <vt:lpstr>לאן אפשר להתקדם מכאן ?</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2016-06-19T17:26:46Z</dcterms:created>
  <dcterms:modified xsi:type="dcterms:W3CDTF">2016-12-26T15:56:06Z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TC030310029991</vt:lpwstr>
  </property>
</Properties>
</file>