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C837-23B6-4DC3-BAE8-5EBC7C7F3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1" y="252426"/>
            <a:ext cx="7766936" cy="915433"/>
          </a:xfrm>
        </p:spPr>
        <p:txBody>
          <a:bodyPr/>
          <a:lstStyle/>
          <a:p>
            <a:r>
              <a:rPr lang="en-US" b="1" dirty="0"/>
              <a:t>VR Tetris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1BECB-C526-4428-BEC9-01B083B3B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1" y="5448301"/>
            <a:ext cx="7766936" cy="1338740"/>
          </a:xfrm>
        </p:spPr>
        <p:txBody>
          <a:bodyPr>
            <a:normAutofit/>
          </a:bodyPr>
          <a:lstStyle/>
          <a:p>
            <a:pPr algn="l" rtl="1"/>
            <a:r>
              <a:rPr lang="en-US" sz="2400" dirty="0"/>
              <a:t>By </a:t>
            </a:r>
            <a:r>
              <a:rPr lang="en-US" sz="2400" dirty="0" err="1"/>
              <a:t>Naama</a:t>
            </a:r>
            <a:r>
              <a:rPr lang="en-US" sz="2400" dirty="0"/>
              <a:t> </a:t>
            </a:r>
            <a:r>
              <a:rPr lang="en-US" sz="2400" dirty="0" err="1"/>
              <a:t>Glicksberg</a:t>
            </a:r>
            <a:r>
              <a:rPr lang="en-US" sz="2400" dirty="0"/>
              <a:t> and Gai Lazar</a:t>
            </a:r>
          </a:p>
          <a:p>
            <a:pPr algn="l" rtl="1"/>
            <a:r>
              <a:rPr lang="en-US" sz="2400" dirty="0"/>
              <a:t>Supervisors: </a:t>
            </a:r>
            <a:r>
              <a:rPr lang="en-US" sz="2400" dirty="0" err="1"/>
              <a:t>Yaron</a:t>
            </a:r>
            <a:r>
              <a:rPr lang="en-US" sz="2400" dirty="0"/>
              <a:t> Honen and Boaz </a:t>
            </a:r>
            <a:r>
              <a:rPr lang="en-US" sz="2400" dirty="0" err="1"/>
              <a:t>Sternfeld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5F06-33B3-4887-B525-067EF137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31" y="1090870"/>
            <a:ext cx="7409569" cy="42000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2451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3F5A-4083-45C4-8641-3EFA0922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Tetris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B768-A143-48D9-97B0-CBC288C5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Movement: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Let the </a:t>
            </a:r>
            <a:r>
              <a:rPr lang="en-US" sz="2400" dirty="0" err="1"/>
              <a:t>tetromino</a:t>
            </a:r>
            <a:r>
              <a:rPr lang="en-US" sz="2400" dirty="0"/>
              <a:t> fall down.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Flip the </a:t>
            </a:r>
            <a:r>
              <a:rPr lang="en-US" sz="2400" dirty="0" err="1"/>
              <a:t>tetromino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Move the </a:t>
            </a:r>
            <a:r>
              <a:rPr lang="en-US" sz="2400" dirty="0" err="1"/>
              <a:t>tetromino</a:t>
            </a:r>
            <a:r>
              <a:rPr lang="en-US" sz="2400" dirty="0"/>
              <a:t> down.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Go back to menu screen.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52470-0313-4A09-8FF3-950E216F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12" y="1628775"/>
            <a:ext cx="5038725" cy="39243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774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3F5A-4083-45C4-8641-3EFA0922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19125"/>
            <a:ext cx="8596668" cy="1320800"/>
          </a:xfrm>
        </p:spPr>
        <p:txBody>
          <a:bodyPr/>
          <a:lstStyle/>
          <a:p>
            <a:r>
              <a:rPr lang="en-US" b="1" dirty="0"/>
              <a:t>The Tetris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B768-A143-48D9-97B0-CBC288C50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Arrows: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Let the </a:t>
            </a:r>
            <a:r>
              <a:rPr lang="en-US" sz="2400" dirty="0" err="1"/>
              <a:t>tetromino</a:t>
            </a:r>
            <a:r>
              <a:rPr lang="en-US" sz="2400" dirty="0"/>
              <a:t> fall down.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Flip the </a:t>
            </a:r>
            <a:r>
              <a:rPr lang="en-US" sz="2400" dirty="0" err="1"/>
              <a:t>tetromino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Move the </a:t>
            </a:r>
            <a:r>
              <a:rPr lang="en-US" sz="2400" dirty="0" err="1"/>
              <a:t>tetromino</a:t>
            </a:r>
            <a:r>
              <a:rPr lang="en-US" sz="2400" dirty="0"/>
              <a:t> down.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Move the </a:t>
            </a:r>
            <a:r>
              <a:rPr lang="en-US" sz="2400" dirty="0" err="1"/>
              <a:t>tetromino</a:t>
            </a:r>
            <a:r>
              <a:rPr lang="en-US" sz="2400" dirty="0"/>
              <a:t> right.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Move the </a:t>
            </a:r>
            <a:r>
              <a:rPr lang="en-US" sz="2400" dirty="0" err="1"/>
              <a:t>tetromino</a:t>
            </a:r>
            <a:r>
              <a:rPr lang="en-US" sz="2400" dirty="0"/>
              <a:t> left.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Go back to menu screen.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6B853-6292-47A4-982F-7B602C61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0000"/>
            <a:ext cx="4476750" cy="383166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7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AA73-ADCF-4085-B077-E5411190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A6D3-76D8-47A5-8E5F-E167C1CF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HTC VIVE</a:t>
            </a:r>
          </a:p>
          <a:p>
            <a:r>
              <a:rPr lang="en-US" sz="2400" dirty="0"/>
              <a:t>UNITY</a:t>
            </a:r>
          </a:p>
          <a:p>
            <a:r>
              <a:rPr lang="en-US" sz="2400" dirty="0"/>
              <a:t>Visual Studio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3B475-7566-4360-AD34-A415A387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87" y="1719262"/>
            <a:ext cx="2600325" cy="15144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C32D0-7A05-41F3-8521-0D9B3FC60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12" y="3463926"/>
            <a:ext cx="2590800" cy="14382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8EBD7-2E3A-4967-9CF6-605CE4AD0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87" y="5132390"/>
            <a:ext cx="2600325" cy="1485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630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FAE7DC-C79F-4F82-B363-3A7BC463D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2" y="1028047"/>
            <a:ext cx="588645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7CEAE-DEC5-47C6-BF41-CE06C44D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69" y="35550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rgbClr val="068BF1"/>
                </a:solidFill>
              </a:rPr>
              <a:t>hank You!</a:t>
            </a:r>
          </a:p>
        </p:txBody>
      </p:sp>
    </p:spTree>
    <p:extLst>
      <p:ext uri="{BB962C8B-B14F-4D97-AF65-F5344CB8AC3E}">
        <p14:creationId xmlns:p14="http://schemas.microsoft.com/office/powerpoint/2010/main" val="370879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D23F-F492-4C2B-8EFA-98336FFA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are we?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9CC3A-AC8C-489E-8307-6D78048E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We are Gai and </a:t>
            </a:r>
            <a:r>
              <a:rPr lang="en-US" sz="2400" dirty="0" err="1"/>
              <a:t>Naama</a:t>
            </a:r>
            <a:r>
              <a:rPr lang="en-US" sz="2400" dirty="0"/>
              <a:t>, students in the last semester in the computer science faculty in the</a:t>
            </a:r>
            <a:br>
              <a:rPr lang="en-US" sz="2400" dirty="0"/>
            </a:br>
            <a:r>
              <a:rPr lang="en-US" sz="2400" dirty="0"/>
              <a:t>Technion – Israel's Institute of Technology.</a:t>
            </a:r>
          </a:p>
          <a:p>
            <a:r>
              <a:rPr lang="en-US" sz="2400" dirty="0"/>
              <a:t>During our studies at the Technion, we worked as partners in many courses, so it was clear to us that we would work together in our final project.</a:t>
            </a:r>
            <a:br>
              <a:rPr lang="en-US" sz="2400" dirty="0"/>
            </a:br>
            <a:r>
              <a:rPr lang="en-US" sz="2400" dirty="0"/>
              <a:t>When we heard about the project in the lab, which includes building a virtual reality game,</a:t>
            </a:r>
            <a:br>
              <a:rPr lang="en-US" sz="2400" dirty="0"/>
            </a:br>
            <a:r>
              <a:rPr lang="en-US" sz="2400" dirty="0"/>
              <a:t>we were very excited and decided to choose it.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2564E-E78B-4D07-81BD-BE43A12FD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52"/>
          <a:stretch/>
        </p:blipFill>
        <p:spPr>
          <a:xfrm>
            <a:off x="3333293" y="5369386"/>
            <a:ext cx="2619375" cy="13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6F8F2-5D55-4359-B7A1-CFB2EF285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" r="22245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47C36-856F-4400-8D85-78E7C817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/>
              <a:t>Why Tetris?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532D-7CFF-4D7E-81F1-89941D42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799"/>
            <a:ext cx="5068080" cy="54864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Tetris is a simple and fun game that has been familiar to everyone for years.</a:t>
            </a:r>
            <a:br>
              <a:rPr lang="en-US" sz="2400" dirty="0"/>
            </a:br>
            <a:r>
              <a:rPr lang="en-US" sz="2400" dirty="0"/>
              <a:t>We thought that turning the game into 3D, so that the game cubes are flying around the room in front of the player could be very interesting and fun!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have participated in a Virtual Reality project, conducted by Mr. </a:t>
            </a:r>
            <a:r>
              <a:rPr lang="en-US" sz="2400" dirty="0" err="1"/>
              <a:t>Yaron</a:t>
            </a:r>
            <a:r>
              <a:rPr lang="en-US" sz="2400" dirty="0"/>
              <a:t> Honen and Mr. Boaz </a:t>
            </a:r>
            <a:r>
              <a:rPr lang="en-US" sz="2400" dirty="0" err="1"/>
              <a:t>Sternfeld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project was fun and experiential, teaching and mostly satisfying. 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30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9012-6E1E-44BF-9AF1-DE2A3063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/>
              <a:t>Main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3826C-4CD4-4311-90CF-16483C64A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Creating a new and adventured version for a game that we all love with 2 game modes:</a:t>
            </a:r>
          </a:p>
          <a:p>
            <a:r>
              <a:rPr lang="en-US" sz="2400" dirty="0"/>
              <a:t> Sitting</a:t>
            </a:r>
          </a:p>
          <a:p>
            <a:r>
              <a:rPr lang="en-US" sz="2400" dirty="0"/>
              <a:t> Walking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B82ED-DFBD-4781-868A-AF103FD18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59" r="2139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66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60D34-BAF8-4168-97CA-357D2FD87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EC6A06-5BC2-427B-88EE-D621EE71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434" y="2533650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b="1" dirty="0"/>
              <a:t>So…let’s play!</a:t>
            </a:r>
          </a:p>
        </p:txBody>
      </p:sp>
    </p:spTree>
    <p:extLst>
      <p:ext uri="{BB962C8B-B14F-4D97-AF65-F5344CB8AC3E}">
        <p14:creationId xmlns:p14="http://schemas.microsoft.com/office/powerpoint/2010/main" val="142211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CA19-989A-49C5-BF67-8DA8D103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A700-D0A3-4680-A087-9A083AAE9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18516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Movement</a:t>
            </a:r>
            <a:r>
              <a:rPr lang="en-US" sz="2400" dirty="0"/>
              <a:t>: the </a:t>
            </a:r>
            <a:r>
              <a:rPr lang="en-US" sz="2400" dirty="0" err="1"/>
              <a:t>Tetromino</a:t>
            </a:r>
            <a:r>
              <a:rPr lang="en-US" sz="2400" dirty="0"/>
              <a:t> will move according to the controller position in the room.</a:t>
            </a:r>
          </a:p>
          <a:p>
            <a:r>
              <a:rPr lang="en-US" sz="2400" b="1" dirty="0"/>
              <a:t>Arrows</a:t>
            </a:r>
            <a:r>
              <a:rPr lang="en-US" sz="2400" dirty="0"/>
              <a:t>: the </a:t>
            </a:r>
            <a:r>
              <a:rPr lang="en-US" sz="2400" dirty="0" err="1"/>
              <a:t>Tetromino</a:t>
            </a:r>
            <a:r>
              <a:rPr lang="en-US" sz="2400" dirty="0"/>
              <a:t> will move according to the touchpad clicking.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68A6A-48A1-41D6-8578-FD436A08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12" y="1443037"/>
            <a:ext cx="5895975" cy="33813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996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324A-3B25-4951-83DE-6CF47E3F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C95D-0F94-42E6-A39B-1C43D624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94941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this mode the player is playing while standing.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Tetromino</a:t>
            </a:r>
            <a:r>
              <a:rPr lang="en-US" sz="2400" dirty="0"/>
              <a:t> will move according to the controller position.</a:t>
            </a:r>
          </a:p>
          <a:p>
            <a:r>
              <a:rPr lang="en-US" sz="2400" dirty="0"/>
              <a:t>Full line will disappear and provide points.</a:t>
            </a:r>
          </a:p>
          <a:p>
            <a:r>
              <a:rPr lang="en-US" sz="2400" dirty="0"/>
              <a:t>If the player will get 2 points he will win the game.</a:t>
            </a:r>
          </a:p>
          <a:p>
            <a:r>
              <a:rPr lang="en-US" sz="2400" dirty="0"/>
              <a:t>After 2 minutes the game is over.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A14FE-AE25-459E-93E9-5F2AB7D0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908" y="1157577"/>
            <a:ext cx="4548188" cy="30238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141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324A-3B25-4951-83DE-6CF47E3F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Arrows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C95D-0F94-42E6-A39B-1C43D624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094941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this mode the player is playing while sitting.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Tetromino</a:t>
            </a:r>
            <a:r>
              <a:rPr lang="en-US" sz="2400" dirty="0"/>
              <a:t> will move according to the controller </a:t>
            </a:r>
            <a:r>
              <a:rPr lang="en-US" sz="2400" dirty="0" err="1"/>
              <a:t>tuchpad</a:t>
            </a:r>
            <a:r>
              <a:rPr lang="en-US" sz="2400" dirty="0"/>
              <a:t>.</a:t>
            </a:r>
          </a:p>
          <a:p>
            <a:r>
              <a:rPr lang="en-US" sz="2400" dirty="0"/>
              <a:t>Full line will disappear and provide points.</a:t>
            </a:r>
          </a:p>
          <a:p>
            <a:r>
              <a:rPr lang="en-US" sz="2400" dirty="0"/>
              <a:t>If the player will get 2 points he will win the game.</a:t>
            </a:r>
          </a:p>
          <a:p>
            <a:r>
              <a:rPr lang="en-US" sz="2400" dirty="0"/>
              <a:t>After 2 minutes the game is over.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480F6-79E4-46E5-8357-50872FDD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690563"/>
            <a:ext cx="4752975" cy="32322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110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DF69-E4B8-453B-9E98-01AFBCD2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/>
              <a:t>Technology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76FC-5192-4553-802D-A6073C40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/>
              <a:t>Headset HTC VIVE </a:t>
            </a:r>
          </a:p>
          <a:p>
            <a:r>
              <a:rPr lang="en-US" sz="2400"/>
              <a:t>Controllers HTC VIVE </a:t>
            </a:r>
            <a:br>
              <a:rPr lang="en-US" sz="2400"/>
            </a:b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6959-2794-4962-9DF2-DA7157F2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747712"/>
            <a:ext cx="6572250" cy="46005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86716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VR Tetris Project</vt:lpstr>
      <vt:lpstr>Who are we?</vt:lpstr>
      <vt:lpstr>Why Tetris?</vt:lpstr>
      <vt:lpstr>Main Goal</vt:lpstr>
      <vt:lpstr>So…let’s play!</vt:lpstr>
      <vt:lpstr>Menu</vt:lpstr>
      <vt:lpstr>Movement Mode</vt:lpstr>
      <vt:lpstr>Arrows Mode</vt:lpstr>
      <vt:lpstr>Technology</vt:lpstr>
      <vt:lpstr>The Tetris Controller</vt:lpstr>
      <vt:lpstr>The Tetris Controller</vt:lpstr>
      <vt:lpstr>Development environment</vt:lpstr>
      <vt:lpstr>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Tetris Project</dc:title>
  <dc:creator>Lazar, Gai</dc:creator>
  <cp:keywords>CTPClassification=CTP_NT</cp:keywords>
  <cp:lastModifiedBy>Lazar, Gai</cp:lastModifiedBy>
  <cp:revision>9</cp:revision>
  <dcterms:created xsi:type="dcterms:W3CDTF">2019-11-07T07:07:37Z</dcterms:created>
  <dcterms:modified xsi:type="dcterms:W3CDTF">2019-11-07T07:29:09Z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2b4f694c-a5ca-4535-9fe2-5eb853e3dab6</vt:lpwstr>
  </property>
  <property fmtid="{D5CDD505-2E9C-101B-9397-08002B2CF9AE}" pid="3" name="CTP_TimeStamp">
    <vt:lpwstr>2019-11-07 07:29:09Z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