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79" r:id="rId7"/>
    <p:sldId id="282" r:id="rId8"/>
    <p:sldId id="283" r:id="rId9"/>
    <p:sldId id="309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281" r:id="rId21"/>
    <p:sldId id="288" r:id="rId22"/>
    <p:sldId id="320" r:id="rId23"/>
    <p:sldId id="321" r:id="rId24"/>
    <p:sldId id="290" r:id="rId25"/>
    <p:sldId id="291" r:id="rId26"/>
    <p:sldId id="292" r:id="rId27"/>
    <p:sldId id="293" r:id="rId28"/>
    <p:sldId id="29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מחבר" initials="א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FBBA8-0B36-4AC5-8BED-C36FBA1E2505}" v="18" dt="2020-03-18T07:16:0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0463" autoAdjust="0"/>
  </p:normalViewPr>
  <p:slideViewPr>
    <p:cSldViewPr snapToGrid="0">
      <p:cViewPr varScale="1">
        <p:scale>
          <a:sx n="104" d="100"/>
          <a:sy n="104" d="100"/>
        </p:scale>
        <p:origin x="72" y="132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3\xlsx\right_a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2\xlsx\left_ar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2\xlsx\left_le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2\xlsx\right_le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3\xlsx\right_l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3\xlsx\left_le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3\xlsx\left_ar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1\xlsx\right_ar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1\xlsx\left_ar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1\xlsx\right_le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1\xlsx\left_le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TaJTa4\Education\Technion\Project-Geometrical-Image-Processing-(234329)\compare\video2\xlsx\right_ar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Right Arm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right_arm!$B$2:$B$357</c:f>
              <c:numCache>
                <c:formatCode>General</c:formatCode>
                <c:ptCount val="356"/>
                <c:pt idx="0">
                  <c:v>138.966192737482</c:v>
                </c:pt>
                <c:pt idx="1">
                  <c:v>138.32812025101799</c:v>
                </c:pt>
                <c:pt idx="2">
                  <c:v>112.950866879316</c:v>
                </c:pt>
                <c:pt idx="3">
                  <c:v>128.23756669829001</c:v>
                </c:pt>
                <c:pt idx="4">
                  <c:v>122.575226944363</c:v>
                </c:pt>
                <c:pt idx="5">
                  <c:v>114.06936402225701</c:v>
                </c:pt>
                <c:pt idx="6">
                  <c:v>118.350764248396</c:v>
                </c:pt>
                <c:pt idx="7">
                  <c:v>112.519707843124</c:v>
                </c:pt>
                <c:pt idx="8">
                  <c:v>121.22840028291699</c:v>
                </c:pt>
                <c:pt idx="9">
                  <c:v>119.209531071852</c:v>
                </c:pt>
                <c:pt idx="10">
                  <c:v>122.228757435098</c:v>
                </c:pt>
                <c:pt idx="11">
                  <c:v>122.655301798268</c:v>
                </c:pt>
                <c:pt idx="12">
                  <c:v>122.29597638594301</c:v>
                </c:pt>
                <c:pt idx="13">
                  <c:v>127.223343543694</c:v>
                </c:pt>
                <c:pt idx="14">
                  <c:v>134.44249878229601</c:v>
                </c:pt>
                <c:pt idx="15">
                  <c:v>141.11796768891901</c:v>
                </c:pt>
                <c:pt idx="16">
                  <c:v>138.16804582995201</c:v>
                </c:pt>
                <c:pt idx="17">
                  <c:v>134.305422791713</c:v>
                </c:pt>
                <c:pt idx="18">
                  <c:v>132.873356994174</c:v>
                </c:pt>
                <c:pt idx="19">
                  <c:v>132.25884361725201</c:v>
                </c:pt>
                <c:pt idx="20">
                  <c:v>132.45853725544799</c:v>
                </c:pt>
                <c:pt idx="21">
                  <c:v>130.96194873621499</c:v>
                </c:pt>
                <c:pt idx="22">
                  <c:v>125.96051719664401</c:v>
                </c:pt>
                <c:pt idx="23">
                  <c:v>127.32758840021999</c:v>
                </c:pt>
                <c:pt idx="24">
                  <c:v>130.73385071747001</c:v>
                </c:pt>
                <c:pt idx="25">
                  <c:v>133.66377952079301</c:v>
                </c:pt>
                <c:pt idx="26">
                  <c:v>135.82506659052899</c:v>
                </c:pt>
                <c:pt idx="27">
                  <c:v>135.55784212864401</c:v>
                </c:pt>
                <c:pt idx="28">
                  <c:v>135.75981843676001</c:v>
                </c:pt>
                <c:pt idx="29">
                  <c:v>134.16503093603899</c:v>
                </c:pt>
                <c:pt idx="30">
                  <c:v>132.10539454093501</c:v>
                </c:pt>
                <c:pt idx="31">
                  <c:v>130.76297726758</c:v>
                </c:pt>
                <c:pt idx="32">
                  <c:v>130.124013787537</c:v>
                </c:pt>
                <c:pt idx="33">
                  <c:v>122.521339318364</c:v>
                </c:pt>
                <c:pt idx="34">
                  <c:v>114.609862715734</c:v>
                </c:pt>
                <c:pt idx="35">
                  <c:v>113.95644766507699</c:v>
                </c:pt>
                <c:pt idx="36">
                  <c:v>117.301066451347</c:v>
                </c:pt>
                <c:pt idx="37">
                  <c:v>120.13464249226</c:v>
                </c:pt>
                <c:pt idx="38">
                  <c:v>119.410112103513</c:v>
                </c:pt>
                <c:pt idx="39">
                  <c:v>121.999533203631</c:v>
                </c:pt>
                <c:pt idx="40">
                  <c:v>122.399581019604</c:v>
                </c:pt>
                <c:pt idx="41">
                  <c:v>122.45652175487</c:v>
                </c:pt>
                <c:pt idx="42">
                  <c:v>119.342788339267</c:v>
                </c:pt>
                <c:pt idx="43">
                  <c:v>115.081231725907</c:v>
                </c:pt>
                <c:pt idx="44">
                  <c:v>111.70877743694</c:v>
                </c:pt>
                <c:pt idx="45">
                  <c:v>110.675223659059</c:v>
                </c:pt>
                <c:pt idx="46">
                  <c:v>111.522600107907</c:v>
                </c:pt>
                <c:pt idx="47">
                  <c:v>112.817697583701</c:v>
                </c:pt>
                <c:pt idx="48">
                  <c:v>119.96333693231701</c:v>
                </c:pt>
                <c:pt idx="49">
                  <c:v>122.089734681206</c:v>
                </c:pt>
                <c:pt idx="50">
                  <c:v>123.997430378388</c:v>
                </c:pt>
                <c:pt idx="51">
                  <c:v>126.86120725011</c:v>
                </c:pt>
                <c:pt idx="52">
                  <c:v>126.47339927879101</c:v>
                </c:pt>
                <c:pt idx="53">
                  <c:v>125.746594931768</c:v>
                </c:pt>
                <c:pt idx="54">
                  <c:v>119.678986237423</c:v>
                </c:pt>
                <c:pt idx="55">
                  <c:v>118.134315323517</c:v>
                </c:pt>
                <c:pt idx="56">
                  <c:v>117.95256692452099</c:v>
                </c:pt>
                <c:pt idx="57">
                  <c:v>120.160415074425</c:v>
                </c:pt>
                <c:pt idx="58">
                  <c:v>126.62539366982401</c:v>
                </c:pt>
                <c:pt idx="59">
                  <c:v>126.927906080838</c:v>
                </c:pt>
                <c:pt idx="60">
                  <c:v>129.29518964200301</c:v>
                </c:pt>
                <c:pt idx="61">
                  <c:v>129.83262488706001</c:v>
                </c:pt>
                <c:pt idx="62">
                  <c:v>129.72468199797899</c:v>
                </c:pt>
                <c:pt idx="63">
                  <c:v>125.348091446827</c:v>
                </c:pt>
                <c:pt idx="64">
                  <c:v>123.330503164349</c:v>
                </c:pt>
                <c:pt idx="65">
                  <c:v>116.23582783968401</c:v>
                </c:pt>
                <c:pt idx="66">
                  <c:v>113.89912495439199</c:v>
                </c:pt>
                <c:pt idx="67">
                  <c:v>114.249331912717</c:v>
                </c:pt>
                <c:pt idx="68">
                  <c:v>117.901402242961</c:v>
                </c:pt>
                <c:pt idx="69">
                  <c:v>124.16410806206</c:v>
                </c:pt>
                <c:pt idx="70">
                  <c:v>126.253837737444</c:v>
                </c:pt>
                <c:pt idx="71">
                  <c:v>126.526873071279</c:v>
                </c:pt>
                <c:pt idx="72">
                  <c:v>128.23624600653901</c:v>
                </c:pt>
                <c:pt idx="73">
                  <c:v>125.94828378708</c:v>
                </c:pt>
                <c:pt idx="74">
                  <c:v>124.48395361545499</c:v>
                </c:pt>
                <c:pt idx="75">
                  <c:v>119.57589789881099</c:v>
                </c:pt>
                <c:pt idx="76">
                  <c:v>119.915198775287</c:v>
                </c:pt>
                <c:pt idx="77">
                  <c:v>118.884587448196</c:v>
                </c:pt>
                <c:pt idx="78">
                  <c:v>119.20100414623801</c:v>
                </c:pt>
                <c:pt idx="79">
                  <c:v>123.030707092882</c:v>
                </c:pt>
                <c:pt idx="80">
                  <c:v>127.340428565043</c:v>
                </c:pt>
                <c:pt idx="81">
                  <c:v>124.185529257965</c:v>
                </c:pt>
                <c:pt idx="82">
                  <c:v>117.358735421349</c:v>
                </c:pt>
                <c:pt idx="83">
                  <c:v>109.752035178049</c:v>
                </c:pt>
                <c:pt idx="84">
                  <c:v>101.21437432474499</c:v>
                </c:pt>
                <c:pt idx="85">
                  <c:v>103.05124714611</c:v>
                </c:pt>
                <c:pt idx="86">
                  <c:v>96.877163044849596</c:v>
                </c:pt>
                <c:pt idx="87">
                  <c:v>98.972269549532299</c:v>
                </c:pt>
                <c:pt idx="88">
                  <c:v>103.420946163612</c:v>
                </c:pt>
                <c:pt idx="89">
                  <c:v>108.160532012548</c:v>
                </c:pt>
                <c:pt idx="90">
                  <c:v>114.43701084750499</c:v>
                </c:pt>
                <c:pt idx="91">
                  <c:v>115.716232710486</c:v>
                </c:pt>
                <c:pt idx="92">
                  <c:v>115.574654595639</c:v>
                </c:pt>
                <c:pt idx="93">
                  <c:v>116.5215326492</c:v>
                </c:pt>
                <c:pt idx="94">
                  <c:v>117.052446381582</c:v>
                </c:pt>
                <c:pt idx="95">
                  <c:v>116.77390032387299</c:v>
                </c:pt>
                <c:pt idx="96">
                  <c:v>113.946182348145</c:v>
                </c:pt>
                <c:pt idx="97">
                  <c:v>113.382296360707</c:v>
                </c:pt>
                <c:pt idx="98">
                  <c:v>116.59178742316</c:v>
                </c:pt>
                <c:pt idx="99">
                  <c:v>120.17469090836801</c:v>
                </c:pt>
                <c:pt idx="100">
                  <c:v>122.291898435989</c:v>
                </c:pt>
                <c:pt idx="101">
                  <c:v>125.201102305191</c:v>
                </c:pt>
                <c:pt idx="102">
                  <c:v>131.25110959438101</c:v>
                </c:pt>
                <c:pt idx="103">
                  <c:v>135.82305576692099</c:v>
                </c:pt>
                <c:pt idx="104">
                  <c:v>142.71818646285499</c:v>
                </c:pt>
                <c:pt idx="105">
                  <c:v>147.994616791916</c:v>
                </c:pt>
                <c:pt idx="106">
                  <c:v>151.609833954088</c:v>
                </c:pt>
                <c:pt idx="107">
                  <c:v>156.35928106214499</c:v>
                </c:pt>
                <c:pt idx="108">
                  <c:v>158.11389342714401</c:v>
                </c:pt>
                <c:pt idx="109">
                  <c:v>159.83291162718101</c:v>
                </c:pt>
                <c:pt idx="110">
                  <c:v>156.977073053005</c:v>
                </c:pt>
                <c:pt idx="111">
                  <c:v>153.955715876949</c:v>
                </c:pt>
                <c:pt idx="112">
                  <c:v>149.793855010459</c:v>
                </c:pt>
                <c:pt idx="113">
                  <c:v>146.57892476771599</c:v>
                </c:pt>
                <c:pt idx="114">
                  <c:v>144.688786560366</c:v>
                </c:pt>
                <c:pt idx="115">
                  <c:v>143.02383049494401</c:v>
                </c:pt>
                <c:pt idx="116">
                  <c:v>142.610724957683</c:v>
                </c:pt>
                <c:pt idx="117">
                  <c:v>142.03685211071399</c:v>
                </c:pt>
                <c:pt idx="118">
                  <c:v>140.88655101067999</c:v>
                </c:pt>
                <c:pt idx="119">
                  <c:v>139.45937234396899</c:v>
                </c:pt>
                <c:pt idx="120">
                  <c:v>136.04281142776199</c:v>
                </c:pt>
                <c:pt idx="121">
                  <c:v>132.77437827709699</c:v>
                </c:pt>
                <c:pt idx="122">
                  <c:v>131.241444314528</c:v>
                </c:pt>
                <c:pt idx="123">
                  <c:v>130.21934455583499</c:v>
                </c:pt>
                <c:pt idx="124">
                  <c:v>129.08554918096101</c:v>
                </c:pt>
                <c:pt idx="125">
                  <c:v>128.62826222153299</c:v>
                </c:pt>
                <c:pt idx="126">
                  <c:v>129.48376951092101</c:v>
                </c:pt>
                <c:pt idx="127">
                  <c:v>129.74324228409299</c:v>
                </c:pt>
                <c:pt idx="128">
                  <c:v>129.65038035491099</c:v>
                </c:pt>
                <c:pt idx="129">
                  <c:v>129.82246693128201</c:v>
                </c:pt>
                <c:pt idx="130">
                  <c:v>128.41127793734199</c:v>
                </c:pt>
                <c:pt idx="131">
                  <c:v>127.74840591745701</c:v>
                </c:pt>
                <c:pt idx="132">
                  <c:v>128.62532907695899</c:v>
                </c:pt>
                <c:pt idx="133">
                  <c:v>126.838977098649</c:v>
                </c:pt>
                <c:pt idx="134">
                  <c:v>123.74254578526801</c:v>
                </c:pt>
                <c:pt idx="135">
                  <c:v>123.719374827522</c:v>
                </c:pt>
                <c:pt idx="136">
                  <c:v>124.770469145951</c:v>
                </c:pt>
                <c:pt idx="137">
                  <c:v>124.730311501568</c:v>
                </c:pt>
                <c:pt idx="138">
                  <c:v>126.472393096676</c:v>
                </c:pt>
                <c:pt idx="139">
                  <c:v>126.217822291796</c:v>
                </c:pt>
                <c:pt idx="140">
                  <c:v>126.217822291796</c:v>
                </c:pt>
                <c:pt idx="141">
                  <c:v>123.931130853696</c:v>
                </c:pt>
                <c:pt idx="142">
                  <c:v>121.526273893225</c:v>
                </c:pt>
                <c:pt idx="143">
                  <c:v>119.49197865014099</c:v>
                </c:pt>
                <c:pt idx="144">
                  <c:v>118.894234293598</c:v>
                </c:pt>
                <c:pt idx="145">
                  <c:v>119.49197865014099</c:v>
                </c:pt>
                <c:pt idx="146">
                  <c:v>120.941450883247</c:v>
                </c:pt>
                <c:pt idx="147">
                  <c:v>121.72708962805901</c:v>
                </c:pt>
                <c:pt idx="148">
                  <c:v>123.700167257853</c:v>
                </c:pt>
                <c:pt idx="149">
                  <c:v>126.508902911825</c:v>
                </c:pt>
                <c:pt idx="150">
                  <c:v>125.813600433856</c:v>
                </c:pt>
                <c:pt idx="151">
                  <c:v>125.585401538266</c:v>
                </c:pt>
                <c:pt idx="152">
                  <c:v>125.760617443171</c:v>
                </c:pt>
                <c:pt idx="153">
                  <c:v>125.53767779197401</c:v>
                </c:pt>
                <c:pt idx="154">
                  <c:v>123.79656513477001</c:v>
                </c:pt>
                <c:pt idx="155">
                  <c:v>123.20949909796801</c:v>
                </c:pt>
                <c:pt idx="156">
                  <c:v>124.254601496299</c:v>
                </c:pt>
                <c:pt idx="157">
                  <c:v>127.351749068914</c:v>
                </c:pt>
                <c:pt idx="158">
                  <c:v>129.43174829506199</c:v>
                </c:pt>
                <c:pt idx="159">
                  <c:v>131.26860300083899</c:v>
                </c:pt>
                <c:pt idx="160">
                  <c:v>133.08308682706399</c:v>
                </c:pt>
                <c:pt idx="161">
                  <c:v>133.66532736334401</c:v>
                </c:pt>
                <c:pt idx="162">
                  <c:v>131.63050636957701</c:v>
                </c:pt>
                <c:pt idx="163">
                  <c:v>130.81358762806099</c:v>
                </c:pt>
                <c:pt idx="164">
                  <c:v>130.24148453092101</c:v>
                </c:pt>
                <c:pt idx="165">
                  <c:v>131.70566435281401</c:v>
                </c:pt>
                <c:pt idx="166">
                  <c:v>134.85383761422</c:v>
                </c:pt>
                <c:pt idx="167">
                  <c:v>137.71437468418799</c:v>
                </c:pt>
                <c:pt idx="168">
                  <c:v>137.192363539209</c:v>
                </c:pt>
                <c:pt idx="169">
                  <c:v>138.308008383687</c:v>
                </c:pt>
                <c:pt idx="170">
                  <c:v>136.64606424008801</c:v>
                </c:pt>
                <c:pt idx="171">
                  <c:v>135.67802491075099</c:v>
                </c:pt>
                <c:pt idx="172">
                  <c:v>132.75405655275799</c:v>
                </c:pt>
                <c:pt idx="173">
                  <c:v>130.678557255963</c:v>
                </c:pt>
                <c:pt idx="174">
                  <c:v>128.950810110926</c:v>
                </c:pt>
                <c:pt idx="175">
                  <c:v>128.73161469564101</c:v>
                </c:pt>
                <c:pt idx="176">
                  <c:v>131.735261342097</c:v>
                </c:pt>
                <c:pt idx="177">
                  <c:v>133.99491399474499</c:v>
                </c:pt>
                <c:pt idx="178">
                  <c:v>134.803408314145</c:v>
                </c:pt>
                <c:pt idx="179">
                  <c:v>135.41360216618099</c:v>
                </c:pt>
                <c:pt idx="180">
                  <c:v>135.79572355273899</c:v>
                </c:pt>
                <c:pt idx="181">
                  <c:v>136.668542388611</c:v>
                </c:pt>
                <c:pt idx="182">
                  <c:v>137.47662913158501</c:v>
                </c:pt>
                <c:pt idx="183">
                  <c:v>136.33902931506</c:v>
                </c:pt>
                <c:pt idx="184">
                  <c:v>135.21620946246199</c:v>
                </c:pt>
                <c:pt idx="185">
                  <c:v>136.298621577944</c:v>
                </c:pt>
                <c:pt idx="186">
                  <c:v>137.16207351632301</c:v>
                </c:pt>
                <c:pt idx="187">
                  <c:v>136.91748313320099</c:v>
                </c:pt>
                <c:pt idx="188">
                  <c:v>137.192363539209</c:v>
                </c:pt>
                <c:pt idx="189">
                  <c:v>134.96033522301099</c:v>
                </c:pt>
                <c:pt idx="190">
                  <c:v>137.038576127672</c:v>
                </c:pt>
                <c:pt idx="191">
                  <c:v>142.90110230943901</c:v>
                </c:pt>
                <c:pt idx="192">
                  <c:v>148.598633681172</c:v>
                </c:pt>
                <c:pt idx="193">
                  <c:v>148.020961879498</c:v>
                </c:pt>
                <c:pt idx="194">
                  <c:v>143.087381512429</c:v>
                </c:pt>
                <c:pt idx="195">
                  <c:v>144.260221531171</c:v>
                </c:pt>
                <c:pt idx="196">
                  <c:v>147.27489549074801</c:v>
                </c:pt>
                <c:pt idx="197">
                  <c:v>161.44319729973</c:v>
                </c:pt>
                <c:pt idx="198">
                  <c:v>174.89134315321201</c:v>
                </c:pt>
                <c:pt idx="199">
                  <c:v>180.57008844499799</c:v>
                </c:pt>
                <c:pt idx="200">
                  <c:v>178.70841442380799</c:v>
                </c:pt>
                <c:pt idx="201">
                  <c:v>180.76917799886701</c:v>
                </c:pt>
                <c:pt idx="202">
                  <c:v>181.97645863225699</c:v>
                </c:pt>
                <c:pt idx="203">
                  <c:v>180.501030567936</c:v>
                </c:pt>
                <c:pt idx="204">
                  <c:v>177.80217136628701</c:v>
                </c:pt>
                <c:pt idx="205">
                  <c:v>176.90774220437001</c:v>
                </c:pt>
                <c:pt idx="206">
                  <c:v>178.04858621283901</c:v>
                </c:pt>
                <c:pt idx="207">
                  <c:v>178.31096050952499</c:v>
                </c:pt>
                <c:pt idx="208">
                  <c:v>179.490317865392</c:v>
                </c:pt>
                <c:pt idx="209">
                  <c:v>179.333190250961</c:v>
                </c:pt>
                <c:pt idx="210">
                  <c:v>177.90109406679599</c:v>
                </c:pt>
                <c:pt idx="211">
                  <c:v>177.04599667052901</c:v>
                </c:pt>
                <c:pt idx="212">
                  <c:v>179.056851633896</c:v>
                </c:pt>
                <c:pt idx="213">
                  <c:v>178.73408523729199</c:v>
                </c:pt>
                <c:pt idx="214">
                  <c:v>179.366923228568</c:v>
                </c:pt>
                <c:pt idx="215">
                  <c:v>179.67811698460099</c:v>
                </c:pt>
                <c:pt idx="216">
                  <c:v>179.723210947822</c:v>
                </c:pt>
                <c:pt idx="217">
                  <c:v>181.010539889347</c:v>
                </c:pt>
                <c:pt idx="218">
                  <c:v>179.22269074744599</c:v>
                </c:pt>
                <c:pt idx="219">
                  <c:v>177.69871151441899</c:v>
                </c:pt>
                <c:pt idx="220">
                  <c:v>174.78168292207801</c:v>
                </c:pt>
                <c:pt idx="221">
                  <c:v>175.046939265454</c:v>
                </c:pt>
                <c:pt idx="222">
                  <c:v>174.48286402101101</c:v>
                </c:pt>
                <c:pt idx="223">
                  <c:v>173.34264735634</c:v>
                </c:pt>
                <c:pt idx="224">
                  <c:v>172.19558838307501</c:v>
                </c:pt>
                <c:pt idx="225">
                  <c:v>170.85463567417199</c:v>
                </c:pt>
                <c:pt idx="226">
                  <c:v>171.089083573621</c:v>
                </c:pt>
                <c:pt idx="227">
                  <c:v>169.29465604247801</c:v>
                </c:pt>
                <c:pt idx="228">
                  <c:v>167.31096214361099</c:v>
                </c:pt>
                <c:pt idx="229">
                  <c:v>173.99678091042901</c:v>
                </c:pt>
                <c:pt idx="230">
                  <c:v>174.07527274032199</c:v>
                </c:pt>
                <c:pt idx="231">
                  <c:v>174.88580540087</c:v>
                </c:pt>
                <c:pt idx="232">
                  <c:v>172.77955439304901</c:v>
                </c:pt>
                <c:pt idx="233">
                  <c:v>169.696603855353</c:v>
                </c:pt>
                <c:pt idx="234">
                  <c:v>165.77688504570699</c:v>
                </c:pt>
                <c:pt idx="235">
                  <c:v>161.702253451974</c:v>
                </c:pt>
                <c:pt idx="236">
                  <c:v>150.71087097316601</c:v>
                </c:pt>
                <c:pt idx="237">
                  <c:v>144.07830798830199</c:v>
                </c:pt>
                <c:pt idx="238">
                  <c:v>140.94371074268801</c:v>
                </c:pt>
                <c:pt idx="239">
                  <c:v>140.940227705175</c:v>
                </c:pt>
                <c:pt idx="240">
                  <c:v>139.54875731953001</c:v>
                </c:pt>
                <c:pt idx="241">
                  <c:v>141.24829712259699</c:v>
                </c:pt>
                <c:pt idx="242">
                  <c:v>145.90902543959501</c:v>
                </c:pt>
                <c:pt idx="243">
                  <c:v>150.511345268783</c:v>
                </c:pt>
                <c:pt idx="244">
                  <c:v>152.59383530760499</c:v>
                </c:pt>
                <c:pt idx="245">
                  <c:v>153.499199740215</c:v>
                </c:pt>
                <c:pt idx="246">
                  <c:v>152.30194084376501</c:v>
                </c:pt>
                <c:pt idx="247">
                  <c:v>149.403990532937</c:v>
                </c:pt>
                <c:pt idx="248">
                  <c:v>142.17404995226099</c:v>
                </c:pt>
                <c:pt idx="249">
                  <c:v>140.241184814224</c:v>
                </c:pt>
                <c:pt idx="250">
                  <c:v>139.418872550168</c:v>
                </c:pt>
                <c:pt idx="251">
                  <c:v>138.03877535029801</c:v>
                </c:pt>
                <c:pt idx="252">
                  <c:v>138.38561192185</c:v>
                </c:pt>
                <c:pt idx="253">
                  <c:v>139.29786034915699</c:v>
                </c:pt>
                <c:pt idx="254">
                  <c:v>140.78019016310901</c:v>
                </c:pt>
                <c:pt idx="255">
                  <c:v>140.78019016310901</c:v>
                </c:pt>
                <c:pt idx="256">
                  <c:v>140.45121396084701</c:v>
                </c:pt>
                <c:pt idx="257">
                  <c:v>139.11945286630501</c:v>
                </c:pt>
                <c:pt idx="258">
                  <c:v>139.400336110506</c:v>
                </c:pt>
                <c:pt idx="259">
                  <c:v>137.90958012226099</c:v>
                </c:pt>
                <c:pt idx="260">
                  <c:v>136.24741453938401</c:v>
                </c:pt>
                <c:pt idx="261">
                  <c:v>135.66192435719501</c:v>
                </c:pt>
                <c:pt idx="262">
                  <c:v>135.40502051495801</c:v>
                </c:pt>
                <c:pt idx="263">
                  <c:v>136.23220190092701</c:v>
                </c:pt>
                <c:pt idx="264">
                  <c:v>136.23220190092701</c:v>
                </c:pt>
                <c:pt idx="265">
                  <c:v>136.23220190092701</c:v>
                </c:pt>
                <c:pt idx="266">
                  <c:v>137.132477402837</c:v>
                </c:pt>
                <c:pt idx="267">
                  <c:v>136.87870924339299</c:v>
                </c:pt>
                <c:pt idx="268">
                  <c:v>135.765499315326</c:v>
                </c:pt>
                <c:pt idx="269">
                  <c:v>134.940358335719</c:v>
                </c:pt>
                <c:pt idx="270">
                  <c:v>134.940358335719</c:v>
                </c:pt>
                <c:pt idx="271">
                  <c:v>134.940358335719</c:v>
                </c:pt>
                <c:pt idx="272">
                  <c:v>134.37127865761701</c:v>
                </c:pt>
                <c:pt idx="273">
                  <c:v>134.410784064296</c:v>
                </c:pt>
                <c:pt idx="274">
                  <c:v>134.67698281896699</c:v>
                </c:pt>
                <c:pt idx="275">
                  <c:v>133.57932409298999</c:v>
                </c:pt>
                <c:pt idx="276">
                  <c:v>132.925154626157</c:v>
                </c:pt>
                <c:pt idx="277">
                  <c:v>130.36069534358299</c:v>
                </c:pt>
                <c:pt idx="278">
                  <c:v>129.245995496002</c:v>
                </c:pt>
                <c:pt idx="279">
                  <c:v>131.02590297609601</c:v>
                </c:pt>
                <c:pt idx="280">
                  <c:v>130.46623200800701</c:v>
                </c:pt>
                <c:pt idx="281">
                  <c:v>130.68297068306899</c:v>
                </c:pt>
                <c:pt idx="282">
                  <c:v>131.40980166673299</c:v>
                </c:pt>
                <c:pt idx="283">
                  <c:v>133.55986245098799</c:v>
                </c:pt>
                <c:pt idx="284">
                  <c:v>134.19144388676199</c:v>
                </c:pt>
                <c:pt idx="285">
                  <c:v>137.158367133583</c:v>
                </c:pt>
                <c:pt idx="286">
                  <c:v>137.722903978419</c:v>
                </c:pt>
                <c:pt idx="287">
                  <c:v>137.44557904098801</c:v>
                </c:pt>
                <c:pt idx="288">
                  <c:v>135.77455776887999</c:v>
                </c:pt>
                <c:pt idx="289">
                  <c:v>134.940358335719</c:v>
                </c:pt>
                <c:pt idx="290">
                  <c:v>134.940358335719</c:v>
                </c:pt>
                <c:pt idx="291">
                  <c:v>133.54086662541599</c:v>
                </c:pt>
                <c:pt idx="292">
                  <c:v>134.05831960026899</c:v>
                </c:pt>
                <c:pt idx="293">
                  <c:v>133.842110137807</c:v>
                </c:pt>
                <c:pt idx="294">
                  <c:v>134.72267506256799</c:v>
                </c:pt>
                <c:pt idx="295">
                  <c:v>134.46024414390399</c:v>
                </c:pt>
                <c:pt idx="296">
                  <c:v>133.77425813789199</c:v>
                </c:pt>
                <c:pt idx="297">
                  <c:v>134.14951783426099</c:v>
                </c:pt>
                <c:pt idx="298">
                  <c:v>134.37554756500001</c:v>
                </c:pt>
                <c:pt idx="299">
                  <c:v>134.37554756500001</c:v>
                </c:pt>
                <c:pt idx="300">
                  <c:v>133.16288030546801</c:v>
                </c:pt>
                <c:pt idx="301">
                  <c:v>134.66972329322499</c:v>
                </c:pt>
                <c:pt idx="302">
                  <c:v>135.89467453109</c:v>
                </c:pt>
                <c:pt idx="303">
                  <c:v>136.30123742899301</c:v>
                </c:pt>
                <c:pt idx="304">
                  <c:v>136.642180713881</c:v>
                </c:pt>
                <c:pt idx="305">
                  <c:v>137.20674878379299</c:v>
                </c:pt>
                <c:pt idx="306">
                  <c:v>136.58166889826401</c:v>
                </c:pt>
                <c:pt idx="307">
                  <c:v>136.303694979998</c:v>
                </c:pt>
                <c:pt idx="308">
                  <c:v>136.003130984969</c:v>
                </c:pt>
                <c:pt idx="309">
                  <c:v>135.73664090891</c:v>
                </c:pt>
                <c:pt idx="310">
                  <c:v>134.62520079772401</c:v>
                </c:pt>
                <c:pt idx="311">
                  <c:v>134.940358335719</c:v>
                </c:pt>
                <c:pt idx="312">
                  <c:v>136.144185072282</c:v>
                </c:pt>
                <c:pt idx="313">
                  <c:v>136.747597848646</c:v>
                </c:pt>
                <c:pt idx="314">
                  <c:v>137.02416422604401</c:v>
                </c:pt>
                <c:pt idx="315">
                  <c:v>136.41565350019701</c:v>
                </c:pt>
                <c:pt idx="316">
                  <c:v>136.64606424008801</c:v>
                </c:pt>
                <c:pt idx="317">
                  <c:v>136.08149617017699</c:v>
                </c:pt>
                <c:pt idx="318">
                  <c:v>135.96803932933699</c:v>
                </c:pt>
                <c:pt idx="319">
                  <c:v>134.27891829133699</c:v>
                </c:pt>
                <c:pt idx="320">
                  <c:v>134.525041361196</c:v>
                </c:pt>
                <c:pt idx="321">
                  <c:v>135.128454137559</c:v>
                </c:pt>
                <c:pt idx="322">
                  <c:v>135.99311014560999</c:v>
                </c:pt>
                <c:pt idx="323">
                  <c:v>136.34644776008599</c:v>
                </c:pt>
                <c:pt idx="324">
                  <c:v>136.920320607055</c:v>
                </c:pt>
                <c:pt idx="325">
                  <c:v>136.94215767112101</c:v>
                </c:pt>
                <c:pt idx="326">
                  <c:v>136.374595812173</c:v>
                </c:pt>
                <c:pt idx="327">
                  <c:v>135.77455776887999</c:v>
                </c:pt>
                <c:pt idx="328">
                  <c:v>134.940358335719</c:v>
                </c:pt>
                <c:pt idx="329">
                  <c:v>134.940358335719</c:v>
                </c:pt>
                <c:pt idx="330">
                  <c:v>134.940358335719</c:v>
                </c:pt>
                <c:pt idx="331">
                  <c:v>135.544244057848</c:v>
                </c:pt>
                <c:pt idx="332">
                  <c:v>135.31844269527201</c:v>
                </c:pt>
                <c:pt idx="333">
                  <c:v>135.31844269527201</c:v>
                </c:pt>
                <c:pt idx="334">
                  <c:v>135.30912041503399</c:v>
                </c:pt>
                <c:pt idx="335">
                  <c:v>134.32926055171799</c:v>
                </c:pt>
                <c:pt idx="336">
                  <c:v>133.69770461583499</c:v>
                </c:pt>
                <c:pt idx="337">
                  <c:v>132.870414464882</c:v>
                </c:pt>
                <c:pt idx="338">
                  <c:v>133.096215827457</c:v>
                </c:pt>
                <c:pt idx="339">
                  <c:v>131.90183186867301</c:v>
                </c:pt>
                <c:pt idx="340">
                  <c:v>131.90183186867301</c:v>
                </c:pt>
                <c:pt idx="341">
                  <c:v>132.52713614935601</c:v>
                </c:pt>
                <c:pt idx="342">
                  <c:v>133.622369910331</c:v>
                </c:pt>
                <c:pt idx="343">
                  <c:v>134.22107138209901</c:v>
                </c:pt>
                <c:pt idx="344">
                  <c:v>133.71627581354301</c:v>
                </c:pt>
                <c:pt idx="345">
                  <c:v>132.57910071639401</c:v>
                </c:pt>
                <c:pt idx="346">
                  <c:v>130.78015629025299</c:v>
                </c:pt>
                <c:pt idx="347">
                  <c:v>129.954604768645</c:v>
                </c:pt>
                <c:pt idx="348">
                  <c:v>129.954604768645</c:v>
                </c:pt>
                <c:pt idx="349">
                  <c:v>130.16727211477601</c:v>
                </c:pt>
                <c:pt idx="350">
                  <c:v>130.00847924749201</c:v>
                </c:pt>
                <c:pt idx="351">
                  <c:v>130.412893873748</c:v>
                </c:pt>
                <c:pt idx="352">
                  <c:v>131.22005801062801</c:v>
                </c:pt>
                <c:pt idx="353">
                  <c:v>132.013363009524</c:v>
                </c:pt>
                <c:pt idx="354">
                  <c:v>130.15473490816001</c:v>
                </c:pt>
                <c:pt idx="355">
                  <c:v>131.56288263100299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8-4053-A747-989B73935B92}"/>
            </c:ext>
          </c:extLst>
        </c:ser>
        <c:ser>
          <c:idx val="1"/>
          <c:order val="1"/>
          <c:tx>
            <c:strRef>
              <c:f>right_arm!$C$1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right_arm!$C$2:$C$357</c:f>
              <c:numCache>
                <c:formatCode>General</c:formatCode>
                <c:ptCount val="356"/>
                <c:pt idx="0">
                  <c:v>124.57865916655101</c:v>
                </c:pt>
                <c:pt idx="1">
                  <c:v>120.566057777872</c:v>
                </c:pt>
                <c:pt idx="2">
                  <c:v>125.917623770568</c:v>
                </c:pt>
                <c:pt idx="3">
                  <c:v>125.67606023053401</c:v>
                </c:pt>
                <c:pt idx="4">
                  <c:v>115.673291374765</c:v>
                </c:pt>
                <c:pt idx="5">
                  <c:v>108.74870457234699</c:v>
                </c:pt>
                <c:pt idx="6">
                  <c:v>104.75846210771201</c:v>
                </c:pt>
                <c:pt idx="7">
                  <c:v>110.357482058146</c:v>
                </c:pt>
                <c:pt idx="8">
                  <c:v>113.78810336607</c:v>
                </c:pt>
                <c:pt idx="9">
                  <c:v>112.937087496568</c:v>
                </c:pt>
                <c:pt idx="10">
                  <c:v>124.822183075807</c:v>
                </c:pt>
                <c:pt idx="11">
                  <c:v>129.09899566680801</c:v>
                </c:pt>
                <c:pt idx="12">
                  <c:v>135.270391587967</c:v>
                </c:pt>
                <c:pt idx="13">
                  <c:v>138.993538364297</c:v>
                </c:pt>
                <c:pt idx="14">
                  <c:v>140.784124403563</c:v>
                </c:pt>
                <c:pt idx="15">
                  <c:v>140.106617791856</c:v>
                </c:pt>
                <c:pt idx="16">
                  <c:v>147.88002015297499</c:v>
                </c:pt>
                <c:pt idx="17">
                  <c:v>151.427967956027</c:v>
                </c:pt>
                <c:pt idx="18">
                  <c:v>153.267495649305</c:v>
                </c:pt>
                <c:pt idx="19">
                  <c:v>149.656727643327</c:v>
                </c:pt>
                <c:pt idx="20">
                  <c:v>146.054966750586</c:v>
                </c:pt>
                <c:pt idx="21">
                  <c:v>145.83047456039799</c:v>
                </c:pt>
                <c:pt idx="22">
                  <c:v>143.94574932014501</c:v>
                </c:pt>
                <c:pt idx="23">
                  <c:v>139.95559867696701</c:v>
                </c:pt>
                <c:pt idx="24">
                  <c:v>137.59365329576599</c:v>
                </c:pt>
                <c:pt idx="25">
                  <c:v>137.017913936968</c:v>
                </c:pt>
                <c:pt idx="26">
                  <c:v>135.946335643602</c:v>
                </c:pt>
                <c:pt idx="27">
                  <c:v>133.353756037474</c:v>
                </c:pt>
                <c:pt idx="28">
                  <c:v>134.151439855749</c:v>
                </c:pt>
                <c:pt idx="29">
                  <c:v>132.36494364833101</c:v>
                </c:pt>
                <c:pt idx="30">
                  <c:v>131.493628288503</c:v>
                </c:pt>
                <c:pt idx="31">
                  <c:v>128.01175750790699</c:v>
                </c:pt>
                <c:pt idx="32">
                  <c:v>125.596843182372</c:v>
                </c:pt>
                <c:pt idx="33">
                  <c:v>121.155002728917</c:v>
                </c:pt>
                <c:pt idx="34">
                  <c:v>117.93674691365599</c:v>
                </c:pt>
                <c:pt idx="35">
                  <c:v>119.10983448941001</c:v>
                </c:pt>
                <c:pt idx="36">
                  <c:v>118.091553938388</c:v>
                </c:pt>
                <c:pt idx="37">
                  <c:v>118.6495446055</c:v>
                </c:pt>
                <c:pt idx="38">
                  <c:v>120.826909120259</c:v>
                </c:pt>
                <c:pt idx="39">
                  <c:v>122.427854406869</c:v>
                </c:pt>
                <c:pt idx="40">
                  <c:v>122.478273421075</c:v>
                </c:pt>
                <c:pt idx="41">
                  <c:v>122.393683531672</c:v>
                </c:pt>
                <c:pt idx="42">
                  <c:v>120.01530117212501</c:v>
                </c:pt>
                <c:pt idx="43">
                  <c:v>114.78462562329</c:v>
                </c:pt>
                <c:pt idx="44">
                  <c:v>115.673300422251</c:v>
                </c:pt>
                <c:pt idx="45">
                  <c:v>117.263710590084</c:v>
                </c:pt>
                <c:pt idx="46">
                  <c:v>118.917327510748</c:v>
                </c:pt>
                <c:pt idx="47">
                  <c:v>119.27672056717</c:v>
                </c:pt>
                <c:pt idx="48">
                  <c:v>123.499681654757</c:v>
                </c:pt>
                <c:pt idx="49">
                  <c:v>126.022749663909</c:v>
                </c:pt>
                <c:pt idx="50">
                  <c:v>128.072394312093</c:v>
                </c:pt>
                <c:pt idx="51">
                  <c:v>128.389910758089</c:v>
                </c:pt>
                <c:pt idx="52">
                  <c:v>128.93601455512999</c:v>
                </c:pt>
                <c:pt idx="53">
                  <c:v>126.009564414406</c:v>
                </c:pt>
                <c:pt idx="54">
                  <c:v>122.850014134259</c:v>
                </c:pt>
                <c:pt idx="55">
                  <c:v>122.276415339284</c:v>
                </c:pt>
                <c:pt idx="56">
                  <c:v>122.274811220494</c:v>
                </c:pt>
                <c:pt idx="57">
                  <c:v>125.890392872251</c:v>
                </c:pt>
                <c:pt idx="58">
                  <c:v>130.160132507546</c:v>
                </c:pt>
                <c:pt idx="59">
                  <c:v>130.48616672592999</c:v>
                </c:pt>
                <c:pt idx="60">
                  <c:v>130.409262108001</c:v>
                </c:pt>
                <c:pt idx="61">
                  <c:v>129.53266427183399</c:v>
                </c:pt>
                <c:pt idx="62">
                  <c:v>129.03587703388399</c:v>
                </c:pt>
                <c:pt idx="63">
                  <c:v>124.485781658314</c:v>
                </c:pt>
                <c:pt idx="64">
                  <c:v>119.43357319183499</c:v>
                </c:pt>
                <c:pt idx="65">
                  <c:v>115.92204692364</c:v>
                </c:pt>
                <c:pt idx="66">
                  <c:v>116.471616431003</c:v>
                </c:pt>
                <c:pt idx="67">
                  <c:v>118.631980989501</c:v>
                </c:pt>
                <c:pt idx="68">
                  <c:v>123.276819731581</c:v>
                </c:pt>
                <c:pt idx="69">
                  <c:v>126.064735036919</c:v>
                </c:pt>
                <c:pt idx="70">
                  <c:v>126.19429110847901</c:v>
                </c:pt>
                <c:pt idx="71">
                  <c:v>126.239330238638</c:v>
                </c:pt>
                <c:pt idx="72">
                  <c:v>127.65235994707101</c:v>
                </c:pt>
                <c:pt idx="73">
                  <c:v>124.96812899754001</c:v>
                </c:pt>
                <c:pt idx="74">
                  <c:v>122.660966217232</c:v>
                </c:pt>
                <c:pt idx="75">
                  <c:v>121.41440989648299</c:v>
                </c:pt>
                <c:pt idx="76">
                  <c:v>121.176347961267</c:v>
                </c:pt>
                <c:pt idx="77">
                  <c:v>124.32323904003999</c:v>
                </c:pt>
                <c:pt idx="78">
                  <c:v>128.795370860616</c:v>
                </c:pt>
                <c:pt idx="79">
                  <c:v>132.10945486622799</c:v>
                </c:pt>
                <c:pt idx="80">
                  <c:v>130.475681481039</c:v>
                </c:pt>
                <c:pt idx="81">
                  <c:v>120.916000936117</c:v>
                </c:pt>
                <c:pt idx="82">
                  <c:v>114.223350518502</c:v>
                </c:pt>
                <c:pt idx="83">
                  <c:v>104.923947032098</c:v>
                </c:pt>
                <c:pt idx="84">
                  <c:v>101.128115104554</c:v>
                </c:pt>
                <c:pt idx="85">
                  <c:v>95.205689410002904</c:v>
                </c:pt>
                <c:pt idx="86">
                  <c:v>93.527302627747801</c:v>
                </c:pt>
                <c:pt idx="87">
                  <c:v>94.780882805755596</c:v>
                </c:pt>
                <c:pt idx="88">
                  <c:v>98.628072605739604</c:v>
                </c:pt>
                <c:pt idx="89">
                  <c:v>102.975362817903</c:v>
                </c:pt>
                <c:pt idx="90">
                  <c:v>106.358843758972</c:v>
                </c:pt>
                <c:pt idx="91">
                  <c:v>109.46672604988601</c:v>
                </c:pt>
                <c:pt idx="92">
                  <c:v>111.28256397214901</c:v>
                </c:pt>
                <c:pt idx="93">
                  <c:v>112.48719711525401</c:v>
                </c:pt>
                <c:pt idx="94">
                  <c:v>113.036950143195</c:v>
                </c:pt>
                <c:pt idx="95">
                  <c:v>114.22663036753799</c:v>
                </c:pt>
                <c:pt idx="96">
                  <c:v>116.04470131855101</c:v>
                </c:pt>
                <c:pt idx="97">
                  <c:v>117.028306890544</c:v>
                </c:pt>
                <c:pt idx="98">
                  <c:v>118.46646681349</c:v>
                </c:pt>
                <c:pt idx="99">
                  <c:v>124.045957218794</c:v>
                </c:pt>
                <c:pt idx="100">
                  <c:v>127.69114313281899</c:v>
                </c:pt>
                <c:pt idx="101">
                  <c:v>127.937454633698</c:v>
                </c:pt>
                <c:pt idx="102">
                  <c:v>131.00839563691599</c:v>
                </c:pt>
                <c:pt idx="103">
                  <c:v>135.827746611968</c:v>
                </c:pt>
                <c:pt idx="104">
                  <c:v>140.01221408144301</c:v>
                </c:pt>
                <c:pt idx="105">
                  <c:v>146.06958755188199</c:v>
                </c:pt>
                <c:pt idx="106">
                  <c:v>155.386478369858</c:v>
                </c:pt>
                <c:pt idx="107">
                  <c:v>159.96157616133499</c:v>
                </c:pt>
                <c:pt idx="108">
                  <c:v>159.26998410631501</c:v>
                </c:pt>
                <c:pt idx="109">
                  <c:v>159.161093806981</c:v>
                </c:pt>
                <c:pt idx="110">
                  <c:v>152.67038346658501</c:v>
                </c:pt>
                <c:pt idx="111">
                  <c:v>143.96794081483901</c:v>
                </c:pt>
                <c:pt idx="112">
                  <c:v>137.374973721636</c:v>
                </c:pt>
                <c:pt idx="113">
                  <c:v>134.00392384539501</c:v>
                </c:pt>
                <c:pt idx="114">
                  <c:v>133.06076936702601</c:v>
                </c:pt>
                <c:pt idx="115">
                  <c:v>134.19799943083001</c:v>
                </c:pt>
                <c:pt idx="116">
                  <c:v>134.03464970325399</c:v>
                </c:pt>
                <c:pt idx="117">
                  <c:v>135.017460828146</c:v>
                </c:pt>
                <c:pt idx="118">
                  <c:v>133.36778732878099</c:v>
                </c:pt>
                <c:pt idx="119">
                  <c:v>131.22651879889901</c:v>
                </c:pt>
                <c:pt idx="120">
                  <c:v>128.578137616796</c:v>
                </c:pt>
                <c:pt idx="121">
                  <c:v>127.37571066341999</c:v>
                </c:pt>
                <c:pt idx="122">
                  <c:v>125.608883341072</c:v>
                </c:pt>
                <c:pt idx="123">
                  <c:v>126.835272905023</c:v>
                </c:pt>
                <c:pt idx="124">
                  <c:v>123.913462633161</c:v>
                </c:pt>
                <c:pt idx="125">
                  <c:v>126.57747617427999</c:v>
                </c:pt>
                <c:pt idx="126">
                  <c:v>127.481329077656</c:v>
                </c:pt>
                <c:pt idx="127">
                  <c:v>127.454948643799</c:v>
                </c:pt>
                <c:pt idx="128">
                  <c:v>126.274442757546</c:v>
                </c:pt>
                <c:pt idx="129">
                  <c:v>124.538428845398</c:v>
                </c:pt>
                <c:pt idx="130">
                  <c:v>123.572059980319</c:v>
                </c:pt>
                <c:pt idx="131">
                  <c:v>120.800289140264</c:v>
                </c:pt>
                <c:pt idx="132">
                  <c:v>122.081362026427</c:v>
                </c:pt>
                <c:pt idx="133">
                  <c:v>118.753881460792</c:v>
                </c:pt>
                <c:pt idx="134">
                  <c:v>121.62177304491701</c:v>
                </c:pt>
                <c:pt idx="135">
                  <c:v>120.274533922516</c:v>
                </c:pt>
                <c:pt idx="136">
                  <c:v>124.042959482748</c:v>
                </c:pt>
                <c:pt idx="137">
                  <c:v>125.811252338602</c:v>
                </c:pt>
                <c:pt idx="138">
                  <c:v>126.845390861309</c:v>
                </c:pt>
                <c:pt idx="139">
                  <c:v>123.981747878356</c:v>
                </c:pt>
                <c:pt idx="140">
                  <c:v>121.642531644926</c:v>
                </c:pt>
                <c:pt idx="141">
                  <c:v>119.04652597201</c:v>
                </c:pt>
                <c:pt idx="142">
                  <c:v>118.429564454981</c:v>
                </c:pt>
                <c:pt idx="143">
                  <c:v>119.806411978764</c:v>
                </c:pt>
                <c:pt idx="144">
                  <c:v>119.849031212873</c:v>
                </c:pt>
                <c:pt idx="145">
                  <c:v>120.770304001279</c:v>
                </c:pt>
                <c:pt idx="146">
                  <c:v>122.21058449420499</c:v>
                </c:pt>
                <c:pt idx="147">
                  <c:v>123.82960498508901</c:v>
                </c:pt>
                <c:pt idx="148">
                  <c:v>122.710273835583</c:v>
                </c:pt>
                <c:pt idx="149">
                  <c:v>123.681194140733</c:v>
                </c:pt>
                <c:pt idx="150">
                  <c:v>123.847243039931</c:v>
                </c:pt>
                <c:pt idx="151">
                  <c:v>122.962147121927</c:v>
                </c:pt>
                <c:pt idx="152">
                  <c:v>122.969509787189</c:v>
                </c:pt>
                <c:pt idx="153">
                  <c:v>120.389363493468</c:v>
                </c:pt>
                <c:pt idx="154">
                  <c:v>121.450951083733</c:v>
                </c:pt>
                <c:pt idx="155">
                  <c:v>121.733321077488</c:v>
                </c:pt>
                <c:pt idx="156">
                  <c:v>124.891228230344</c:v>
                </c:pt>
                <c:pt idx="157">
                  <c:v>128.26974882185999</c:v>
                </c:pt>
                <c:pt idx="158">
                  <c:v>128.85772239594201</c:v>
                </c:pt>
                <c:pt idx="159">
                  <c:v>128.944914288652</c:v>
                </c:pt>
                <c:pt idx="160">
                  <c:v>127.14593287116701</c:v>
                </c:pt>
                <c:pt idx="161">
                  <c:v>126.328893639209</c:v>
                </c:pt>
                <c:pt idx="162">
                  <c:v>126.32494812716401</c:v>
                </c:pt>
                <c:pt idx="163">
                  <c:v>127.374988885485</c:v>
                </c:pt>
                <c:pt idx="164">
                  <c:v>127.159654106959</c:v>
                </c:pt>
                <c:pt idx="165">
                  <c:v>129.74781904458601</c:v>
                </c:pt>
                <c:pt idx="166">
                  <c:v>130.098316327877</c:v>
                </c:pt>
                <c:pt idx="167">
                  <c:v>133.35894601794399</c:v>
                </c:pt>
                <c:pt idx="168">
                  <c:v>134.23874907078601</c:v>
                </c:pt>
                <c:pt idx="169">
                  <c:v>133.407794423762</c:v>
                </c:pt>
                <c:pt idx="170">
                  <c:v>131.41691272848101</c:v>
                </c:pt>
                <c:pt idx="171">
                  <c:v>127.94799165443099</c:v>
                </c:pt>
                <c:pt idx="172">
                  <c:v>128.303373072391</c:v>
                </c:pt>
                <c:pt idx="173">
                  <c:v>126.138330262368</c:v>
                </c:pt>
                <c:pt idx="174">
                  <c:v>124.945985115235</c:v>
                </c:pt>
                <c:pt idx="175">
                  <c:v>126.82726407323599</c:v>
                </c:pt>
                <c:pt idx="176">
                  <c:v>128.015891600076</c:v>
                </c:pt>
                <c:pt idx="177">
                  <c:v>131.15950866597601</c:v>
                </c:pt>
                <c:pt idx="178">
                  <c:v>133.36205414275301</c:v>
                </c:pt>
                <c:pt idx="179">
                  <c:v>134.75782246553899</c:v>
                </c:pt>
                <c:pt idx="180">
                  <c:v>134.199521108368</c:v>
                </c:pt>
                <c:pt idx="181">
                  <c:v>131.694052162769</c:v>
                </c:pt>
                <c:pt idx="182">
                  <c:v>130.13109827452001</c:v>
                </c:pt>
                <c:pt idx="183">
                  <c:v>129.82457138194999</c:v>
                </c:pt>
                <c:pt idx="184">
                  <c:v>129.838428461289</c:v>
                </c:pt>
                <c:pt idx="185">
                  <c:v>134.733149627063</c:v>
                </c:pt>
                <c:pt idx="186">
                  <c:v>135.27376436490599</c:v>
                </c:pt>
                <c:pt idx="187">
                  <c:v>133.88766712084399</c:v>
                </c:pt>
                <c:pt idx="188">
                  <c:v>132.28609876346999</c:v>
                </c:pt>
                <c:pt idx="189">
                  <c:v>127.472480768745</c:v>
                </c:pt>
                <c:pt idx="190">
                  <c:v>120.689433470635</c:v>
                </c:pt>
                <c:pt idx="191">
                  <c:v>121.346804960143</c:v>
                </c:pt>
                <c:pt idx="192">
                  <c:v>125.556860725997</c:v>
                </c:pt>
                <c:pt idx="193">
                  <c:v>129.799955973366</c:v>
                </c:pt>
                <c:pt idx="194">
                  <c:v>139.066467422258</c:v>
                </c:pt>
                <c:pt idx="195">
                  <c:v>140.10428080186199</c:v>
                </c:pt>
                <c:pt idx="196">
                  <c:v>148.54171615961499</c:v>
                </c:pt>
                <c:pt idx="197">
                  <c:v>154.04320993604401</c:v>
                </c:pt>
                <c:pt idx="198">
                  <c:v>163.41576806857401</c:v>
                </c:pt>
                <c:pt idx="199">
                  <c:v>166.244636179503</c:v>
                </c:pt>
                <c:pt idx="200">
                  <c:v>169.10584240810999</c:v>
                </c:pt>
                <c:pt idx="201">
                  <c:v>175.08319747468099</c:v>
                </c:pt>
                <c:pt idx="202">
                  <c:v>175.57898726315199</c:v>
                </c:pt>
                <c:pt idx="203">
                  <c:v>172.75223996672401</c:v>
                </c:pt>
                <c:pt idx="204">
                  <c:v>172.67237097223</c:v>
                </c:pt>
                <c:pt idx="205">
                  <c:v>172.637276353857</c:v>
                </c:pt>
                <c:pt idx="206">
                  <c:v>172.660767376493</c:v>
                </c:pt>
                <c:pt idx="207">
                  <c:v>171.987281380572</c:v>
                </c:pt>
                <c:pt idx="208">
                  <c:v>172.92493133907001</c:v>
                </c:pt>
                <c:pt idx="209">
                  <c:v>173.20224023806401</c:v>
                </c:pt>
                <c:pt idx="210">
                  <c:v>176.462376260345</c:v>
                </c:pt>
                <c:pt idx="211">
                  <c:v>178.64571347554201</c:v>
                </c:pt>
                <c:pt idx="212">
                  <c:v>178.724429172903</c:v>
                </c:pt>
                <c:pt idx="213">
                  <c:v>177.88524375384901</c:v>
                </c:pt>
                <c:pt idx="214">
                  <c:v>177.53169409532501</c:v>
                </c:pt>
                <c:pt idx="215">
                  <c:v>179.05855608117199</c:v>
                </c:pt>
                <c:pt idx="216">
                  <c:v>176.81913950568199</c:v>
                </c:pt>
                <c:pt idx="217">
                  <c:v>177.48791746198799</c:v>
                </c:pt>
                <c:pt idx="218">
                  <c:v>172.80834097245</c:v>
                </c:pt>
                <c:pt idx="219">
                  <c:v>165.589861817676</c:v>
                </c:pt>
                <c:pt idx="220">
                  <c:v>162.42711021212801</c:v>
                </c:pt>
                <c:pt idx="221">
                  <c:v>163.96986739071201</c:v>
                </c:pt>
                <c:pt idx="222">
                  <c:v>167.574038096571</c:v>
                </c:pt>
                <c:pt idx="223">
                  <c:v>166.58150551662601</c:v>
                </c:pt>
                <c:pt idx="224">
                  <c:v>166.052129279784</c:v>
                </c:pt>
                <c:pt idx="225">
                  <c:v>167.028722276965</c:v>
                </c:pt>
                <c:pt idx="226">
                  <c:v>166.21523492948899</c:v>
                </c:pt>
                <c:pt idx="227">
                  <c:v>164.254583863839</c:v>
                </c:pt>
                <c:pt idx="228">
                  <c:v>165.43747853036001</c:v>
                </c:pt>
                <c:pt idx="229">
                  <c:v>169.23863389464</c:v>
                </c:pt>
                <c:pt idx="230">
                  <c:v>169.41012799651401</c:v>
                </c:pt>
                <c:pt idx="231">
                  <c:v>167.17890983675301</c:v>
                </c:pt>
                <c:pt idx="232">
                  <c:v>163.458437436986</c:v>
                </c:pt>
                <c:pt idx="233">
                  <c:v>155.969009758277</c:v>
                </c:pt>
                <c:pt idx="234">
                  <c:v>146.36865459254301</c:v>
                </c:pt>
                <c:pt idx="235">
                  <c:v>135.30202287053999</c:v>
                </c:pt>
                <c:pt idx="236">
                  <c:v>126.69113835106501</c:v>
                </c:pt>
                <c:pt idx="237">
                  <c:v>124.621087932375</c:v>
                </c:pt>
                <c:pt idx="238">
                  <c:v>122.657317785522</c:v>
                </c:pt>
                <c:pt idx="239">
                  <c:v>129.99199646203601</c:v>
                </c:pt>
                <c:pt idx="240">
                  <c:v>132.13983802202301</c:v>
                </c:pt>
                <c:pt idx="241">
                  <c:v>139.10823808756101</c:v>
                </c:pt>
                <c:pt idx="242">
                  <c:v>142.510928170292</c:v>
                </c:pt>
                <c:pt idx="243">
                  <c:v>145.03214940787899</c:v>
                </c:pt>
                <c:pt idx="244">
                  <c:v>146.22558113411301</c:v>
                </c:pt>
                <c:pt idx="245">
                  <c:v>146.354316542547</c:v>
                </c:pt>
                <c:pt idx="246">
                  <c:v>144.35161597126901</c:v>
                </c:pt>
                <c:pt idx="247">
                  <c:v>139.253006068997</c:v>
                </c:pt>
                <c:pt idx="248">
                  <c:v>136.554288886622</c:v>
                </c:pt>
                <c:pt idx="249">
                  <c:v>134.85434618149401</c:v>
                </c:pt>
                <c:pt idx="250">
                  <c:v>136.10073693206601</c:v>
                </c:pt>
                <c:pt idx="251">
                  <c:v>136.22612406104901</c:v>
                </c:pt>
                <c:pt idx="252">
                  <c:v>136.35170361834</c:v>
                </c:pt>
                <c:pt idx="253">
                  <c:v>138.417648398187</c:v>
                </c:pt>
                <c:pt idx="254">
                  <c:v>139.57799495555199</c:v>
                </c:pt>
                <c:pt idx="255">
                  <c:v>139.593785845653</c:v>
                </c:pt>
                <c:pt idx="256">
                  <c:v>138.547150537204</c:v>
                </c:pt>
                <c:pt idx="257">
                  <c:v>135.180950894305</c:v>
                </c:pt>
                <c:pt idx="258">
                  <c:v>134.540919785733</c:v>
                </c:pt>
                <c:pt idx="259">
                  <c:v>135.35645410344401</c:v>
                </c:pt>
                <c:pt idx="260">
                  <c:v>134.42631700022301</c:v>
                </c:pt>
                <c:pt idx="261">
                  <c:v>133.38741840920099</c:v>
                </c:pt>
                <c:pt idx="262">
                  <c:v>132.82353017175799</c:v>
                </c:pt>
                <c:pt idx="263">
                  <c:v>133.62104269931501</c:v>
                </c:pt>
                <c:pt idx="264">
                  <c:v>134.720673486896</c:v>
                </c:pt>
                <c:pt idx="265">
                  <c:v>136.07220836606299</c:v>
                </c:pt>
                <c:pt idx="266">
                  <c:v>136.82872125300599</c:v>
                </c:pt>
                <c:pt idx="267">
                  <c:v>135.25163389132601</c:v>
                </c:pt>
                <c:pt idx="268">
                  <c:v>132.42046965735</c:v>
                </c:pt>
                <c:pt idx="269">
                  <c:v>133.77600202687699</c:v>
                </c:pt>
                <c:pt idx="270">
                  <c:v>133.74913044278401</c:v>
                </c:pt>
                <c:pt idx="271">
                  <c:v>132.32171722829801</c:v>
                </c:pt>
                <c:pt idx="272">
                  <c:v>131.83797452607001</c:v>
                </c:pt>
                <c:pt idx="273">
                  <c:v>132.79778094553501</c:v>
                </c:pt>
                <c:pt idx="274">
                  <c:v>134.02282769956199</c:v>
                </c:pt>
                <c:pt idx="275">
                  <c:v>131.91568035516599</c:v>
                </c:pt>
                <c:pt idx="276">
                  <c:v>131.00721498932501</c:v>
                </c:pt>
                <c:pt idx="277">
                  <c:v>127.917326028894</c:v>
                </c:pt>
                <c:pt idx="278">
                  <c:v>128.190219787156</c:v>
                </c:pt>
                <c:pt idx="279">
                  <c:v>127.218047667417</c:v>
                </c:pt>
                <c:pt idx="280">
                  <c:v>128.21824539412501</c:v>
                </c:pt>
                <c:pt idx="281">
                  <c:v>130.936542898939</c:v>
                </c:pt>
                <c:pt idx="282">
                  <c:v>130.18600946363</c:v>
                </c:pt>
                <c:pt idx="283">
                  <c:v>133.107432670756</c:v>
                </c:pt>
                <c:pt idx="284">
                  <c:v>135.90991665714699</c:v>
                </c:pt>
                <c:pt idx="285">
                  <c:v>137.321510904646</c:v>
                </c:pt>
                <c:pt idx="286">
                  <c:v>135.51137865410399</c:v>
                </c:pt>
                <c:pt idx="287">
                  <c:v>131.67820699440901</c:v>
                </c:pt>
                <c:pt idx="288">
                  <c:v>132.06028671973701</c:v>
                </c:pt>
                <c:pt idx="289">
                  <c:v>131.02299546213399</c:v>
                </c:pt>
                <c:pt idx="290">
                  <c:v>132.10971711142801</c:v>
                </c:pt>
                <c:pt idx="291">
                  <c:v>133.20321894513</c:v>
                </c:pt>
                <c:pt idx="292">
                  <c:v>133.25592232210599</c:v>
                </c:pt>
                <c:pt idx="293">
                  <c:v>133.89899469420399</c:v>
                </c:pt>
                <c:pt idx="294">
                  <c:v>135.556163713724</c:v>
                </c:pt>
                <c:pt idx="295">
                  <c:v>134.49063464790001</c:v>
                </c:pt>
                <c:pt idx="296">
                  <c:v>132.94122525658699</c:v>
                </c:pt>
                <c:pt idx="297">
                  <c:v>130.40939434470599</c:v>
                </c:pt>
                <c:pt idx="298">
                  <c:v>128.300693819337</c:v>
                </c:pt>
                <c:pt idx="299">
                  <c:v>130.214325444564</c:v>
                </c:pt>
                <c:pt idx="300">
                  <c:v>131.352068583479</c:v>
                </c:pt>
                <c:pt idx="301">
                  <c:v>131.64759627588401</c:v>
                </c:pt>
                <c:pt idx="302">
                  <c:v>130.981476488037</c:v>
                </c:pt>
                <c:pt idx="303">
                  <c:v>132.43927012056</c:v>
                </c:pt>
                <c:pt idx="304">
                  <c:v>133.16154408555099</c:v>
                </c:pt>
                <c:pt idx="305">
                  <c:v>131.76408246613599</c:v>
                </c:pt>
                <c:pt idx="306">
                  <c:v>130.12285593383601</c:v>
                </c:pt>
                <c:pt idx="307">
                  <c:v>129.99366995463799</c:v>
                </c:pt>
                <c:pt idx="308">
                  <c:v>130.43865592237401</c:v>
                </c:pt>
                <c:pt idx="309">
                  <c:v>131.52970756267001</c:v>
                </c:pt>
                <c:pt idx="310">
                  <c:v>129.133054766523</c:v>
                </c:pt>
                <c:pt idx="311">
                  <c:v>132.12871183393099</c:v>
                </c:pt>
                <c:pt idx="312">
                  <c:v>132.20218469380799</c:v>
                </c:pt>
                <c:pt idx="313">
                  <c:v>131.75972358529501</c:v>
                </c:pt>
                <c:pt idx="314">
                  <c:v>133.29546321307001</c:v>
                </c:pt>
                <c:pt idx="315">
                  <c:v>133.25753923719401</c:v>
                </c:pt>
                <c:pt idx="316">
                  <c:v>130.31911167495801</c:v>
                </c:pt>
                <c:pt idx="317">
                  <c:v>127.790850479103</c:v>
                </c:pt>
                <c:pt idx="318">
                  <c:v>129.87804063182799</c:v>
                </c:pt>
                <c:pt idx="319">
                  <c:v>129.47369902589099</c:v>
                </c:pt>
                <c:pt idx="320">
                  <c:v>132.19413810239399</c:v>
                </c:pt>
                <c:pt idx="321">
                  <c:v>131.27700082565201</c:v>
                </c:pt>
                <c:pt idx="322">
                  <c:v>134.40359076111099</c:v>
                </c:pt>
                <c:pt idx="323">
                  <c:v>135.471846306419</c:v>
                </c:pt>
                <c:pt idx="324">
                  <c:v>135.80000829841401</c:v>
                </c:pt>
                <c:pt idx="325">
                  <c:v>133.17387256482701</c:v>
                </c:pt>
                <c:pt idx="326">
                  <c:v>130.11786075295501</c:v>
                </c:pt>
                <c:pt idx="327">
                  <c:v>131.10549961639401</c:v>
                </c:pt>
                <c:pt idx="328">
                  <c:v>131.15937300048299</c:v>
                </c:pt>
                <c:pt idx="329">
                  <c:v>132.20562271871799</c:v>
                </c:pt>
                <c:pt idx="330">
                  <c:v>132.26152645543101</c:v>
                </c:pt>
                <c:pt idx="331">
                  <c:v>133.25422845102699</c:v>
                </c:pt>
                <c:pt idx="332">
                  <c:v>133.25601523895801</c:v>
                </c:pt>
                <c:pt idx="333">
                  <c:v>132.956255884575</c:v>
                </c:pt>
                <c:pt idx="334">
                  <c:v>131.840835500087</c:v>
                </c:pt>
                <c:pt idx="335">
                  <c:v>128.73364507214899</c:v>
                </c:pt>
                <c:pt idx="336">
                  <c:v>127.465061752279</c:v>
                </c:pt>
                <c:pt idx="337">
                  <c:v>125.21009645272299</c:v>
                </c:pt>
                <c:pt idx="338">
                  <c:v>126.710305660041</c:v>
                </c:pt>
                <c:pt idx="339">
                  <c:v>128.220913350789</c:v>
                </c:pt>
                <c:pt idx="340">
                  <c:v>126.845183678514</c:v>
                </c:pt>
                <c:pt idx="341">
                  <c:v>131.129222832983</c:v>
                </c:pt>
                <c:pt idx="342">
                  <c:v>130.892154490455</c:v>
                </c:pt>
                <c:pt idx="343">
                  <c:v>131.357259385795</c:v>
                </c:pt>
                <c:pt idx="344">
                  <c:v>129.599834807788</c:v>
                </c:pt>
                <c:pt idx="345">
                  <c:v>128.106566660369</c:v>
                </c:pt>
                <c:pt idx="346">
                  <c:v>125.989236738028</c:v>
                </c:pt>
                <c:pt idx="347">
                  <c:v>127.35094215463999</c:v>
                </c:pt>
                <c:pt idx="348">
                  <c:v>127.52272250894001</c:v>
                </c:pt>
                <c:pt idx="349">
                  <c:v>128.63309280187499</c:v>
                </c:pt>
                <c:pt idx="350">
                  <c:v>129.704881611459</c:v>
                </c:pt>
                <c:pt idx="351">
                  <c:v>130.95951174412099</c:v>
                </c:pt>
                <c:pt idx="352">
                  <c:v>131.33792982524301</c:v>
                </c:pt>
                <c:pt idx="353">
                  <c:v>131.30299130304601</c:v>
                </c:pt>
                <c:pt idx="354">
                  <c:v>129.707378958753</c:v>
                </c:pt>
                <c:pt idx="355">
                  <c:v>128.90461078958501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8-4053-A747-989B73935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6721887"/>
        <c:axId val="1986718975"/>
      </c:lineChart>
      <c:catAx>
        <c:axId val="198672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718975"/>
        <c:crosses val="autoZero"/>
        <c:auto val="1"/>
        <c:lblAlgn val="ctr"/>
        <c:lblOffset val="100"/>
        <c:noMultiLvlLbl val="0"/>
      </c:catAx>
      <c:valAx>
        <c:axId val="1986718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72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Left</a:t>
            </a:r>
            <a:r>
              <a:rPr lang="en-US" baseline="0">
                <a:solidFill>
                  <a:schemeClr val="tx1"/>
                </a:solidFill>
              </a:rPr>
              <a:t> Arm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left_arm!$B$1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left_arm!$B$2:$B$52</c:f>
              <c:numCache>
                <c:formatCode>General</c:formatCode>
                <c:ptCount val="51"/>
                <c:pt idx="0">
                  <c:v>161.67111070538701</c:v>
                </c:pt>
                <c:pt idx="1">
                  <c:v>166.74256037484699</c:v>
                </c:pt>
                <c:pt idx="2">
                  <c:v>161.92506988495799</c:v>
                </c:pt>
                <c:pt idx="3">
                  <c:v>163.23321550646401</c:v>
                </c:pt>
                <c:pt idx="4">
                  <c:v>163.212318926394</c:v>
                </c:pt>
                <c:pt idx="5">
                  <c:v>167.787982800496</c:v>
                </c:pt>
                <c:pt idx="6">
                  <c:v>165.330655639881</c:v>
                </c:pt>
                <c:pt idx="7">
                  <c:v>165.96486256414701</c:v>
                </c:pt>
                <c:pt idx="8">
                  <c:v>161.92529186349</c:v>
                </c:pt>
                <c:pt idx="9">
                  <c:v>158.91600279413001</c:v>
                </c:pt>
                <c:pt idx="10">
                  <c:v>156.72972841888401</c:v>
                </c:pt>
                <c:pt idx="11">
                  <c:v>156.62881514522701</c:v>
                </c:pt>
                <c:pt idx="12">
                  <c:v>159.115758101284</c:v>
                </c:pt>
                <c:pt idx="13">
                  <c:v>159.10607734860699</c:v>
                </c:pt>
                <c:pt idx="14">
                  <c:v>161.327033704375</c:v>
                </c:pt>
                <c:pt idx="15">
                  <c:v>161.67288501370899</c:v>
                </c:pt>
                <c:pt idx="16">
                  <c:v>155.49159030986999</c:v>
                </c:pt>
                <c:pt idx="17">
                  <c:v>156.47087013801101</c:v>
                </c:pt>
                <c:pt idx="18">
                  <c:v>159.70486777555701</c:v>
                </c:pt>
                <c:pt idx="19">
                  <c:v>158.97609066920199</c:v>
                </c:pt>
                <c:pt idx="20">
                  <c:v>161.3360330806</c:v>
                </c:pt>
                <c:pt idx="21">
                  <c:v>162.862898150414</c:v>
                </c:pt>
                <c:pt idx="22">
                  <c:v>164.59621252761499</c:v>
                </c:pt>
                <c:pt idx="23">
                  <c:v>163.347442160783</c:v>
                </c:pt>
                <c:pt idx="24">
                  <c:v>163.59978210747599</c:v>
                </c:pt>
                <c:pt idx="25">
                  <c:v>164.16025077623701</c:v>
                </c:pt>
                <c:pt idx="26">
                  <c:v>164.157967995522</c:v>
                </c:pt>
                <c:pt idx="27">
                  <c:v>164.731659024696</c:v>
                </c:pt>
                <c:pt idx="28">
                  <c:v>164.72046043765499</c:v>
                </c:pt>
                <c:pt idx="29">
                  <c:v>162.85098233100601</c:v>
                </c:pt>
                <c:pt idx="30">
                  <c:v>160.08584054246899</c:v>
                </c:pt>
                <c:pt idx="31">
                  <c:v>159.73531456270999</c:v>
                </c:pt>
                <c:pt idx="32">
                  <c:v>159.88036685918101</c:v>
                </c:pt>
                <c:pt idx="33">
                  <c:v>158.053538217176</c:v>
                </c:pt>
                <c:pt idx="34">
                  <c:v>162.00995180437701</c:v>
                </c:pt>
                <c:pt idx="35">
                  <c:v>160.57550863018801</c:v>
                </c:pt>
                <c:pt idx="36">
                  <c:v>163.652939704586</c:v>
                </c:pt>
                <c:pt idx="37">
                  <c:v>162.018972192543</c:v>
                </c:pt>
                <c:pt idx="38">
                  <c:v>162.77972799648299</c:v>
                </c:pt>
                <c:pt idx="39">
                  <c:v>162.622840744488</c:v>
                </c:pt>
                <c:pt idx="40">
                  <c:v>160.36633928914699</c:v>
                </c:pt>
                <c:pt idx="41">
                  <c:v>160.402353321249</c:v>
                </c:pt>
                <c:pt idx="42">
                  <c:v>160.11980817922699</c:v>
                </c:pt>
                <c:pt idx="43">
                  <c:v>159.368019044747</c:v>
                </c:pt>
                <c:pt idx="44">
                  <c:v>160.96158634787199</c:v>
                </c:pt>
                <c:pt idx="45">
                  <c:v>158.98763861309999</c:v>
                </c:pt>
                <c:pt idx="46">
                  <c:v>161.58181413140099</c:v>
                </c:pt>
                <c:pt idx="47">
                  <c:v>160.52834062445501</c:v>
                </c:pt>
                <c:pt idx="48">
                  <c:v>160.77617463428601</c:v>
                </c:pt>
                <c:pt idx="49">
                  <c:v>158.83251627102001</c:v>
                </c:pt>
                <c:pt idx="50">
                  <c:v>158.44116496839101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91-4208-9F32-7D23DE525FB7}"/>
            </c:ext>
          </c:extLst>
        </c:ser>
        <c:ser>
          <c:idx val="1"/>
          <c:order val="1"/>
          <c:tx>
            <c:strRef>
              <c:f>left_arm!$C$1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left_arm!$C$2:$C$52</c:f>
              <c:numCache>
                <c:formatCode>General</c:formatCode>
                <c:ptCount val="51"/>
                <c:pt idx="0">
                  <c:v>307.70696319954197</c:v>
                </c:pt>
                <c:pt idx="1">
                  <c:v>308.42204288871301</c:v>
                </c:pt>
                <c:pt idx="2">
                  <c:v>307.00470564223798</c:v>
                </c:pt>
                <c:pt idx="3">
                  <c:v>307.79157328183499</c:v>
                </c:pt>
                <c:pt idx="4">
                  <c:v>306.06406025865198</c:v>
                </c:pt>
                <c:pt idx="5">
                  <c:v>306.26721681871902</c:v>
                </c:pt>
                <c:pt idx="6">
                  <c:v>308.71880340645203</c:v>
                </c:pt>
                <c:pt idx="7">
                  <c:v>307.17337195684399</c:v>
                </c:pt>
                <c:pt idx="8">
                  <c:v>305.80371623597603</c:v>
                </c:pt>
                <c:pt idx="9">
                  <c:v>303.43072694106598</c:v>
                </c:pt>
                <c:pt idx="10">
                  <c:v>302.79578207824198</c:v>
                </c:pt>
                <c:pt idx="11">
                  <c:v>305.90049418344199</c:v>
                </c:pt>
                <c:pt idx="12">
                  <c:v>307.26886631559501</c:v>
                </c:pt>
                <c:pt idx="13">
                  <c:v>309.72052416289398</c:v>
                </c:pt>
                <c:pt idx="14">
                  <c:v>309.88887579682603</c:v>
                </c:pt>
                <c:pt idx="15">
                  <c:v>308.958692367016</c:v>
                </c:pt>
                <c:pt idx="16">
                  <c:v>310.57430259052398</c:v>
                </c:pt>
                <c:pt idx="17">
                  <c:v>309.99657069097401</c:v>
                </c:pt>
                <c:pt idx="18">
                  <c:v>309.31775330437699</c:v>
                </c:pt>
                <c:pt idx="19">
                  <c:v>311.55562636213699</c:v>
                </c:pt>
                <c:pt idx="20">
                  <c:v>311.39625227764299</c:v>
                </c:pt>
                <c:pt idx="21">
                  <c:v>312.04039618059301</c:v>
                </c:pt>
                <c:pt idx="22">
                  <c:v>310.28508021888899</c:v>
                </c:pt>
                <c:pt idx="23">
                  <c:v>311.07392040342501</c:v>
                </c:pt>
                <c:pt idx="24">
                  <c:v>311.76049752541201</c:v>
                </c:pt>
                <c:pt idx="25">
                  <c:v>310.85119897190901</c:v>
                </c:pt>
                <c:pt idx="26">
                  <c:v>309.58335012867099</c:v>
                </c:pt>
                <c:pt idx="27">
                  <c:v>309.08569832506902</c:v>
                </c:pt>
                <c:pt idx="28">
                  <c:v>308.467426419959</c:v>
                </c:pt>
                <c:pt idx="29">
                  <c:v>310.29275099666501</c:v>
                </c:pt>
                <c:pt idx="30">
                  <c:v>310.29694450648202</c:v>
                </c:pt>
                <c:pt idx="31">
                  <c:v>311.73270564377901</c:v>
                </c:pt>
                <c:pt idx="32">
                  <c:v>145.16773286464399</c:v>
                </c:pt>
                <c:pt idx="33">
                  <c:v>143.61320950115999</c:v>
                </c:pt>
                <c:pt idx="34">
                  <c:v>311.43414188062701</c:v>
                </c:pt>
                <c:pt idx="35">
                  <c:v>311.58732667917502</c:v>
                </c:pt>
                <c:pt idx="36">
                  <c:v>309.74993287247702</c:v>
                </c:pt>
                <c:pt idx="37">
                  <c:v>311.848749973069</c:v>
                </c:pt>
                <c:pt idx="38">
                  <c:v>310.92874500291799</c:v>
                </c:pt>
                <c:pt idx="39">
                  <c:v>309.37406952141799</c:v>
                </c:pt>
                <c:pt idx="40">
                  <c:v>310.16048643870101</c:v>
                </c:pt>
                <c:pt idx="41">
                  <c:v>310.830404903638</c:v>
                </c:pt>
                <c:pt idx="42">
                  <c:v>308.75354651151002</c:v>
                </c:pt>
                <c:pt idx="43">
                  <c:v>308.88821190965001</c:v>
                </c:pt>
                <c:pt idx="44">
                  <c:v>307.68625501866399</c:v>
                </c:pt>
                <c:pt idx="45">
                  <c:v>307.08195594439201</c:v>
                </c:pt>
                <c:pt idx="46">
                  <c:v>306.268535998858</c:v>
                </c:pt>
                <c:pt idx="47">
                  <c:v>307.21660088072099</c:v>
                </c:pt>
                <c:pt idx="48">
                  <c:v>308.123494340729</c:v>
                </c:pt>
                <c:pt idx="49">
                  <c:v>308.91082157770501</c:v>
                </c:pt>
                <c:pt idx="50">
                  <c:v>309.53243293613099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91-4208-9F32-7D23DE525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594416"/>
        <c:axId val="369599824"/>
      </c:lineChart>
      <c:catAx>
        <c:axId val="36959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99824"/>
        <c:crosses val="autoZero"/>
        <c:auto val="1"/>
        <c:lblAlgn val="ctr"/>
        <c:lblOffset val="100"/>
        <c:noMultiLvlLbl val="0"/>
      </c:catAx>
      <c:valAx>
        <c:axId val="36959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9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Left Leg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left_leg!$B$1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left_leg!$A$2:$A$52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left_leg!$B$2:$B$52</c:f>
              <c:numCache>
                <c:formatCode>General</c:formatCode>
                <c:ptCount val="51"/>
                <c:pt idx="0">
                  <c:v>76.889046759810398</c:v>
                </c:pt>
                <c:pt idx="1">
                  <c:v>75.196594656012707</c:v>
                </c:pt>
                <c:pt idx="2">
                  <c:v>74.241657082871797</c:v>
                </c:pt>
                <c:pt idx="3">
                  <c:v>73.342801675117499</c:v>
                </c:pt>
                <c:pt idx="4">
                  <c:v>77.639862715860204</c:v>
                </c:pt>
                <c:pt idx="5">
                  <c:v>98.696701944817406</c:v>
                </c:pt>
                <c:pt idx="6">
                  <c:v>98.694721820253093</c:v>
                </c:pt>
                <c:pt idx="7">
                  <c:v>104.256169230099</c:v>
                </c:pt>
                <c:pt idx="8">
                  <c:v>101.78344053275499</c:v>
                </c:pt>
                <c:pt idx="9">
                  <c:v>107.911221911371</c:v>
                </c:pt>
                <c:pt idx="10">
                  <c:v>102.948533821118</c:v>
                </c:pt>
                <c:pt idx="11">
                  <c:v>94.531641959869503</c:v>
                </c:pt>
                <c:pt idx="12">
                  <c:v>86.554913536759699</c:v>
                </c:pt>
                <c:pt idx="13">
                  <c:v>72.950277277834402</c:v>
                </c:pt>
                <c:pt idx="14">
                  <c:v>67.082498545278895</c:v>
                </c:pt>
                <c:pt idx="15">
                  <c:v>53.933843414121199</c:v>
                </c:pt>
                <c:pt idx="16">
                  <c:v>50.115479112884898</c:v>
                </c:pt>
                <c:pt idx="17">
                  <c:v>53.352812133765099</c:v>
                </c:pt>
                <c:pt idx="18">
                  <c:v>54.812749229233198</c:v>
                </c:pt>
                <c:pt idx="19">
                  <c:v>59.724433257252898</c:v>
                </c:pt>
                <c:pt idx="20">
                  <c:v>68.3073110273981</c:v>
                </c:pt>
                <c:pt idx="21">
                  <c:v>73.494821018149196</c:v>
                </c:pt>
                <c:pt idx="22">
                  <c:v>79.174232627003704</c:v>
                </c:pt>
                <c:pt idx="23">
                  <c:v>81.515558810596005</c:v>
                </c:pt>
                <c:pt idx="24">
                  <c:v>98.564762584596707</c:v>
                </c:pt>
                <c:pt idx="25">
                  <c:v>107.402704131356</c:v>
                </c:pt>
                <c:pt idx="26">
                  <c:v>103.46237762528099</c:v>
                </c:pt>
                <c:pt idx="27">
                  <c:v>100.73699377633601</c:v>
                </c:pt>
                <c:pt idx="28">
                  <c:v>92.6154026779936</c:v>
                </c:pt>
                <c:pt idx="29">
                  <c:v>91.638247813479595</c:v>
                </c:pt>
                <c:pt idx="30">
                  <c:v>87.725507577838002</c:v>
                </c:pt>
                <c:pt idx="31">
                  <c:v>84.684089099048506</c:v>
                </c:pt>
                <c:pt idx="32">
                  <c:v>75.430350118202895</c:v>
                </c:pt>
                <c:pt idx="33">
                  <c:v>58.967833638762997</c:v>
                </c:pt>
                <c:pt idx="34">
                  <c:v>53.681890554793597</c:v>
                </c:pt>
                <c:pt idx="35">
                  <c:v>46.904037834395901</c:v>
                </c:pt>
                <c:pt idx="36">
                  <c:v>46.789910608245997</c:v>
                </c:pt>
                <c:pt idx="37">
                  <c:v>53.013672853076102</c:v>
                </c:pt>
                <c:pt idx="38">
                  <c:v>55.912460420911302</c:v>
                </c:pt>
                <c:pt idx="39">
                  <c:v>69.749893633642401</c:v>
                </c:pt>
                <c:pt idx="40">
                  <c:v>72.584584917730496</c:v>
                </c:pt>
                <c:pt idx="41">
                  <c:v>77.012936728850903</c:v>
                </c:pt>
                <c:pt idx="42">
                  <c:v>89.241130489542996</c:v>
                </c:pt>
                <c:pt idx="43">
                  <c:v>107.05614365303001</c:v>
                </c:pt>
                <c:pt idx="44">
                  <c:v>118.55228856964099</c:v>
                </c:pt>
                <c:pt idx="45">
                  <c:v>105.431684490858</c:v>
                </c:pt>
                <c:pt idx="46">
                  <c:v>104.578409266272</c:v>
                </c:pt>
                <c:pt idx="47">
                  <c:v>97.976426067741002</c:v>
                </c:pt>
                <c:pt idx="48">
                  <c:v>91.377983246304893</c:v>
                </c:pt>
                <c:pt idx="49">
                  <c:v>89.564299048732195</c:v>
                </c:pt>
                <c:pt idx="50">
                  <c:v>75.274949022024202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1-4CD8-B82A-0451457CC6FE}"/>
            </c:ext>
          </c:extLst>
        </c:ser>
        <c:ser>
          <c:idx val="1"/>
          <c:order val="1"/>
          <c:tx>
            <c:strRef>
              <c:f>left_leg!$C$1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left_leg!$A$2:$A$52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left_leg!$C$2:$C$52</c:f>
              <c:numCache>
                <c:formatCode>General</c:formatCode>
                <c:ptCount val="51"/>
                <c:pt idx="0">
                  <c:v>101.71156442749199</c:v>
                </c:pt>
                <c:pt idx="1">
                  <c:v>101.712436730511</c:v>
                </c:pt>
                <c:pt idx="2">
                  <c:v>101.713666384183</c:v>
                </c:pt>
                <c:pt idx="3">
                  <c:v>86.218672454665906</c:v>
                </c:pt>
                <c:pt idx="4">
                  <c:v>86.937479871219395</c:v>
                </c:pt>
                <c:pt idx="5">
                  <c:v>358.889376608372</c:v>
                </c:pt>
                <c:pt idx="6">
                  <c:v>66.398637427538205</c:v>
                </c:pt>
                <c:pt idx="7">
                  <c:v>59.892807522954897</c:v>
                </c:pt>
                <c:pt idx="8">
                  <c:v>60.123345010344501</c:v>
                </c:pt>
                <c:pt idx="9">
                  <c:v>55.947663895085803</c:v>
                </c:pt>
                <c:pt idx="10">
                  <c:v>74.4895845850982</c:v>
                </c:pt>
                <c:pt idx="11">
                  <c:v>353.254213259518</c:v>
                </c:pt>
                <c:pt idx="12">
                  <c:v>65.792222272581895</c:v>
                </c:pt>
                <c:pt idx="13">
                  <c:v>0.47409008416026099</c:v>
                </c:pt>
                <c:pt idx="14">
                  <c:v>98.640039687252596</c:v>
                </c:pt>
                <c:pt idx="15">
                  <c:v>63.256813030871498</c:v>
                </c:pt>
                <c:pt idx="16">
                  <c:v>71.303200892640902</c:v>
                </c:pt>
                <c:pt idx="17">
                  <c:v>64.872196925759894</c:v>
                </c:pt>
                <c:pt idx="18">
                  <c:v>105.994645823892</c:v>
                </c:pt>
                <c:pt idx="19">
                  <c:v>350.33612830624003</c:v>
                </c:pt>
                <c:pt idx="20">
                  <c:v>113.38211063239299</c:v>
                </c:pt>
                <c:pt idx="21">
                  <c:v>83.801949323688902</c:v>
                </c:pt>
                <c:pt idx="22">
                  <c:v>0</c:v>
                </c:pt>
                <c:pt idx="23">
                  <c:v>81.834923258086505</c:v>
                </c:pt>
                <c:pt idx="24">
                  <c:v>356.50317884382298</c:v>
                </c:pt>
                <c:pt idx="25">
                  <c:v>112.460904898728</c:v>
                </c:pt>
                <c:pt idx="26">
                  <c:v>54.371086100412697</c:v>
                </c:pt>
                <c:pt idx="27">
                  <c:v>57.586421398837899</c:v>
                </c:pt>
                <c:pt idx="28">
                  <c:v>64.609314336111794</c:v>
                </c:pt>
                <c:pt idx="29">
                  <c:v>72.3566684508978</c:v>
                </c:pt>
                <c:pt idx="30">
                  <c:v>104.17394326470099</c:v>
                </c:pt>
                <c:pt idx="31">
                  <c:v>358.74872859827502</c:v>
                </c:pt>
                <c:pt idx="32">
                  <c:v>4.0410757788936902</c:v>
                </c:pt>
                <c:pt idx="33">
                  <c:v>65.662265315220296</c:v>
                </c:pt>
                <c:pt idx="34">
                  <c:v>350.585494635016</c:v>
                </c:pt>
                <c:pt idx="35">
                  <c:v>346.87976909322998</c:v>
                </c:pt>
                <c:pt idx="36">
                  <c:v>3.69620694279328</c:v>
                </c:pt>
                <c:pt idx="37">
                  <c:v>154.47768583049401</c:v>
                </c:pt>
                <c:pt idx="38">
                  <c:v>354.231447431113</c:v>
                </c:pt>
                <c:pt idx="39">
                  <c:v>80.524855964382397</c:v>
                </c:pt>
                <c:pt idx="40">
                  <c:v>91.910599063990205</c:v>
                </c:pt>
                <c:pt idx="41">
                  <c:v>81.275909951458502</c:v>
                </c:pt>
                <c:pt idx="42">
                  <c:v>7.0818459153319899E-2</c:v>
                </c:pt>
                <c:pt idx="43">
                  <c:v>64.897225989777994</c:v>
                </c:pt>
                <c:pt idx="44">
                  <c:v>62.908671339132603</c:v>
                </c:pt>
                <c:pt idx="45">
                  <c:v>57.204866647966298</c:v>
                </c:pt>
                <c:pt idx="46">
                  <c:v>55.108804939494803</c:v>
                </c:pt>
                <c:pt idx="47">
                  <c:v>73.427788111796104</c:v>
                </c:pt>
                <c:pt idx="48">
                  <c:v>86.256471840173205</c:v>
                </c:pt>
                <c:pt idx="49">
                  <c:v>65.890240997541298</c:v>
                </c:pt>
                <c:pt idx="50">
                  <c:v>70.507125198557105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1-4CD8-B82A-0451457CC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006591"/>
        <c:axId val="1151000767"/>
      </c:lineChart>
      <c:catAx>
        <c:axId val="115100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00767"/>
        <c:crosses val="autoZero"/>
        <c:auto val="1"/>
        <c:lblAlgn val="ctr"/>
        <c:lblOffset val="100"/>
        <c:noMultiLvlLbl val="0"/>
      </c:catAx>
      <c:valAx>
        <c:axId val="115100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00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Right</a:t>
            </a:r>
            <a:r>
              <a:rPr lang="en-US" baseline="0">
                <a:solidFill>
                  <a:schemeClr val="tx1"/>
                </a:solidFill>
              </a:rPr>
              <a:t> Leg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right_leg!$B$2:$B$52</c:f>
              <c:numCache>
                <c:formatCode>General</c:formatCode>
                <c:ptCount val="51"/>
                <c:pt idx="0">
                  <c:v>75.094493616502703</c:v>
                </c:pt>
                <c:pt idx="1">
                  <c:v>71.444439241534099</c:v>
                </c:pt>
                <c:pt idx="2">
                  <c:v>70.792123153967793</c:v>
                </c:pt>
                <c:pt idx="3">
                  <c:v>70.016893478099902</c:v>
                </c:pt>
                <c:pt idx="4">
                  <c:v>75.710970320297804</c:v>
                </c:pt>
                <c:pt idx="5">
                  <c:v>96.308556849490799</c:v>
                </c:pt>
                <c:pt idx="6">
                  <c:v>103.79948539601899</c:v>
                </c:pt>
                <c:pt idx="7">
                  <c:v>114.55686961274399</c:v>
                </c:pt>
                <c:pt idx="8">
                  <c:v>115.461713307834</c:v>
                </c:pt>
                <c:pt idx="9">
                  <c:v>105.56802969596001</c:v>
                </c:pt>
                <c:pt idx="10">
                  <c:v>90.500387098792203</c:v>
                </c:pt>
                <c:pt idx="11">
                  <c:v>86.158415406278607</c:v>
                </c:pt>
                <c:pt idx="12">
                  <c:v>79.938144147390702</c:v>
                </c:pt>
                <c:pt idx="13">
                  <c:v>73.371099971694306</c:v>
                </c:pt>
                <c:pt idx="14">
                  <c:v>62.3108171628596</c:v>
                </c:pt>
                <c:pt idx="15">
                  <c:v>53.826785132173903</c:v>
                </c:pt>
                <c:pt idx="16">
                  <c:v>52.267861946709502</c:v>
                </c:pt>
                <c:pt idx="17">
                  <c:v>53.832123398888399</c:v>
                </c:pt>
                <c:pt idx="18">
                  <c:v>57.660342953903502</c:v>
                </c:pt>
                <c:pt idx="19">
                  <c:v>59.550573401199699</c:v>
                </c:pt>
                <c:pt idx="20">
                  <c:v>66.232634541285705</c:v>
                </c:pt>
                <c:pt idx="21">
                  <c:v>71.957453328665196</c:v>
                </c:pt>
                <c:pt idx="22">
                  <c:v>72.989628649875598</c:v>
                </c:pt>
                <c:pt idx="23">
                  <c:v>75.634246106673899</c:v>
                </c:pt>
                <c:pt idx="24">
                  <c:v>96.896592052330206</c:v>
                </c:pt>
                <c:pt idx="25">
                  <c:v>115.14682730353501</c:v>
                </c:pt>
                <c:pt idx="26">
                  <c:v>117.03491159933699</c:v>
                </c:pt>
                <c:pt idx="27">
                  <c:v>108.24148219729901</c:v>
                </c:pt>
                <c:pt idx="28">
                  <c:v>99.618238485301006</c:v>
                </c:pt>
                <c:pt idx="29">
                  <c:v>86.774038022541504</c:v>
                </c:pt>
                <c:pt idx="30">
                  <c:v>81.860057679881606</c:v>
                </c:pt>
                <c:pt idx="31">
                  <c:v>76.250233042350601</c:v>
                </c:pt>
                <c:pt idx="32">
                  <c:v>73.207480957226593</c:v>
                </c:pt>
                <c:pt idx="33">
                  <c:v>62.0972539781934</c:v>
                </c:pt>
                <c:pt idx="34">
                  <c:v>57.205397629353698</c:v>
                </c:pt>
                <c:pt idx="35">
                  <c:v>50.484469830681299</c:v>
                </c:pt>
                <c:pt idx="36">
                  <c:v>51.873608547626503</c:v>
                </c:pt>
                <c:pt idx="37">
                  <c:v>57.054727072718897</c:v>
                </c:pt>
                <c:pt idx="38">
                  <c:v>59.992259331638898</c:v>
                </c:pt>
                <c:pt idx="39">
                  <c:v>71.862508796695096</c:v>
                </c:pt>
                <c:pt idx="40">
                  <c:v>74.926990818964697</c:v>
                </c:pt>
                <c:pt idx="41">
                  <c:v>77.732302340526601</c:v>
                </c:pt>
                <c:pt idx="42">
                  <c:v>91.143832586431401</c:v>
                </c:pt>
                <c:pt idx="43">
                  <c:v>105.869175211293</c:v>
                </c:pt>
                <c:pt idx="44">
                  <c:v>119.761098371511</c:v>
                </c:pt>
                <c:pt idx="45">
                  <c:v>113.03591857424399</c:v>
                </c:pt>
                <c:pt idx="46">
                  <c:v>107.292449399877</c:v>
                </c:pt>
                <c:pt idx="47">
                  <c:v>96.215053975424198</c:v>
                </c:pt>
                <c:pt idx="48">
                  <c:v>83.927847454074396</c:v>
                </c:pt>
                <c:pt idx="49">
                  <c:v>80.723646356111601</c:v>
                </c:pt>
                <c:pt idx="50">
                  <c:v>71.528881506773104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20-45AC-AB90-C1D1E3690491}"/>
            </c:ext>
          </c:extLst>
        </c:ser>
        <c:ser>
          <c:idx val="1"/>
          <c:order val="1"/>
          <c:tx>
            <c:strRef>
              <c:f>right_leg!$C$1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right_leg!$C$2:$C$52</c:f>
              <c:numCache>
                <c:formatCode>General</c:formatCode>
                <c:ptCount val="51"/>
                <c:pt idx="0">
                  <c:v>93.103519336533793</c:v>
                </c:pt>
                <c:pt idx="1">
                  <c:v>93.106496926650294</c:v>
                </c:pt>
                <c:pt idx="2">
                  <c:v>93.1090079247099</c:v>
                </c:pt>
                <c:pt idx="3">
                  <c:v>105.220853984005</c:v>
                </c:pt>
                <c:pt idx="4">
                  <c:v>115.596127876059</c:v>
                </c:pt>
                <c:pt idx="5">
                  <c:v>120.82202929429199</c:v>
                </c:pt>
                <c:pt idx="6">
                  <c:v>129.497843340716</c:v>
                </c:pt>
                <c:pt idx="7">
                  <c:v>128.83069775513999</c:v>
                </c:pt>
                <c:pt idx="8">
                  <c:v>127.69198209928101</c:v>
                </c:pt>
                <c:pt idx="9">
                  <c:v>121.864327306635</c:v>
                </c:pt>
                <c:pt idx="10">
                  <c:v>112.387374787026</c:v>
                </c:pt>
                <c:pt idx="11">
                  <c:v>102.89642528240999</c:v>
                </c:pt>
                <c:pt idx="12">
                  <c:v>91.561182493094506</c:v>
                </c:pt>
                <c:pt idx="13">
                  <c:v>78.129280570257606</c:v>
                </c:pt>
                <c:pt idx="14">
                  <c:v>73.167839333791804</c:v>
                </c:pt>
                <c:pt idx="15">
                  <c:v>64.596063849641197</c:v>
                </c:pt>
                <c:pt idx="16">
                  <c:v>60.211020627315001</c:v>
                </c:pt>
                <c:pt idx="17">
                  <c:v>65.490764034307901</c:v>
                </c:pt>
                <c:pt idx="18">
                  <c:v>69.573048386082903</c:v>
                </c:pt>
                <c:pt idx="19">
                  <c:v>75.242944280440597</c:v>
                </c:pt>
                <c:pt idx="20">
                  <c:v>85.279641181400095</c:v>
                </c:pt>
                <c:pt idx="21">
                  <c:v>98.350169330957002</c:v>
                </c:pt>
                <c:pt idx="22">
                  <c:v>110.355354335572</c:v>
                </c:pt>
                <c:pt idx="23">
                  <c:v>119.211759063195</c:v>
                </c:pt>
                <c:pt idx="24">
                  <c:v>126.330661694452</c:v>
                </c:pt>
                <c:pt idx="25">
                  <c:v>128.96820840012899</c:v>
                </c:pt>
                <c:pt idx="26">
                  <c:v>130.651532159232</c:v>
                </c:pt>
                <c:pt idx="27">
                  <c:v>125.555448539342</c:v>
                </c:pt>
                <c:pt idx="28">
                  <c:v>117.68935826908999</c:v>
                </c:pt>
                <c:pt idx="29">
                  <c:v>108.044136832818</c:v>
                </c:pt>
                <c:pt idx="30">
                  <c:v>98.621056252478496</c:v>
                </c:pt>
                <c:pt idx="31">
                  <c:v>86.988367630628403</c:v>
                </c:pt>
                <c:pt idx="32">
                  <c:v>75.531641198698296</c:v>
                </c:pt>
                <c:pt idx="33">
                  <c:v>69.277215912297393</c:v>
                </c:pt>
                <c:pt idx="34">
                  <c:v>63.729362589508199</c:v>
                </c:pt>
                <c:pt idx="35">
                  <c:v>61.110464460626901</c:v>
                </c:pt>
                <c:pt idx="36">
                  <c:v>66.451744382501104</c:v>
                </c:pt>
                <c:pt idx="37">
                  <c:v>71.117762569317094</c:v>
                </c:pt>
                <c:pt idx="38">
                  <c:v>76.358418547398003</c:v>
                </c:pt>
                <c:pt idx="39">
                  <c:v>91.329352681938602</c:v>
                </c:pt>
                <c:pt idx="40">
                  <c:v>104.718404798644</c:v>
                </c:pt>
                <c:pt idx="41">
                  <c:v>115.06653450933599</c:v>
                </c:pt>
                <c:pt idx="42">
                  <c:v>124.25094108253199</c:v>
                </c:pt>
                <c:pt idx="43">
                  <c:v>129.28396160612101</c:v>
                </c:pt>
                <c:pt idx="44">
                  <c:v>131.06996456621701</c:v>
                </c:pt>
                <c:pt idx="45">
                  <c:v>130.62391010547901</c:v>
                </c:pt>
                <c:pt idx="46">
                  <c:v>124.471146250101</c:v>
                </c:pt>
                <c:pt idx="47">
                  <c:v>116.021732717126</c:v>
                </c:pt>
                <c:pt idx="48">
                  <c:v>104.259962128265</c:v>
                </c:pt>
                <c:pt idx="49">
                  <c:v>92.841180859123696</c:v>
                </c:pt>
                <c:pt idx="50">
                  <c:v>82.448255499352996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0-45AC-AB90-C1D1E3690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709087"/>
        <c:axId val="1858715327"/>
      </c:lineChart>
      <c:catAx>
        <c:axId val="185870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715327"/>
        <c:crosses val="autoZero"/>
        <c:auto val="1"/>
        <c:lblAlgn val="ctr"/>
        <c:lblOffset val="100"/>
        <c:noMultiLvlLbl val="0"/>
      </c:catAx>
      <c:valAx>
        <c:axId val="1858715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70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Right Leg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right_leg!$B$2:$B$357</c:f>
              <c:numCache>
                <c:formatCode>General</c:formatCode>
                <c:ptCount val="356"/>
                <c:pt idx="0">
                  <c:v>55.7861717687964</c:v>
                </c:pt>
                <c:pt idx="1">
                  <c:v>86.108593458684197</c:v>
                </c:pt>
                <c:pt idx="2">
                  <c:v>114.23231457529801</c:v>
                </c:pt>
                <c:pt idx="3">
                  <c:v>115.776048441301</c:v>
                </c:pt>
                <c:pt idx="4">
                  <c:v>130.087132223575</c:v>
                </c:pt>
                <c:pt idx="5">
                  <c:v>116.507178759748</c:v>
                </c:pt>
                <c:pt idx="6">
                  <c:v>92.670633778837896</c:v>
                </c:pt>
                <c:pt idx="7">
                  <c:v>96.0311519247403</c:v>
                </c:pt>
                <c:pt idx="8">
                  <c:v>85.8302254338018</c:v>
                </c:pt>
                <c:pt idx="9">
                  <c:v>79.396830006656401</c:v>
                </c:pt>
                <c:pt idx="10">
                  <c:v>78.690067525979799</c:v>
                </c:pt>
                <c:pt idx="11">
                  <c:v>74.160250776237007</c:v>
                </c:pt>
                <c:pt idx="12">
                  <c:v>76.9833161937852</c:v>
                </c:pt>
                <c:pt idx="13">
                  <c:v>94.8537142994645</c:v>
                </c:pt>
                <c:pt idx="14">
                  <c:v>110.12399326120401</c:v>
                </c:pt>
                <c:pt idx="15">
                  <c:v>109.27515534226001</c:v>
                </c:pt>
                <c:pt idx="16">
                  <c:v>116.952178931228</c:v>
                </c:pt>
                <c:pt idx="17">
                  <c:v>119.939002062272</c:v>
                </c:pt>
                <c:pt idx="18">
                  <c:v>126.05890917934001</c:v>
                </c:pt>
                <c:pt idx="19">
                  <c:v>122.06282618564801</c:v>
                </c:pt>
                <c:pt idx="20">
                  <c:v>127.28211551855</c:v>
                </c:pt>
                <c:pt idx="21">
                  <c:v>127.425071038708</c:v>
                </c:pt>
                <c:pt idx="22">
                  <c:v>136.52020262723201</c:v>
                </c:pt>
                <c:pt idx="23">
                  <c:v>146.07569485746501</c:v>
                </c:pt>
                <c:pt idx="24">
                  <c:v>155.99731620084501</c:v>
                </c:pt>
                <c:pt idx="25">
                  <c:v>158.96077573774201</c:v>
                </c:pt>
                <c:pt idx="26">
                  <c:v>156.045683877447</c:v>
                </c:pt>
                <c:pt idx="27">
                  <c:v>153.20686525962901</c:v>
                </c:pt>
                <c:pt idx="28">
                  <c:v>151.128423183569</c:v>
                </c:pt>
                <c:pt idx="29">
                  <c:v>122.28718599332799</c:v>
                </c:pt>
                <c:pt idx="30">
                  <c:v>108.77779170452401</c:v>
                </c:pt>
                <c:pt idx="31">
                  <c:v>98.058067009006606</c:v>
                </c:pt>
                <c:pt idx="32">
                  <c:v>89.709693115935295</c:v>
                </c:pt>
                <c:pt idx="33">
                  <c:v>77.768402049014298</c:v>
                </c:pt>
                <c:pt idx="34">
                  <c:v>64.345837933375506</c:v>
                </c:pt>
                <c:pt idx="35">
                  <c:v>65.281355724719702</c:v>
                </c:pt>
                <c:pt idx="36">
                  <c:v>60.803087641132798</c:v>
                </c:pt>
                <c:pt idx="37">
                  <c:v>73.275859479309005</c:v>
                </c:pt>
                <c:pt idx="38">
                  <c:v>98.841814560191594</c:v>
                </c:pt>
                <c:pt idx="39">
                  <c:v>107.66883763942199</c:v>
                </c:pt>
                <c:pt idx="40">
                  <c:v>108.788060218084</c:v>
                </c:pt>
                <c:pt idx="41">
                  <c:v>115.41390655401101</c:v>
                </c:pt>
                <c:pt idx="42">
                  <c:v>116.13837090768401</c:v>
                </c:pt>
                <c:pt idx="43">
                  <c:v>112.708708425086</c:v>
                </c:pt>
                <c:pt idx="44">
                  <c:v>130.608614985119</c:v>
                </c:pt>
                <c:pt idx="45">
                  <c:v>149.138959028861</c:v>
                </c:pt>
                <c:pt idx="46">
                  <c:v>157.74538862308799</c:v>
                </c:pt>
                <c:pt idx="47">
                  <c:v>160.62935148911501</c:v>
                </c:pt>
                <c:pt idx="48">
                  <c:v>144.90787550284699</c:v>
                </c:pt>
                <c:pt idx="49">
                  <c:v>135.072088725421</c:v>
                </c:pt>
                <c:pt idx="50">
                  <c:v>122.159148637808</c:v>
                </c:pt>
                <c:pt idx="51">
                  <c:v>99.868912648530099</c:v>
                </c:pt>
                <c:pt idx="52">
                  <c:v>91.505695631475206</c:v>
                </c:pt>
                <c:pt idx="53">
                  <c:v>79.823489220640894</c:v>
                </c:pt>
                <c:pt idx="54">
                  <c:v>67.890551656248306</c:v>
                </c:pt>
                <c:pt idx="55">
                  <c:v>61.323833132373203</c:v>
                </c:pt>
                <c:pt idx="56">
                  <c:v>59.990554647050601</c:v>
                </c:pt>
                <c:pt idx="57">
                  <c:v>65.589349646502598</c:v>
                </c:pt>
                <c:pt idx="58">
                  <c:v>76.456546968693701</c:v>
                </c:pt>
                <c:pt idx="59">
                  <c:v>84.650718011167598</c:v>
                </c:pt>
                <c:pt idx="60">
                  <c:v>100.50709474393901</c:v>
                </c:pt>
                <c:pt idx="61">
                  <c:v>109.387095819348</c:v>
                </c:pt>
                <c:pt idx="62">
                  <c:v>117.4736521767</c:v>
                </c:pt>
                <c:pt idx="63">
                  <c:v>123.273638703725</c:v>
                </c:pt>
                <c:pt idx="64">
                  <c:v>140.904044496312</c:v>
                </c:pt>
                <c:pt idx="65">
                  <c:v>153.674678719002</c:v>
                </c:pt>
                <c:pt idx="66">
                  <c:v>157.78078493469101</c:v>
                </c:pt>
                <c:pt idx="67">
                  <c:v>158.39299882344801</c:v>
                </c:pt>
                <c:pt idx="68">
                  <c:v>143.83734694302001</c:v>
                </c:pt>
                <c:pt idx="69">
                  <c:v>119.139786388315</c:v>
                </c:pt>
                <c:pt idx="70">
                  <c:v>118.097024149399</c:v>
                </c:pt>
                <c:pt idx="71">
                  <c:v>105.95164714518501</c:v>
                </c:pt>
                <c:pt idx="72">
                  <c:v>99.532717026537895</c:v>
                </c:pt>
                <c:pt idx="73">
                  <c:v>91.040929838128406</c:v>
                </c:pt>
                <c:pt idx="74">
                  <c:v>79.517925739726195</c:v>
                </c:pt>
                <c:pt idx="75">
                  <c:v>85.637978286261998</c:v>
                </c:pt>
                <c:pt idx="76">
                  <c:v>68.303805811733596</c:v>
                </c:pt>
                <c:pt idx="77">
                  <c:v>69.619358073325699</c:v>
                </c:pt>
                <c:pt idx="78">
                  <c:v>69.046011909342795</c:v>
                </c:pt>
                <c:pt idx="79">
                  <c:v>82.356783283390399</c:v>
                </c:pt>
                <c:pt idx="80">
                  <c:v>104.674610138508</c:v>
                </c:pt>
                <c:pt idx="81">
                  <c:v>104.92986346802201</c:v>
                </c:pt>
                <c:pt idx="82">
                  <c:v>113.52240291187999</c:v>
                </c:pt>
                <c:pt idx="83">
                  <c:v>121.52847658093501</c:v>
                </c:pt>
                <c:pt idx="84">
                  <c:v>125.371812488809</c:v>
                </c:pt>
                <c:pt idx="85">
                  <c:v>140.822375413928</c:v>
                </c:pt>
                <c:pt idx="86">
                  <c:v>140.07310470528901</c:v>
                </c:pt>
                <c:pt idx="87">
                  <c:v>147.65858833364399</c:v>
                </c:pt>
                <c:pt idx="88">
                  <c:v>148.509825949781</c:v>
                </c:pt>
                <c:pt idx="89">
                  <c:v>148.88104122449201</c:v>
                </c:pt>
                <c:pt idx="90">
                  <c:v>143.883789966048</c:v>
                </c:pt>
                <c:pt idx="91">
                  <c:v>134.61243581298299</c:v>
                </c:pt>
                <c:pt idx="92">
                  <c:v>101.60734132777699</c:v>
                </c:pt>
                <c:pt idx="93">
                  <c:v>92.054545565457204</c:v>
                </c:pt>
                <c:pt idx="94">
                  <c:v>84.884009640766394</c:v>
                </c:pt>
                <c:pt idx="95">
                  <c:v>84.424166857559698</c:v>
                </c:pt>
                <c:pt idx="96">
                  <c:v>77.615286999976703</c:v>
                </c:pt>
                <c:pt idx="97">
                  <c:v>79.221271453166594</c:v>
                </c:pt>
                <c:pt idx="98">
                  <c:v>74.322207809733996</c:v>
                </c:pt>
                <c:pt idx="99">
                  <c:v>81.276666944948502</c:v>
                </c:pt>
                <c:pt idx="100">
                  <c:v>99.1956549469745</c:v>
                </c:pt>
                <c:pt idx="101">
                  <c:v>120.522252582688</c:v>
                </c:pt>
                <c:pt idx="102">
                  <c:v>126.027373385103</c:v>
                </c:pt>
                <c:pt idx="103">
                  <c:v>124.85916729740801</c:v>
                </c:pt>
                <c:pt idx="104">
                  <c:v>130.207965953068</c:v>
                </c:pt>
                <c:pt idx="105">
                  <c:v>139.50716788867601</c:v>
                </c:pt>
                <c:pt idx="106">
                  <c:v>135.81921636755001</c:v>
                </c:pt>
                <c:pt idx="107">
                  <c:v>143.46359591092701</c:v>
                </c:pt>
                <c:pt idx="108">
                  <c:v>146.21774304510799</c:v>
                </c:pt>
                <c:pt idx="109">
                  <c:v>141.636450639087</c:v>
                </c:pt>
                <c:pt idx="110">
                  <c:v>135</c:v>
                </c:pt>
                <c:pt idx="111">
                  <c:v>119.701429026694</c:v>
                </c:pt>
                <c:pt idx="112">
                  <c:v>105.232100427402</c:v>
                </c:pt>
                <c:pt idx="113">
                  <c:v>90.969652627264793</c:v>
                </c:pt>
                <c:pt idx="114">
                  <c:v>87.050934142466105</c:v>
                </c:pt>
                <c:pt idx="115">
                  <c:v>96.832361677416998</c:v>
                </c:pt>
                <c:pt idx="116">
                  <c:v>81.882054611397393</c:v>
                </c:pt>
                <c:pt idx="117">
                  <c:v>79.121988599320204</c:v>
                </c:pt>
                <c:pt idx="118">
                  <c:v>69.324082405615101</c:v>
                </c:pt>
                <c:pt idx="119">
                  <c:v>66.947815824064804</c:v>
                </c:pt>
                <c:pt idx="120">
                  <c:v>75.512082354015007</c:v>
                </c:pt>
                <c:pt idx="121">
                  <c:v>80.956558012074296</c:v>
                </c:pt>
                <c:pt idx="122">
                  <c:v>87.167384531856499</c:v>
                </c:pt>
                <c:pt idx="123">
                  <c:v>98.192135925275494</c:v>
                </c:pt>
                <c:pt idx="124">
                  <c:v>111.268880842497</c:v>
                </c:pt>
                <c:pt idx="125">
                  <c:v>117.678054389591</c:v>
                </c:pt>
                <c:pt idx="126">
                  <c:v>122.61661653271</c:v>
                </c:pt>
                <c:pt idx="127">
                  <c:v>142.74573077575999</c:v>
                </c:pt>
                <c:pt idx="128">
                  <c:v>147.95164711382199</c:v>
                </c:pt>
                <c:pt idx="129">
                  <c:v>147.066268466845</c:v>
                </c:pt>
                <c:pt idx="130">
                  <c:v>140.67289002044399</c:v>
                </c:pt>
                <c:pt idx="131">
                  <c:v>131.548719591702</c:v>
                </c:pt>
                <c:pt idx="132">
                  <c:v>124.158771255486</c:v>
                </c:pt>
                <c:pt idx="133">
                  <c:v>109.847024325018</c:v>
                </c:pt>
                <c:pt idx="134">
                  <c:v>87.753703278799307</c:v>
                </c:pt>
                <c:pt idx="135">
                  <c:v>83.285001522563903</c:v>
                </c:pt>
                <c:pt idx="136">
                  <c:v>80.746189906739602</c:v>
                </c:pt>
                <c:pt idx="137">
                  <c:v>82.163481864645505</c:v>
                </c:pt>
                <c:pt idx="138">
                  <c:v>71.829898810805304</c:v>
                </c:pt>
                <c:pt idx="139">
                  <c:v>68.216456362621102</c:v>
                </c:pt>
                <c:pt idx="140">
                  <c:v>71.251403461358194</c:v>
                </c:pt>
                <c:pt idx="141">
                  <c:v>75.170426118339805</c:v>
                </c:pt>
                <c:pt idx="142">
                  <c:v>84.690726439520503</c:v>
                </c:pt>
                <c:pt idx="143">
                  <c:v>94.165447631299799</c:v>
                </c:pt>
                <c:pt idx="144">
                  <c:v>108.42029235985</c:v>
                </c:pt>
                <c:pt idx="145">
                  <c:v>114.265872006647</c:v>
                </c:pt>
                <c:pt idx="146">
                  <c:v>123.41322841196499</c:v>
                </c:pt>
                <c:pt idx="147">
                  <c:v>132.058680073018</c:v>
                </c:pt>
                <c:pt idx="148">
                  <c:v>136.74239004361399</c:v>
                </c:pt>
                <c:pt idx="149">
                  <c:v>142.92795874661601</c:v>
                </c:pt>
                <c:pt idx="150">
                  <c:v>138.69274619361099</c:v>
                </c:pt>
                <c:pt idx="151">
                  <c:v>130.60511196417499</c:v>
                </c:pt>
                <c:pt idx="152">
                  <c:v>124.674066861328</c:v>
                </c:pt>
                <c:pt idx="153">
                  <c:v>109.037458378644</c:v>
                </c:pt>
                <c:pt idx="154">
                  <c:v>89.496489858461004</c:v>
                </c:pt>
                <c:pt idx="155">
                  <c:v>82.224482780697798</c:v>
                </c:pt>
                <c:pt idx="156">
                  <c:v>80.125940748242598</c:v>
                </c:pt>
                <c:pt idx="157">
                  <c:v>76.429565614838495</c:v>
                </c:pt>
                <c:pt idx="158">
                  <c:v>69.713116410637099</c:v>
                </c:pt>
                <c:pt idx="159">
                  <c:v>68.7820304232213</c:v>
                </c:pt>
                <c:pt idx="160">
                  <c:v>76.598169113680299</c:v>
                </c:pt>
                <c:pt idx="161">
                  <c:v>81.354015331744506</c:v>
                </c:pt>
                <c:pt idx="162">
                  <c:v>81.894196872315803</c:v>
                </c:pt>
                <c:pt idx="163">
                  <c:v>88.611300828798093</c:v>
                </c:pt>
                <c:pt idx="164">
                  <c:v>96.768654658350002</c:v>
                </c:pt>
                <c:pt idx="165">
                  <c:v>108.631810011284</c:v>
                </c:pt>
                <c:pt idx="166">
                  <c:v>114.809548999995</c:v>
                </c:pt>
                <c:pt idx="167">
                  <c:v>120.249165152831</c:v>
                </c:pt>
                <c:pt idx="168">
                  <c:v>135.779222776193</c:v>
                </c:pt>
                <c:pt idx="169">
                  <c:v>143.40164429984</c:v>
                </c:pt>
                <c:pt idx="170">
                  <c:v>141.31843110148901</c:v>
                </c:pt>
                <c:pt idx="171">
                  <c:v>136.24155506576599</c:v>
                </c:pt>
                <c:pt idx="172">
                  <c:v>130.94962722624501</c:v>
                </c:pt>
                <c:pt idx="173">
                  <c:v>124.11388993054</c:v>
                </c:pt>
                <c:pt idx="174">
                  <c:v>96.783734055687901</c:v>
                </c:pt>
                <c:pt idx="175">
                  <c:v>87.585522835046604</c:v>
                </c:pt>
                <c:pt idx="176">
                  <c:v>78.893337589203497</c:v>
                </c:pt>
                <c:pt idx="177">
                  <c:v>77.802495324392794</c:v>
                </c:pt>
                <c:pt idx="178">
                  <c:v>75.612612126555405</c:v>
                </c:pt>
                <c:pt idx="179">
                  <c:v>73.987646120762406</c:v>
                </c:pt>
                <c:pt idx="180">
                  <c:v>68.309124038730104</c:v>
                </c:pt>
                <c:pt idx="181">
                  <c:v>72.866134440845101</c:v>
                </c:pt>
                <c:pt idx="182">
                  <c:v>74.778340530847402</c:v>
                </c:pt>
                <c:pt idx="183">
                  <c:v>79.032378447369396</c:v>
                </c:pt>
                <c:pt idx="184">
                  <c:v>83.564182563440994</c:v>
                </c:pt>
                <c:pt idx="185">
                  <c:v>87.495044441458404</c:v>
                </c:pt>
                <c:pt idx="186">
                  <c:v>99.516788492936598</c:v>
                </c:pt>
                <c:pt idx="187">
                  <c:v>112.804425706926</c:v>
                </c:pt>
                <c:pt idx="188">
                  <c:v>115.44319845067299</c:v>
                </c:pt>
                <c:pt idx="189">
                  <c:v>126.51429463291601</c:v>
                </c:pt>
                <c:pt idx="190">
                  <c:v>112.652932920232</c:v>
                </c:pt>
                <c:pt idx="191">
                  <c:v>123.891543079733</c:v>
                </c:pt>
                <c:pt idx="192">
                  <c:v>139.26261112278999</c:v>
                </c:pt>
                <c:pt idx="193">
                  <c:v>130.70214547180299</c:v>
                </c:pt>
                <c:pt idx="194">
                  <c:v>123.493886900978</c:v>
                </c:pt>
                <c:pt idx="195">
                  <c:v>118.069238525907</c:v>
                </c:pt>
                <c:pt idx="196">
                  <c:v>104.394181353747</c:v>
                </c:pt>
                <c:pt idx="197">
                  <c:v>92.254574965934907</c:v>
                </c:pt>
                <c:pt idx="198">
                  <c:v>86.106292444902905</c:v>
                </c:pt>
                <c:pt idx="199">
                  <c:v>84.270678331901195</c:v>
                </c:pt>
                <c:pt idx="200">
                  <c:v>82.524678048111696</c:v>
                </c:pt>
                <c:pt idx="201">
                  <c:v>90.4387993602801</c:v>
                </c:pt>
                <c:pt idx="202">
                  <c:v>82.819975679735506</c:v>
                </c:pt>
                <c:pt idx="203">
                  <c:v>81.483734215625404</c:v>
                </c:pt>
                <c:pt idx="204">
                  <c:v>82.155034897359798</c:v>
                </c:pt>
                <c:pt idx="205">
                  <c:v>85.386456499050894</c:v>
                </c:pt>
                <c:pt idx="206">
                  <c:v>89.537350337160603</c:v>
                </c:pt>
                <c:pt idx="207">
                  <c:v>98.955453337506796</c:v>
                </c:pt>
                <c:pt idx="208">
                  <c:v>110.71650142733</c:v>
                </c:pt>
                <c:pt idx="209">
                  <c:v>115.599415307331</c:v>
                </c:pt>
                <c:pt idx="210">
                  <c:v>118.115860353656</c:v>
                </c:pt>
                <c:pt idx="211">
                  <c:v>127.688445170094</c:v>
                </c:pt>
                <c:pt idx="212">
                  <c:v>143.14472608520899</c:v>
                </c:pt>
                <c:pt idx="213">
                  <c:v>147.46138331354601</c:v>
                </c:pt>
                <c:pt idx="214">
                  <c:v>141.517517222268</c:v>
                </c:pt>
                <c:pt idx="215">
                  <c:v>133.38390751546601</c:v>
                </c:pt>
                <c:pt idx="216">
                  <c:v>127.31194521144801</c:v>
                </c:pt>
                <c:pt idx="217">
                  <c:v>122.65782283441401</c:v>
                </c:pt>
                <c:pt idx="218">
                  <c:v>101.653999386948</c:v>
                </c:pt>
                <c:pt idx="219">
                  <c:v>90.9900058840215</c:v>
                </c:pt>
                <c:pt idx="220">
                  <c:v>85.948316162171494</c:v>
                </c:pt>
                <c:pt idx="221">
                  <c:v>83.823317929373502</c:v>
                </c:pt>
                <c:pt idx="222">
                  <c:v>79.896116305199698</c:v>
                </c:pt>
                <c:pt idx="223">
                  <c:v>83.553163094547799</c:v>
                </c:pt>
                <c:pt idx="224">
                  <c:v>83.029801863398703</c:v>
                </c:pt>
                <c:pt idx="225">
                  <c:v>85.438575512440394</c:v>
                </c:pt>
                <c:pt idx="226">
                  <c:v>83.419427764566606</c:v>
                </c:pt>
                <c:pt idx="227">
                  <c:v>88.102773111852599</c:v>
                </c:pt>
                <c:pt idx="228">
                  <c:v>94.044829940134406</c:v>
                </c:pt>
                <c:pt idx="229">
                  <c:v>102.164767922773</c:v>
                </c:pt>
                <c:pt idx="230">
                  <c:v>111.01768025834799</c:v>
                </c:pt>
                <c:pt idx="231">
                  <c:v>116.086982027609</c:v>
                </c:pt>
                <c:pt idx="232">
                  <c:v>120.353210586752</c:v>
                </c:pt>
                <c:pt idx="233">
                  <c:v>130.123776688145</c:v>
                </c:pt>
                <c:pt idx="234">
                  <c:v>137.843632790962</c:v>
                </c:pt>
                <c:pt idx="235">
                  <c:v>131.759913605934</c:v>
                </c:pt>
                <c:pt idx="236">
                  <c:v>129.232240366539</c:v>
                </c:pt>
                <c:pt idx="237">
                  <c:v>86.974286900550197</c:v>
                </c:pt>
                <c:pt idx="238">
                  <c:v>95.753105977408893</c:v>
                </c:pt>
                <c:pt idx="239">
                  <c:v>110.625473323005</c:v>
                </c:pt>
                <c:pt idx="240">
                  <c:v>92.266411713935796</c:v>
                </c:pt>
                <c:pt idx="241">
                  <c:v>83.908651168646699</c:v>
                </c:pt>
                <c:pt idx="242">
                  <c:v>82.345689726139199</c:v>
                </c:pt>
                <c:pt idx="243">
                  <c:v>81.822069487300197</c:v>
                </c:pt>
                <c:pt idx="244">
                  <c:v>81.241730085337494</c:v>
                </c:pt>
                <c:pt idx="245">
                  <c:v>74.527587809489802</c:v>
                </c:pt>
                <c:pt idx="246">
                  <c:v>74.637152998960403</c:v>
                </c:pt>
                <c:pt idx="247">
                  <c:v>80.373711872050905</c:v>
                </c:pt>
                <c:pt idx="248">
                  <c:v>81.465215666464402</c:v>
                </c:pt>
                <c:pt idx="249">
                  <c:v>90.260873648501303</c:v>
                </c:pt>
                <c:pt idx="250">
                  <c:v>90.878700727911607</c:v>
                </c:pt>
                <c:pt idx="251">
                  <c:v>102.777293641168</c:v>
                </c:pt>
                <c:pt idx="252">
                  <c:v>112.214268835665</c:v>
                </c:pt>
                <c:pt idx="253">
                  <c:v>116.172788383203</c:v>
                </c:pt>
                <c:pt idx="254">
                  <c:v>128.30999100764001</c:v>
                </c:pt>
                <c:pt idx="255">
                  <c:v>140.96551495729699</c:v>
                </c:pt>
                <c:pt idx="256">
                  <c:v>142.06844167537301</c:v>
                </c:pt>
                <c:pt idx="257">
                  <c:v>135.51011588372401</c:v>
                </c:pt>
                <c:pt idx="258">
                  <c:v>127.019259184156</c:v>
                </c:pt>
                <c:pt idx="259">
                  <c:v>122.617130662497</c:v>
                </c:pt>
                <c:pt idx="260">
                  <c:v>104.015651006935</c:v>
                </c:pt>
                <c:pt idx="261">
                  <c:v>92.120014364263994</c:v>
                </c:pt>
                <c:pt idx="262">
                  <c:v>79.296621394049097</c:v>
                </c:pt>
                <c:pt idx="263">
                  <c:v>79.481610927875295</c:v>
                </c:pt>
                <c:pt idx="264">
                  <c:v>81.776295167927401</c:v>
                </c:pt>
                <c:pt idx="265">
                  <c:v>80.637111060340501</c:v>
                </c:pt>
                <c:pt idx="266">
                  <c:v>73.030331125024702</c:v>
                </c:pt>
                <c:pt idx="267">
                  <c:v>73.899405898792494</c:v>
                </c:pt>
                <c:pt idx="268">
                  <c:v>77.776967068388004</c:v>
                </c:pt>
                <c:pt idx="269">
                  <c:v>78.040573451243603</c:v>
                </c:pt>
                <c:pt idx="270">
                  <c:v>85.950955912435106</c:v>
                </c:pt>
                <c:pt idx="271">
                  <c:v>97.508597584564299</c:v>
                </c:pt>
                <c:pt idx="272">
                  <c:v>113.787484277527</c:v>
                </c:pt>
                <c:pt idx="273">
                  <c:v>115.959303390828</c:v>
                </c:pt>
                <c:pt idx="274">
                  <c:v>129.31690702277899</c:v>
                </c:pt>
                <c:pt idx="275">
                  <c:v>140.002473635488</c:v>
                </c:pt>
                <c:pt idx="276">
                  <c:v>142.158269844595</c:v>
                </c:pt>
                <c:pt idx="277">
                  <c:v>138.176393429098</c:v>
                </c:pt>
                <c:pt idx="278">
                  <c:v>131.61964271314301</c:v>
                </c:pt>
                <c:pt idx="279">
                  <c:v>125.358186242174</c:v>
                </c:pt>
                <c:pt idx="280">
                  <c:v>117.977080791115</c:v>
                </c:pt>
                <c:pt idx="281">
                  <c:v>97.167657705092296</c:v>
                </c:pt>
                <c:pt idx="282">
                  <c:v>83.340032332188699</c:v>
                </c:pt>
                <c:pt idx="283">
                  <c:v>82.298202612186998</c:v>
                </c:pt>
                <c:pt idx="284">
                  <c:v>80.576679933277305</c:v>
                </c:pt>
                <c:pt idx="285">
                  <c:v>80.001467153050598</c:v>
                </c:pt>
                <c:pt idx="286">
                  <c:v>74.761712239888197</c:v>
                </c:pt>
                <c:pt idx="287">
                  <c:v>74.627006048927399</c:v>
                </c:pt>
                <c:pt idx="288">
                  <c:v>76.597939668393906</c:v>
                </c:pt>
                <c:pt idx="289">
                  <c:v>79.134579366972901</c:v>
                </c:pt>
                <c:pt idx="290">
                  <c:v>86.171607568597494</c:v>
                </c:pt>
                <c:pt idx="291">
                  <c:v>100.146005907697</c:v>
                </c:pt>
                <c:pt idx="292">
                  <c:v>111.740398247454</c:v>
                </c:pt>
                <c:pt idx="293">
                  <c:v>112.96634079407499</c:v>
                </c:pt>
                <c:pt idx="294">
                  <c:v>128.88190463331699</c:v>
                </c:pt>
                <c:pt idx="295">
                  <c:v>135.28516630848401</c:v>
                </c:pt>
                <c:pt idx="296">
                  <c:v>144.501164047099</c:v>
                </c:pt>
                <c:pt idx="297">
                  <c:v>139.76937528217201</c:v>
                </c:pt>
                <c:pt idx="298">
                  <c:v>131.698464850383</c:v>
                </c:pt>
                <c:pt idx="299">
                  <c:v>123.36636600105901</c:v>
                </c:pt>
                <c:pt idx="300">
                  <c:v>111.03550573664</c:v>
                </c:pt>
                <c:pt idx="301">
                  <c:v>87.144750857429699</c:v>
                </c:pt>
                <c:pt idx="302">
                  <c:v>79.798954941383997</c:v>
                </c:pt>
                <c:pt idx="303">
                  <c:v>78.856322495020905</c:v>
                </c:pt>
                <c:pt idx="304">
                  <c:v>78.310630824560803</c:v>
                </c:pt>
                <c:pt idx="305">
                  <c:v>70.849972845802995</c:v>
                </c:pt>
                <c:pt idx="306">
                  <c:v>71.592878168339695</c:v>
                </c:pt>
                <c:pt idx="307">
                  <c:v>72.982813342281901</c:v>
                </c:pt>
                <c:pt idx="308">
                  <c:v>77.017185009457194</c:v>
                </c:pt>
                <c:pt idx="309">
                  <c:v>84.803998170308603</c:v>
                </c:pt>
                <c:pt idx="310">
                  <c:v>92.977375187475104</c:v>
                </c:pt>
                <c:pt idx="311">
                  <c:v>104.618139611609</c:v>
                </c:pt>
                <c:pt idx="312">
                  <c:v>112.958020569968</c:v>
                </c:pt>
                <c:pt idx="313">
                  <c:v>123.579178828281</c:v>
                </c:pt>
                <c:pt idx="314">
                  <c:v>127.191812955437</c:v>
                </c:pt>
                <c:pt idx="315">
                  <c:v>143.67050129895301</c:v>
                </c:pt>
                <c:pt idx="316">
                  <c:v>138.33942797871001</c:v>
                </c:pt>
                <c:pt idx="317">
                  <c:v>129.699073483474</c:v>
                </c:pt>
                <c:pt idx="318">
                  <c:v>122.607546647842</c:v>
                </c:pt>
                <c:pt idx="319">
                  <c:v>120.40236389818899</c:v>
                </c:pt>
                <c:pt idx="320">
                  <c:v>90.342736557881906</c:v>
                </c:pt>
                <c:pt idx="321">
                  <c:v>80.046944180131206</c:v>
                </c:pt>
                <c:pt idx="322">
                  <c:v>79.898020207542899</c:v>
                </c:pt>
                <c:pt idx="323">
                  <c:v>79.360005148894899</c:v>
                </c:pt>
                <c:pt idx="324">
                  <c:v>77.758964708245401</c:v>
                </c:pt>
                <c:pt idx="325">
                  <c:v>71.9521789312289</c:v>
                </c:pt>
                <c:pt idx="326">
                  <c:v>71.103264450296805</c:v>
                </c:pt>
                <c:pt idx="327">
                  <c:v>74.010378008026905</c:v>
                </c:pt>
                <c:pt idx="328">
                  <c:v>81.141039229070103</c:v>
                </c:pt>
                <c:pt idx="329">
                  <c:v>86.964680351481903</c:v>
                </c:pt>
                <c:pt idx="330">
                  <c:v>99.446668881750199</c:v>
                </c:pt>
                <c:pt idx="331">
                  <c:v>109.911422503065</c:v>
                </c:pt>
                <c:pt idx="332">
                  <c:v>122.277969694875</c:v>
                </c:pt>
                <c:pt idx="333">
                  <c:v>128.610200010592</c:v>
                </c:pt>
                <c:pt idx="334">
                  <c:v>136.144439046602</c:v>
                </c:pt>
                <c:pt idx="335">
                  <c:v>139.14762818016001</c:v>
                </c:pt>
                <c:pt idx="336">
                  <c:v>130.20241952411601</c:v>
                </c:pt>
                <c:pt idx="337">
                  <c:v>123.51783170102399</c:v>
                </c:pt>
                <c:pt idx="338">
                  <c:v>118.555190230854</c:v>
                </c:pt>
                <c:pt idx="339">
                  <c:v>99.246579241626094</c:v>
                </c:pt>
                <c:pt idx="340">
                  <c:v>84.2894068625003</c:v>
                </c:pt>
                <c:pt idx="341">
                  <c:v>81.525101138781693</c:v>
                </c:pt>
                <c:pt idx="342">
                  <c:v>76.140475794098293</c:v>
                </c:pt>
                <c:pt idx="343">
                  <c:v>76.158327106590605</c:v>
                </c:pt>
                <c:pt idx="344">
                  <c:v>67.869406848832895</c:v>
                </c:pt>
                <c:pt idx="345">
                  <c:v>72.078612447117905</c:v>
                </c:pt>
                <c:pt idx="346">
                  <c:v>74.514075435158702</c:v>
                </c:pt>
                <c:pt idx="347">
                  <c:v>78.449371441935398</c:v>
                </c:pt>
                <c:pt idx="348">
                  <c:v>87.173558514695003</c:v>
                </c:pt>
                <c:pt idx="349">
                  <c:v>100.32556940169501</c:v>
                </c:pt>
                <c:pt idx="350">
                  <c:v>109.946644913284</c:v>
                </c:pt>
                <c:pt idx="351">
                  <c:v>113.04741848214999</c:v>
                </c:pt>
                <c:pt idx="352">
                  <c:v>124.592288687509</c:v>
                </c:pt>
                <c:pt idx="353">
                  <c:v>130.95759204692899</c:v>
                </c:pt>
                <c:pt idx="354">
                  <c:v>141.650609312699</c:v>
                </c:pt>
                <c:pt idx="355">
                  <c:v>136.351734046693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CF-4AFE-9366-F489418C807D}"/>
            </c:ext>
          </c:extLst>
        </c:ser>
        <c:ser>
          <c:idx val="1"/>
          <c:order val="1"/>
          <c:tx>
            <c:strRef>
              <c:f>right_leg!$C$1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right_leg!$C$2:$C$357</c:f>
              <c:numCache>
                <c:formatCode>General</c:formatCode>
                <c:ptCount val="356"/>
                <c:pt idx="0">
                  <c:v>5.1704832791729602</c:v>
                </c:pt>
                <c:pt idx="1">
                  <c:v>7.2500765680628696</c:v>
                </c:pt>
                <c:pt idx="2">
                  <c:v>146.56842051106901</c:v>
                </c:pt>
                <c:pt idx="3">
                  <c:v>144.45657761250101</c:v>
                </c:pt>
                <c:pt idx="4">
                  <c:v>139.433663955789</c:v>
                </c:pt>
                <c:pt idx="5">
                  <c:v>129.70050692102501</c:v>
                </c:pt>
                <c:pt idx="6">
                  <c:v>120.742892857906</c:v>
                </c:pt>
                <c:pt idx="7">
                  <c:v>111.29421194906899</c:v>
                </c:pt>
                <c:pt idx="8">
                  <c:v>101.91212958235801</c:v>
                </c:pt>
                <c:pt idx="9">
                  <c:v>92.861039393515298</c:v>
                </c:pt>
                <c:pt idx="10">
                  <c:v>85.329176415572704</c:v>
                </c:pt>
                <c:pt idx="11">
                  <c:v>78.768988848571496</c:v>
                </c:pt>
                <c:pt idx="12">
                  <c:v>74.284451209289202</c:v>
                </c:pt>
                <c:pt idx="13">
                  <c:v>69.136101934300001</c:v>
                </c:pt>
                <c:pt idx="14">
                  <c:v>73.434707112254301</c:v>
                </c:pt>
                <c:pt idx="15">
                  <c:v>77.046143484048002</c:v>
                </c:pt>
                <c:pt idx="16">
                  <c:v>86.481951504558793</c:v>
                </c:pt>
                <c:pt idx="17">
                  <c:v>96.005202359453094</c:v>
                </c:pt>
                <c:pt idx="18">
                  <c:v>109.40430433412401</c:v>
                </c:pt>
                <c:pt idx="19">
                  <c:v>124.655502054774</c:v>
                </c:pt>
                <c:pt idx="20">
                  <c:v>132.09841627173901</c:v>
                </c:pt>
                <c:pt idx="21">
                  <c:v>139.00940342596499</c:v>
                </c:pt>
                <c:pt idx="22">
                  <c:v>146.989350325202</c:v>
                </c:pt>
                <c:pt idx="23">
                  <c:v>149.307569908131</c:v>
                </c:pt>
                <c:pt idx="24">
                  <c:v>150.225429159546</c:v>
                </c:pt>
                <c:pt idx="25">
                  <c:v>154.917797188164</c:v>
                </c:pt>
                <c:pt idx="26">
                  <c:v>158.99615172825</c:v>
                </c:pt>
                <c:pt idx="27">
                  <c:v>157.06740612639001</c:v>
                </c:pt>
                <c:pt idx="28">
                  <c:v>147.00419553840899</c:v>
                </c:pt>
                <c:pt idx="29">
                  <c:v>133.88078854754599</c:v>
                </c:pt>
                <c:pt idx="30">
                  <c:v>119.212215022103</c:v>
                </c:pt>
                <c:pt idx="31">
                  <c:v>102.53203567966101</c:v>
                </c:pt>
                <c:pt idx="32">
                  <c:v>89.9790995517954</c:v>
                </c:pt>
                <c:pt idx="33">
                  <c:v>77.6409519081013</c:v>
                </c:pt>
                <c:pt idx="34">
                  <c:v>67.201905466952198</c:v>
                </c:pt>
                <c:pt idx="35">
                  <c:v>63.962080006653103</c:v>
                </c:pt>
                <c:pt idx="36">
                  <c:v>65.785489528580001</c:v>
                </c:pt>
                <c:pt idx="37">
                  <c:v>74.216989275323797</c:v>
                </c:pt>
                <c:pt idx="38">
                  <c:v>87.722895791184499</c:v>
                </c:pt>
                <c:pt idx="39">
                  <c:v>100.646829551634</c:v>
                </c:pt>
                <c:pt idx="40">
                  <c:v>116.685288032203</c:v>
                </c:pt>
                <c:pt idx="41">
                  <c:v>127.462650268697</c:v>
                </c:pt>
                <c:pt idx="42">
                  <c:v>137.004519092354</c:v>
                </c:pt>
                <c:pt idx="43">
                  <c:v>142.274070766764</c:v>
                </c:pt>
                <c:pt idx="44">
                  <c:v>149.09109752564501</c:v>
                </c:pt>
                <c:pt idx="45">
                  <c:v>151.91416663337401</c:v>
                </c:pt>
                <c:pt idx="46">
                  <c:v>156.30985400379299</c:v>
                </c:pt>
                <c:pt idx="47">
                  <c:v>158.59775921756099</c:v>
                </c:pt>
                <c:pt idx="48">
                  <c:v>151.313753032818</c:v>
                </c:pt>
                <c:pt idx="49">
                  <c:v>138.04821390742001</c:v>
                </c:pt>
                <c:pt idx="50">
                  <c:v>125.12126511433701</c:v>
                </c:pt>
                <c:pt idx="51">
                  <c:v>108.047960315868</c:v>
                </c:pt>
                <c:pt idx="52">
                  <c:v>95.574588157750696</c:v>
                </c:pt>
                <c:pt idx="53">
                  <c:v>83.381756100024802</c:v>
                </c:pt>
                <c:pt idx="54">
                  <c:v>71.144119297847595</c:v>
                </c:pt>
                <c:pt idx="55">
                  <c:v>66.380755820464501</c:v>
                </c:pt>
                <c:pt idx="56">
                  <c:v>67.667063389482294</c:v>
                </c:pt>
                <c:pt idx="57">
                  <c:v>73.078660621976496</c:v>
                </c:pt>
                <c:pt idx="58">
                  <c:v>85.312116346531297</c:v>
                </c:pt>
                <c:pt idx="59">
                  <c:v>96.169778311213094</c:v>
                </c:pt>
                <c:pt idx="60">
                  <c:v>114.220341992624</c:v>
                </c:pt>
                <c:pt idx="61">
                  <c:v>125.863052690514</c:v>
                </c:pt>
                <c:pt idx="62">
                  <c:v>136.37795148756399</c:v>
                </c:pt>
                <c:pt idx="63">
                  <c:v>141.40347854221301</c:v>
                </c:pt>
                <c:pt idx="64">
                  <c:v>149.05498502356599</c:v>
                </c:pt>
                <c:pt idx="65">
                  <c:v>151.07181938091301</c:v>
                </c:pt>
                <c:pt idx="66">
                  <c:v>156.420692417238</c:v>
                </c:pt>
                <c:pt idx="67">
                  <c:v>158.28308297704501</c:v>
                </c:pt>
                <c:pt idx="68">
                  <c:v>154.53182053058401</c:v>
                </c:pt>
                <c:pt idx="69">
                  <c:v>142.48340549981</c:v>
                </c:pt>
                <c:pt idx="70">
                  <c:v>129.67929736072199</c:v>
                </c:pt>
                <c:pt idx="71">
                  <c:v>115.574083395182</c:v>
                </c:pt>
                <c:pt idx="72">
                  <c:v>101.33048779657</c:v>
                </c:pt>
                <c:pt idx="73">
                  <c:v>86.052571177179502</c:v>
                </c:pt>
                <c:pt idx="74">
                  <c:v>75.691290874011599</c:v>
                </c:pt>
                <c:pt idx="75">
                  <c:v>65.311707312443005</c:v>
                </c:pt>
                <c:pt idx="76">
                  <c:v>62.306113890448799</c:v>
                </c:pt>
                <c:pt idx="77">
                  <c:v>66.765142788226498</c:v>
                </c:pt>
                <c:pt idx="78">
                  <c:v>75.259888255323403</c:v>
                </c:pt>
                <c:pt idx="79">
                  <c:v>88.770776764445102</c:v>
                </c:pt>
                <c:pt idx="80">
                  <c:v>101.4747933674</c:v>
                </c:pt>
                <c:pt idx="81">
                  <c:v>117.33540762018301</c:v>
                </c:pt>
                <c:pt idx="82">
                  <c:v>126.664421888142</c:v>
                </c:pt>
                <c:pt idx="83">
                  <c:v>136.29525970460901</c:v>
                </c:pt>
                <c:pt idx="84">
                  <c:v>139.962449699275</c:v>
                </c:pt>
                <c:pt idx="85">
                  <c:v>146.14811691601199</c:v>
                </c:pt>
                <c:pt idx="86">
                  <c:v>147.63477738358799</c:v>
                </c:pt>
                <c:pt idx="87">
                  <c:v>153.88148936212599</c:v>
                </c:pt>
                <c:pt idx="88">
                  <c:v>155.735707612498</c:v>
                </c:pt>
                <c:pt idx="89">
                  <c:v>150.06600647623901</c:v>
                </c:pt>
                <c:pt idx="90">
                  <c:v>137.88234144850401</c:v>
                </c:pt>
                <c:pt idx="91">
                  <c:v>127.24839767312599</c:v>
                </c:pt>
                <c:pt idx="92">
                  <c:v>114.68488157952</c:v>
                </c:pt>
                <c:pt idx="93">
                  <c:v>103.46313307227</c:v>
                </c:pt>
                <c:pt idx="94">
                  <c:v>94.975292675665301</c:v>
                </c:pt>
                <c:pt idx="95">
                  <c:v>82.992400260882405</c:v>
                </c:pt>
                <c:pt idx="96">
                  <c:v>75.1850007647773</c:v>
                </c:pt>
                <c:pt idx="97">
                  <c:v>72.113258905279693</c:v>
                </c:pt>
                <c:pt idx="98">
                  <c:v>77.374154968855393</c:v>
                </c:pt>
                <c:pt idx="99">
                  <c:v>84.608898460053695</c:v>
                </c:pt>
                <c:pt idx="100">
                  <c:v>96.363060415283599</c:v>
                </c:pt>
                <c:pt idx="101">
                  <c:v>113.36994175058599</c:v>
                </c:pt>
                <c:pt idx="102">
                  <c:v>125.78663936799801</c:v>
                </c:pt>
                <c:pt idx="103">
                  <c:v>135.76664253454399</c:v>
                </c:pt>
                <c:pt idx="104">
                  <c:v>146.54546113784099</c:v>
                </c:pt>
                <c:pt idx="105">
                  <c:v>156.150435348564</c:v>
                </c:pt>
                <c:pt idx="106">
                  <c:v>158.91873504004201</c:v>
                </c:pt>
                <c:pt idx="107">
                  <c:v>162.16291944756301</c:v>
                </c:pt>
                <c:pt idx="108">
                  <c:v>155.278413873803</c:v>
                </c:pt>
                <c:pt idx="109">
                  <c:v>142.86660480421301</c:v>
                </c:pt>
                <c:pt idx="110">
                  <c:v>129.09175354215699</c:v>
                </c:pt>
                <c:pt idx="111">
                  <c:v>119.892617927752</c:v>
                </c:pt>
                <c:pt idx="112">
                  <c:v>108.16634892562701</c:v>
                </c:pt>
                <c:pt idx="113">
                  <c:v>99.546603447708804</c:v>
                </c:pt>
                <c:pt idx="114">
                  <c:v>90.625044125392293</c:v>
                </c:pt>
                <c:pt idx="115">
                  <c:v>85.144567766369306</c:v>
                </c:pt>
                <c:pt idx="116">
                  <c:v>77.059438389703701</c:v>
                </c:pt>
                <c:pt idx="117">
                  <c:v>71.363964439691799</c:v>
                </c:pt>
                <c:pt idx="118">
                  <c:v>69.791005934932699</c:v>
                </c:pt>
                <c:pt idx="119">
                  <c:v>70.421499824705506</c:v>
                </c:pt>
                <c:pt idx="120">
                  <c:v>77.576090754217006</c:v>
                </c:pt>
                <c:pt idx="121">
                  <c:v>86.617054749506906</c:v>
                </c:pt>
                <c:pt idx="122">
                  <c:v>99.726358369758799</c:v>
                </c:pt>
                <c:pt idx="123">
                  <c:v>112.277808095178</c:v>
                </c:pt>
                <c:pt idx="124">
                  <c:v>122.72815398863099</c:v>
                </c:pt>
                <c:pt idx="125">
                  <c:v>134.69860591942901</c:v>
                </c:pt>
                <c:pt idx="126">
                  <c:v>142.18657924472299</c:v>
                </c:pt>
                <c:pt idx="127">
                  <c:v>152.79591653097299</c:v>
                </c:pt>
                <c:pt idx="128">
                  <c:v>153.578129231811</c:v>
                </c:pt>
                <c:pt idx="129">
                  <c:v>149.36853437010299</c:v>
                </c:pt>
                <c:pt idx="130">
                  <c:v>139.05285843837399</c:v>
                </c:pt>
                <c:pt idx="131">
                  <c:v>125.335000327378</c:v>
                </c:pt>
                <c:pt idx="132">
                  <c:v>116.20171431011499</c:v>
                </c:pt>
                <c:pt idx="133">
                  <c:v>104.536132055867</c:v>
                </c:pt>
                <c:pt idx="134">
                  <c:v>95.099266363313802</c:v>
                </c:pt>
                <c:pt idx="135">
                  <c:v>89.402001499349595</c:v>
                </c:pt>
                <c:pt idx="136">
                  <c:v>81.039175759419805</c:v>
                </c:pt>
                <c:pt idx="137">
                  <c:v>73.6664264648726</c:v>
                </c:pt>
                <c:pt idx="138">
                  <c:v>69.470016762253394</c:v>
                </c:pt>
                <c:pt idx="139">
                  <c:v>69.408524478120398</c:v>
                </c:pt>
                <c:pt idx="140">
                  <c:v>73.258758551421806</c:v>
                </c:pt>
                <c:pt idx="141">
                  <c:v>81.756357197159204</c:v>
                </c:pt>
                <c:pt idx="142">
                  <c:v>93.301968773859599</c:v>
                </c:pt>
                <c:pt idx="143">
                  <c:v>106.956917587158</c:v>
                </c:pt>
                <c:pt idx="144">
                  <c:v>119.68623386313099</c:v>
                </c:pt>
                <c:pt idx="145">
                  <c:v>130.04454433602899</c:v>
                </c:pt>
                <c:pt idx="146">
                  <c:v>139.541398355193</c:v>
                </c:pt>
                <c:pt idx="147">
                  <c:v>146.71035866934099</c:v>
                </c:pt>
                <c:pt idx="148">
                  <c:v>147.45100452898001</c:v>
                </c:pt>
                <c:pt idx="149">
                  <c:v>148.831139010676</c:v>
                </c:pt>
                <c:pt idx="150">
                  <c:v>139.05028950085401</c:v>
                </c:pt>
                <c:pt idx="151">
                  <c:v>126.143339983197</c:v>
                </c:pt>
                <c:pt idx="152">
                  <c:v>116.519939651238</c:v>
                </c:pt>
                <c:pt idx="153">
                  <c:v>105.0128809229</c:v>
                </c:pt>
                <c:pt idx="154">
                  <c:v>96.186656820000096</c:v>
                </c:pt>
                <c:pt idx="155">
                  <c:v>88.236463031535294</c:v>
                </c:pt>
                <c:pt idx="156">
                  <c:v>79.913928240157901</c:v>
                </c:pt>
                <c:pt idx="157">
                  <c:v>74.668710961887797</c:v>
                </c:pt>
                <c:pt idx="158">
                  <c:v>68.084759137934</c:v>
                </c:pt>
                <c:pt idx="159">
                  <c:v>67.823811645281694</c:v>
                </c:pt>
                <c:pt idx="160">
                  <c:v>72.295589783637993</c:v>
                </c:pt>
                <c:pt idx="161">
                  <c:v>79.171211693564999</c:v>
                </c:pt>
                <c:pt idx="162">
                  <c:v>88.733052361228204</c:v>
                </c:pt>
                <c:pt idx="163">
                  <c:v>99.779644662543802</c:v>
                </c:pt>
                <c:pt idx="164">
                  <c:v>111.844335387361</c:v>
                </c:pt>
                <c:pt idx="165">
                  <c:v>123.803891785373</c:v>
                </c:pt>
                <c:pt idx="166">
                  <c:v>133.22545561760299</c:v>
                </c:pt>
                <c:pt idx="167">
                  <c:v>142.53662966545301</c:v>
                </c:pt>
                <c:pt idx="168">
                  <c:v>149.564715979498</c:v>
                </c:pt>
                <c:pt idx="169">
                  <c:v>149.86878781650699</c:v>
                </c:pt>
                <c:pt idx="170">
                  <c:v>146.14797192953301</c:v>
                </c:pt>
                <c:pt idx="171">
                  <c:v>138.12148962934</c:v>
                </c:pt>
                <c:pt idx="172">
                  <c:v>126.880793133281</c:v>
                </c:pt>
                <c:pt idx="173">
                  <c:v>116.581114528095</c:v>
                </c:pt>
                <c:pt idx="174">
                  <c:v>106.09294488770701</c:v>
                </c:pt>
                <c:pt idx="175">
                  <c:v>96.813212157016494</c:v>
                </c:pt>
                <c:pt idx="176">
                  <c:v>89.978796556092107</c:v>
                </c:pt>
                <c:pt idx="177">
                  <c:v>84.597128536322799</c:v>
                </c:pt>
                <c:pt idx="178">
                  <c:v>77.426544319568194</c:v>
                </c:pt>
                <c:pt idx="179">
                  <c:v>70.142552927173199</c:v>
                </c:pt>
                <c:pt idx="180">
                  <c:v>68.506083897615198</c:v>
                </c:pt>
                <c:pt idx="181">
                  <c:v>69.456505196149806</c:v>
                </c:pt>
                <c:pt idx="182">
                  <c:v>76.930744132779907</c:v>
                </c:pt>
                <c:pt idx="183">
                  <c:v>85.355947990432099</c:v>
                </c:pt>
                <c:pt idx="184">
                  <c:v>98.102356956591905</c:v>
                </c:pt>
                <c:pt idx="185">
                  <c:v>107.92337363582701</c:v>
                </c:pt>
                <c:pt idx="186">
                  <c:v>118.78229638186301</c:v>
                </c:pt>
                <c:pt idx="187">
                  <c:v>128.43755035566801</c:v>
                </c:pt>
                <c:pt idx="188">
                  <c:v>139.167324252002</c:v>
                </c:pt>
                <c:pt idx="189">
                  <c:v>143.983836110217</c:v>
                </c:pt>
                <c:pt idx="190">
                  <c:v>144.88565517444599</c:v>
                </c:pt>
                <c:pt idx="191">
                  <c:v>147.12194894068699</c:v>
                </c:pt>
                <c:pt idx="192">
                  <c:v>140.566142813558</c:v>
                </c:pt>
                <c:pt idx="193">
                  <c:v>131.17560707911099</c:v>
                </c:pt>
                <c:pt idx="194">
                  <c:v>119.903382599533</c:v>
                </c:pt>
                <c:pt idx="195">
                  <c:v>110.05150197970499</c:v>
                </c:pt>
                <c:pt idx="196">
                  <c:v>101.199323314407</c:v>
                </c:pt>
                <c:pt idx="197">
                  <c:v>91.681885993616305</c:v>
                </c:pt>
                <c:pt idx="198">
                  <c:v>87.621848045289795</c:v>
                </c:pt>
                <c:pt idx="199">
                  <c:v>77.458324469614993</c:v>
                </c:pt>
                <c:pt idx="200">
                  <c:v>71.777380417195502</c:v>
                </c:pt>
                <c:pt idx="201">
                  <c:v>68.781191423930395</c:v>
                </c:pt>
                <c:pt idx="202">
                  <c:v>67.973236987497998</c:v>
                </c:pt>
                <c:pt idx="203">
                  <c:v>71.683369001938104</c:v>
                </c:pt>
                <c:pt idx="204">
                  <c:v>77.867310384378797</c:v>
                </c:pt>
                <c:pt idx="205">
                  <c:v>87.908720243976305</c:v>
                </c:pt>
                <c:pt idx="206">
                  <c:v>100.43830900590601</c:v>
                </c:pt>
                <c:pt idx="207">
                  <c:v>111.47613173549399</c:v>
                </c:pt>
                <c:pt idx="208">
                  <c:v>121.69779137952</c:v>
                </c:pt>
                <c:pt idx="209">
                  <c:v>132.51199699659301</c:v>
                </c:pt>
                <c:pt idx="210">
                  <c:v>138.719076693224</c:v>
                </c:pt>
                <c:pt idx="211">
                  <c:v>145.94484083109299</c:v>
                </c:pt>
                <c:pt idx="212">
                  <c:v>146.753150827583</c:v>
                </c:pt>
                <c:pt idx="213">
                  <c:v>146.84594727899301</c:v>
                </c:pt>
                <c:pt idx="214">
                  <c:v>140.290091038681</c:v>
                </c:pt>
                <c:pt idx="215">
                  <c:v>129.59487108308301</c:v>
                </c:pt>
                <c:pt idx="216">
                  <c:v>121.247132204027</c:v>
                </c:pt>
                <c:pt idx="217">
                  <c:v>110.64558416651199</c:v>
                </c:pt>
                <c:pt idx="218">
                  <c:v>100.620832023707</c:v>
                </c:pt>
                <c:pt idx="219">
                  <c:v>92.206930997974794</c:v>
                </c:pt>
                <c:pt idx="220">
                  <c:v>87.084124777718003</c:v>
                </c:pt>
                <c:pt idx="221">
                  <c:v>78.590146145947003</c:v>
                </c:pt>
                <c:pt idx="222">
                  <c:v>72.734987902271101</c:v>
                </c:pt>
                <c:pt idx="223">
                  <c:v>69.290324671611003</c:v>
                </c:pt>
                <c:pt idx="224">
                  <c:v>68.343432942873307</c:v>
                </c:pt>
                <c:pt idx="225">
                  <c:v>71.512938471619293</c:v>
                </c:pt>
                <c:pt idx="226">
                  <c:v>77.469577538544002</c:v>
                </c:pt>
                <c:pt idx="227">
                  <c:v>89.375061350623696</c:v>
                </c:pt>
                <c:pt idx="228">
                  <c:v>102.201211761709</c:v>
                </c:pt>
                <c:pt idx="229">
                  <c:v>112.76683207867499</c:v>
                </c:pt>
                <c:pt idx="230">
                  <c:v>122.459748237635</c:v>
                </c:pt>
                <c:pt idx="231">
                  <c:v>132.60475462471001</c:v>
                </c:pt>
                <c:pt idx="232">
                  <c:v>140.195951652617</c:v>
                </c:pt>
                <c:pt idx="233">
                  <c:v>147.353907970401</c:v>
                </c:pt>
                <c:pt idx="234">
                  <c:v>146.24805533276299</c:v>
                </c:pt>
                <c:pt idx="235">
                  <c:v>145.10247196587599</c:v>
                </c:pt>
                <c:pt idx="236">
                  <c:v>136.63342599449399</c:v>
                </c:pt>
                <c:pt idx="237">
                  <c:v>126.332807934542</c:v>
                </c:pt>
                <c:pt idx="238">
                  <c:v>115.44507603486799</c:v>
                </c:pt>
                <c:pt idx="239">
                  <c:v>106.213934657289</c:v>
                </c:pt>
                <c:pt idx="240">
                  <c:v>96.769102307251202</c:v>
                </c:pt>
                <c:pt idx="241">
                  <c:v>87.661028992641604</c:v>
                </c:pt>
                <c:pt idx="242">
                  <c:v>82.138735160811905</c:v>
                </c:pt>
                <c:pt idx="243">
                  <c:v>74.468870820530597</c:v>
                </c:pt>
                <c:pt idx="244">
                  <c:v>69.915929786878706</c:v>
                </c:pt>
                <c:pt idx="245">
                  <c:v>69.178083135922293</c:v>
                </c:pt>
                <c:pt idx="246">
                  <c:v>70.623935715292305</c:v>
                </c:pt>
                <c:pt idx="247">
                  <c:v>76.135137297662695</c:v>
                </c:pt>
                <c:pt idx="248">
                  <c:v>85.102191323768096</c:v>
                </c:pt>
                <c:pt idx="249">
                  <c:v>97.153484350098594</c:v>
                </c:pt>
                <c:pt idx="250">
                  <c:v>109.38967619820799</c:v>
                </c:pt>
                <c:pt idx="251">
                  <c:v>120.687433998061</c:v>
                </c:pt>
                <c:pt idx="252">
                  <c:v>132.04973549489199</c:v>
                </c:pt>
                <c:pt idx="253">
                  <c:v>140.657921928809</c:v>
                </c:pt>
                <c:pt idx="254">
                  <c:v>148.147305226047</c:v>
                </c:pt>
                <c:pt idx="255">
                  <c:v>146.94424214630899</c:v>
                </c:pt>
                <c:pt idx="256">
                  <c:v>146.06545712480499</c:v>
                </c:pt>
                <c:pt idx="257">
                  <c:v>137.02523424867201</c:v>
                </c:pt>
                <c:pt idx="258">
                  <c:v>126.442923005591</c:v>
                </c:pt>
                <c:pt idx="259">
                  <c:v>115.55306084450901</c:v>
                </c:pt>
                <c:pt idx="260">
                  <c:v>104.451283314861</c:v>
                </c:pt>
                <c:pt idx="261">
                  <c:v>95.143549345923304</c:v>
                </c:pt>
                <c:pt idx="262">
                  <c:v>86.6398186655031</c:v>
                </c:pt>
                <c:pt idx="263">
                  <c:v>81.131956016835503</c:v>
                </c:pt>
                <c:pt idx="264">
                  <c:v>75.278254447936504</c:v>
                </c:pt>
                <c:pt idx="265">
                  <c:v>69.437263541272301</c:v>
                </c:pt>
                <c:pt idx="266">
                  <c:v>67.565303342588606</c:v>
                </c:pt>
                <c:pt idx="267">
                  <c:v>71.326936517785995</c:v>
                </c:pt>
                <c:pt idx="268">
                  <c:v>78.385777379051405</c:v>
                </c:pt>
                <c:pt idx="269">
                  <c:v>89.130382945694905</c:v>
                </c:pt>
                <c:pt idx="270">
                  <c:v>100.971503340838</c:v>
                </c:pt>
                <c:pt idx="271">
                  <c:v>113.126336930831</c:v>
                </c:pt>
                <c:pt idx="272">
                  <c:v>124.315415654728</c:v>
                </c:pt>
                <c:pt idx="273">
                  <c:v>132.53072254693799</c:v>
                </c:pt>
                <c:pt idx="274">
                  <c:v>142.30669076995099</c:v>
                </c:pt>
                <c:pt idx="275">
                  <c:v>147.93885403040801</c:v>
                </c:pt>
                <c:pt idx="276">
                  <c:v>147.71266162758801</c:v>
                </c:pt>
                <c:pt idx="277">
                  <c:v>143.22410163449101</c:v>
                </c:pt>
                <c:pt idx="278">
                  <c:v>131.55560419530201</c:v>
                </c:pt>
                <c:pt idx="279">
                  <c:v>120.932021881426</c:v>
                </c:pt>
                <c:pt idx="280">
                  <c:v>110.431330867848</c:v>
                </c:pt>
                <c:pt idx="281">
                  <c:v>100.075966457674</c:v>
                </c:pt>
                <c:pt idx="282">
                  <c:v>90.034619352890999</c:v>
                </c:pt>
                <c:pt idx="283">
                  <c:v>84.665087494564304</c:v>
                </c:pt>
                <c:pt idx="284">
                  <c:v>74.038730374534595</c:v>
                </c:pt>
                <c:pt idx="285">
                  <c:v>70.266457178779305</c:v>
                </c:pt>
                <c:pt idx="286">
                  <c:v>67.790413811375402</c:v>
                </c:pt>
                <c:pt idx="287">
                  <c:v>70.051492625154594</c:v>
                </c:pt>
                <c:pt idx="288">
                  <c:v>77.276148133975397</c:v>
                </c:pt>
                <c:pt idx="289">
                  <c:v>87.157061616503995</c:v>
                </c:pt>
                <c:pt idx="290">
                  <c:v>99.313459282400899</c:v>
                </c:pt>
                <c:pt idx="291">
                  <c:v>110.60359502523499</c:v>
                </c:pt>
                <c:pt idx="292">
                  <c:v>124.77786524852399</c:v>
                </c:pt>
                <c:pt idx="293">
                  <c:v>134.93087045225701</c:v>
                </c:pt>
                <c:pt idx="294">
                  <c:v>145.59671953490101</c:v>
                </c:pt>
                <c:pt idx="295">
                  <c:v>149.26666840444801</c:v>
                </c:pt>
                <c:pt idx="296">
                  <c:v>147.65683513056101</c:v>
                </c:pt>
                <c:pt idx="297">
                  <c:v>141.76019573344399</c:v>
                </c:pt>
                <c:pt idx="298">
                  <c:v>126.847035236262</c:v>
                </c:pt>
                <c:pt idx="299">
                  <c:v>117.035671234456</c:v>
                </c:pt>
                <c:pt idx="300">
                  <c:v>104.37345787187699</c:v>
                </c:pt>
                <c:pt idx="301">
                  <c:v>94.499067156010895</c:v>
                </c:pt>
                <c:pt idx="302">
                  <c:v>86.574817373503294</c:v>
                </c:pt>
                <c:pt idx="303">
                  <c:v>78.158221903897697</c:v>
                </c:pt>
                <c:pt idx="304">
                  <c:v>72.511937117703496</c:v>
                </c:pt>
                <c:pt idx="305">
                  <c:v>67.781331857623599</c:v>
                </c:pt>
                <c:pt idx="306">
                  <c:v>67.328656911984993</c:v>
                </c:pt>
                <c:pt idx="307">
                  <c:v>74.412596724732794</c:v>
                </c:pt>
                <c:pt idx="308">
                  <c:v>83.504111086523196</c:v>
                </c:pt>
                <c:pt idx="309">
                  <c:v>96.4326518480554</c:v>
                </c:pt>
                <c:pt idx="310">
                  <c:v>110.29409984084</c:v>
                </c:pt>
                <c:pt idx="311">
                  <c:v>124.04307399183899</c:v>
                </c:pt>
                <c:pt idx="312">
                  <c:v>131.63173331432901</c:v>
                </c:pt>
                <c:pt idx="313">
                  <c:v>142.15017667415199</c:v>
                </c:pt>
                <c:pt idx="314">
                  <c:v>148.641276707804</c:v>
                </c:pt>
                <c:pt idx="315">
                  <c:v>148.59386663574099</c:v>
                </c:pt>
                <c:pt idx="316">
                  <c:v>142.39563555204799</c:v>
                </c:pt>
                <c:pt idx="317">
                  <c:v>130.96577935305899</c:v>
                </c:pt>
                <c:pt idx="318">
                  <c:v>120.55752444341</c:v>
                </c:pt>
                <c:pt idx="319">
                  <c:v>108.92107682737</c:v>
                </c:pt>
                <c:pt idx="320">
                  <c:v>97.854291774834394</c:v>
                </c:pt>
                <c:pt idx="321">
                  <c:v>88.852930157013304</c:v>
                </c:pt>
                <c:pt idx="322">
                  <c:v>81.639879698120794</c:v>
                </c:pt>
                <c:pt idx="323">
                  <c:v>75.002066768731197</c:v>
                </c:pt>
                <c:pt idx="324">
                  <c:v>68.943248117900197</c:v>
                </c:pt>
                <c:pt idx="325">
                  <c:v>66.981736144093105</c:v>
                </c:pt>
                <c:pt idx="326">
                  <c:v>72.237980817042597</c:v>
                </c:pt>
                <c:pt idx="327">
                  <c:v>79.415847693377998</c:v>
                </c:pt>
                <c:pt idx="328">
                  <c:v>92.302019521739396</c:v>
                </c:pt>
                <c:pt idx="329">
                  <c:v>107.130949771236</c:v>
                </c:pt>
                <c:pt idx="330">
                  <c:v>117.412982465196</c:v>
                </c:pt>
                <c:pt idx="331">
                  <c:v>128.91150057043799</c:v>
                </c:pt>
                <c:pt idx="332">
                  <c:v>136.98973427721199</c:v>
                </c:pt>
                <c:pt idx="333">
                  <c:v>148.69772821868</c:v>
                </c:pt>
                <c:pt idx="334">
                  <c:v>148.03244300395301</c:v>
                </c:pt>
                <c:pt idx="335">
                  <c:v>145.375339810122</c:v>
                </c:pt>
                <c:pt idx="336">
                  <c:v>134.276421439572</c:v>
                </c:pt>
                <c:pt idx="337">
                  <c:v>121.67932263693601</c:v>
                </c:pt>
                <c:pt idx="338">
                  <c:v>111.91810902710201</c:v>
                </c:pt>
                <c:pt idx="339">
                  <c:v>100.69584964967299</c:v>
                </c:pt>
                <c:pt idx="340">
                  <c:v>89.432803528661594</c:v>
                </c:pt>
                <c:pt idx="341">
                  <c:v>84.664865261177397</c:v>
                </c:pt>
                <c:pt idx="342">
                  <c:v>74.827192854400707</c:v>
                </c:pt>
                <c:pt idx="343">
                  <c:v>69.923974624368199</c:v>
                </c:pt>
                <c:pt idx="344">
                  <c:v>67.878843810356898</c:v>
                </c:pt>
                <c:pt idx="345">
                  <c:v>70.952912746831004</c:v>
                </c:pt>
                <c:pt idx="346">
                  <c:v>77.5271254580001</c:v>
                </c:pt>
                <c:pt idx="347">
                  <c:v>90.206142060325803</c:v>
                </c:pt>
                <c:pt idx="348">
                  <c:v>102.38370052637499</c:v>
                </c:pt>
                <c:pt idx="349">
                  <c:v>115.42132516089499</c:v>
                </c:pt>
                <c:pt idx="350">
                  <c:v>124.49463647848199</c:v>
                </c:pt>
                <c:pt idx="351">
                  <c:v>137.06604194444799</c:v>
                </c:pt>
                <c:pt idx="352">
                  <c:v>146.24099794831201</c:v>
                </c:pt>
                <c:pt idx="353">
                  <c:v>145.541447896601</c:v>
                </c:pt>
                <c:pt idx="354">
                  <c:v>147.099445974605</c:v>
                </c:pt>
                <c:pt idx="355">
                  <c:v>135.90617373989301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CF-4AFE-9366-F489418C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4419712"/>
        <c:axId val="1804423872"/>
      </c:lineChart>
      <c:catAx>
        <c:axId val="18044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23872"/>
        <c:crosses val="autoZero"/>
        <c:auto val="1"/>
        <c:lblAlgn val="ctr"/>
        <c:lblOffset val="100"/>
        <c:noMultiLvlLbl val="0"/>
      </c:catAx>
      <c:valAx>
        <c:axId val="18044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1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Left Leg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[left_leg.xlsx]left_leg!$B$1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[left_leg.xlsx]left_leg!$A$2:$A$357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[left_leg.xlsx]left_leg!$B$2:$B$357</c:f>
              <c:numCache>
                <c:formatCode>General</c:formatCode>
                <c:ptCount val="356"/>
                <c:pt idx="0">
                  <c:v>55.873567875964604</c:v>
                </c:pt>
                <c:pt idx="1">
                  <c:v>60.620483010874899</c:v>
                </c:pt>
                <c:pt idx="2">
                  <c:v>101.773647183151</c:v>
                </c:pt>
                <c:pt idx="3">
                  <c:v>121.14472069496399</c:v>
                </c:pt>
                <c:pt idx="4">
                  <c:v>145.17497192848001</c:v>
                </c:pt>
                <c:pt idx="5">
                  <c:v>116.19183638624</c:v>
                </c:pt>
                <c:pt idx="6">
                  <c:v>116.62627393756399</c:v>
                </c:pt>
                <c:pt idx="7">
                  <c:v>104.442197998697</c:v>
                </c:pt>
                <c:pt idx="8">
                  <c:v>91.925857520665005</c:v>
                </c:pt>
                <c:pt idx="9">
                  <c:v>87.290306424005394</c:v>
                </c:pt>
                <c:pt idx="10">
                  <c:v>86.671385512626003</c:v>
                </c:pt>
                <c:pt idx="11">
                  <c:v>84.122986129801006</c:v>
                </c:pt>
                <c:pt idx="12">
                  <c:v>82.618513656298205</c:v>
                </c:pt>
                <c:pt idx="13">
                  <c:v>107.613139494669</c:v>
                </c:pt>
                <c:pt idx="14">
                  <c:v>116.565051177077</c:v>
                </c:pt>
                <c:pt idx="15">
                  <c:v>94.086822279382304</c:v>
                </c:pt>
                <c:pt idx="16">
                  <c:v>109.33679930113099</c:v>
                </c:pt>
                <c:pt idx="17">
                  <c:v>116.46310149906201</c:v>
                </c:pt>
                <c:pt idx="18">
                  <c:v>118.076687095618</c:v>
                </c:pt>
                <c:pt idx="19">
                  <c:v>119.539006147283</c:v>
                </c:pt>
                <c:pt idx="20">
                  <c:v>128.200030131582</c:v>
                </c:pt>
                <c:pt idx="21">
                  <c:v>127.827839575467</c:v>
                </c:pt>
                <c:pt idx="22">
                  <c:v>134.077623489448</c:v>
                </c:pt>
                <c:pt idx="23">
                  <c:v>140.84341685791199</c:v>
                </c:pt>
                <c:pt idx="24">
                  <c:v>132.210025900169</c:v>
                </c:pt>
                <c:pt idx="25">
                  <c:v>101.58553620605799</c:v>
                </c:pt>
                <c:pt idx="26">
                  <c:v>80.095816787026095</c:v>
                </c:pt>
                <c:pt idx="27">
                  <c:v>91.789910608246004</c:v>
                </c:pt>
                <c:pt idx="28">
                  <c:v>93.592545233390197</c:v>
                </c:pt>
                <c:pt idx="29">
                  <c:v>114.500015976607</c:v>
                </c:pt>
                <c:pt idx="30">
                  <c:v>115.751875361852</c:v>
                </c:pt>
                <c:pt idx="31">
                  <c:v>105.498764117448</c:v>
                </c:pt>
                <c:pt idx="32">
                  <c:v>98.966943144120506</c:v>
                </c:pt>
                <c:pt idx="33">
                  <c:v>93.228150176116998</c:v>
                </c:pt>
                <c:pt idx="34">
                  <c:v>85.941896197268406</c:v>
                </c:pt>
                <c:pt idx="35">
                  <c:v>80.211804399483398</c:v>
                </c:pt>
                <c:pt idx="36">
                  <c:v>66.117972806827694</c:v>
                </c:pt>
                <c:pt idx="37">
                  <c:v>84.958613997228795</c:v>
                </c:pt>
                <c:pt idx="38">
                  <c:v>133.37192322383899</c:v>
                </c:pt>
                <c:pt idx="39">
                  <c:v>150.081484355969</c:v>
                </c:pt>
                <c:pt idx="40">
                  <c:v>140.49369265935999</c:v>
                </c:pt>
                <c:pt idx="41">
                  <c:v>141.24738033608301</c:v>
                </c:pt>
                <c:pt idx="42">
                  <c:v>135.78425923804701</c:v>
                </c:pt>
                <c:pt idx="43">
                  <c:v>140.569537075151</c:v>
                </c:pt>
                <c:pt idx="44">
                  <c:v>143.76762395192199</c:v>
                </c:pt>
                <c:pt idx="45">
                  <c:v>125.134193056915</c:v>
                </c:pt>
                <c:pt idx="46">
                  <c:v>91.186569763268096</c:v>
                </c:pt>
                <c:pt idx="47">
                  <c:v>76.177653035320304</c:v>
                </c:pt>
                <c:pt idx="48">
                  <c:v>86.822625054034305</c:v>
                </c:pt>
                <c:pt idx="49">
                  <c:v>98.555052561534794</c:v>
                </c:pt>
                <c:pt idx="50">
                  <c:v>120.822669348665</c:v>
                </c:pt>
                <c:pt idx="51">
                  <c:v>104.882917491787</c:v>
                </c:pt>
                <c:pt idx="52">
                  <c:v>100.22498220989399</c:v>
                </c:pt>
                <c:pt idx="53">
                  <c:v>93.214655395411199</c:v>
                </c:pt>
                <c:pt idx="54">
                  <c:v>77.6210822567393</c:v>
                </c:pt>
                <c:pt idx="55">
                  <c:v>67.847625350406503</c:v>
                </c:pt>
                <c:pt idx="56">
                  <c:v>66.277423267409901</c:v>
                </c:pt>
                <c:pt idx="57">
                  <c:v>69.103996526547604</c:v>
                </c:pt>
                <c:pt idx="58">
                  <c:v>76.108165891319103</c:v>
                </c:pt>
                <c:pt idx="59">
                  <c:v>91.234281382945397</c:v>
                </c:pt>
                <c:pt idx="60">
                  <c:v>107.463735518699</c:v>
                </c:pt>
                <c:pt idx="61">
                  <c:v>121.617101137014</c:v>
                </c:pt>
                <c:pt idx="62">
                  <c:v>132.665338215703</c:v>
                </c:pt>
                <c:pt idx="63">
                  <c:v>128.91061154020301</c:v>
                </c:pt>
                <c:pt idx="64">
                  <c:v>128.600836720393</c:v>
                </c:pt>
                <c:pt idx="65">
                  <c:v>114.259084453082</c:v>
                </c:pt>
                <c:pt idx="66">
                  <c:v>87.669215717728804</c:v>
                </c:pt>
                <c:pt idx="67">
                  <c:v>78.3083801713328</c:v>
                </c:pt>
                <c:pt idx="68">
                  <c:v>77.957481233120006</c:v>
                </c:pt>
                <c:pt idx="69">
                  <c:v>135.99029108113999</c:v>
                </c:pt>
                <c:pt idx="70">
                  <c:v>131.04248345322699</c:v>
                </c:pt>
                <c:pt idx="71">
                  <c:v>123.562267395078</c:v>
                </c:pt>
                <c:pt idx="72">
                  <c:v>110.144588954737</c:v>
                </c:pt>
                <c:pt idx="73">
                  <c:v>102.185946463138</c:v>
                </c:pt>
                <c:pt idx="74">
                  <c:v>93.502408814583205</c:v>
                </c:pt>
                <c:pt idx="75">
                  <c:v>93.130071776708505</c:v>
                </c:pt>
                <c:pt idx="76">
                  <c:v>73.451176983702993</c:v>
                </c:pt>
                <c:pt idx="77">
                  <c:v>73.276829356130506</c:v>
                </c:pt>
                <c:pt idx="78">
                  <c:v>76.660496087180903</c:v>
                </c:pt>
                <c:pt idx="79">
                  <c:v>84.455379704186697</c:v>
                </c:pt>
                <c:pt idx="80">
                  <c:v>96.482880460314604</c:v>
                </c:pt>
                <c:pt idx="81">
                  <c:v>120.331666457266</c:v>
                </c:pt>
                <c:pt idx="82">
                  <c:v>126.30080258050501</c:v>
                </c:pt>
                <c:pt idx="83">
                  <c:v>137.00148874202199</c:v>
                </c:pt>
                <c:pt idx="84">
                  <c:v>130.454862783545</c:v>
                </c:pt>
                <c:pt idx="85">
                  <c:v>133.76593684213401</c:v>
                </c:pt>
                <c:pt idx="86">
                  <c:v>114.601979599026</c:v>
                </c:pt>
                <c:pt idx="87">
                  <c:v>90.961932525923004</c:v>
                </c:pt>
                <c:pt idx="88">
                  <c:v>83.042780170738894</c:v>
                </c:pt>
                <c:pt idx="89">
                  <c:v>82.156718075334993</c:v>
                </c:pt>
                <c:pt idx="90">
                  <c:v>85.924709632856107</c:v>
                </c:pt>
                <c:pt idx="91">
                  <c:v>112.77283216892</c:v>
                </c:pt>
                <c:pt idx="92">
                  <c:v>108.329215497053</c:v>
                </c:pt>
                <c:pt idx="93">
                  <c:v>108.055825955763</c:v>
                </c:pt>
                <c:pt idx="94">
                  <c:v>99.5523204649229</c:v>
                </c:pt>
                <c:pt idx="95">
                  <c:v>95.557168561976795</c:v>
                </c:pt>
                <c:pt idx="96">
                  <c:v>80.966547471302903</c:v>
                </c:pt>
                <c:pt idx="97">
                  <c:v>90.471518270740205</c:v>
                </c:pt>
                <c:pt idx="98">
                  <c:v>77.799531272619106</c:v>
                </c:pt>
                <c:pt idx="99">
                  <c:v>80.981207897270494</c:v>
                </c:pt>
                <c:pt idx="100">
                  <c:v>87.510447078000794</c:v>
                </c:pt>
                <c:pt idx="101">
                  <c:v>102.60830957960199</c:v>
                </c:pt>
                <c:pt idx="102">
                  <c:v>113.787403085184</c:v>
                </c:pt>
                <c:pt idx="103">
                  <c:v>127.8129692231</c:v>
                </c:pt>
                <c:pt idx="104">
                  <c:v>128.35271048465</c:v>
                </c:pt>
                <c:pt idx="105">
                  <c:v>128.77737808807601</c:v>
                </c:pt>
                <c:pt idx="106">
                  <c:v>120.01214830074299</c:v>
                </c:pt>
                <c:pt idx="107">
                  <c:v>106.481272211329</c:v>
                </c:pt>
                <c:pt idx="108">
                  <c:v>82.390914571414299</c:v>
                </c:pt>
                <c:pt idx="109">
                  <c:v>78.713753254069601</c:v>
                </c:pt>
                <c:pt idx="110">
                  <c:v>81.118936042928496</c:v>
                </c:pt>
                <c:pt idx="111">
                  <c:v>87.8447243792085</c:v>
                </c:pt>
                <c:pt idx="112">
                  <c:v>98.483907872747494</c:v>
                </c:pt>
                <c:pt idx="113">
                  <c:v>94.525241764805898</c:v>
                </c:pt>
                <c:pt idx="114">
                  <c:v>88.364844060186698</c:v>
                </c:pt>
                <c:pt idx="115">
                  <c:v>92.231272406264395</c:v>
                </c:pt>
                <c:pt idx="116">
                  <c:v>96.979650559804895</c:v>
                </c:pt>
                <c:pt idx="117">
                  <c:v>90.584861821614297</c:v>
                </c:pt>
                <c:pt idx="118">
                  <c:v>79.929839827984196</c:v>
                </c:pt>
                <c:pt idx="119">
                  <c:v>73.333352516113607</c:v>
                </c:pt>
                <c:pt idx="120">
                  <c:v>74.110602166013095</c:v>
                </c:pt>
                <c:pt idx="121">
                  <c:v>77.870772635868704</c:v>
                </c:pt>
                <c:pt idx="122">
                  <c:v>88.545087603155807</c:v>
                </c:pt>
                <c:pt idx="123">
                  <c:v>103.892162401592</c:v>
                </c:pt>
                <c:pt idx="124">
                  <c:v>116.585186751547</c:v>
                </c:pt>
                <c:pt idx="125">
                  <c:v>121.97080519205601</c:v>
                </c:pt>
                <c:pt idx="126">
                  <c:v>129.42158600706401</c:v>
                </c:pt>
                <c:pt idx="127">
                  <c:v>144.14719744810699</c:v>
                </c:pt>
                <c:pt idx="128">
                  <c:v>131.91678999008701</c:v>
                </c:pt>
                <c:pt idx="129">
                  <c:v>93.818760966737301</c:v>
                </c:pt>
                <c:pt idx="130">
                  <c:v>83.059837708729702</c:v>
                </c:pt>
                <c:pt idx="131">
                  <c:v>85.384296657872895</c:v>
                </c:pt>
                <c:pt idx="132">
                  <c:v>89.512768913265504</c:v>
                </c:pt>
                <c:pt idx="133">
                  <c:v>102.25352683492601</c:v>
                </c:pt>
                <c:pt idx="134">
                  <c:v>87.380497164511695</c:v>
                </c:pt>
                <c:pt idx="135">
                  <c:v>88.698047327421094</c:v>
                </c:pt>
                <c:pt idx="136">
                  <c:v>88.664186333922203</c:v>
                </c:pt>
                <c:pt idx="137">
                  <c:v>90.426567279508802</c:v>
                </c:pt>
                <c:pt idx="138">
                  <c:v>75.146612519734703</c:v>
                </c:pt>
                <c:pt idx="139">
                  <c:v>70.540314167845295</c:v>
                </c:pt>
                <c:pt idx="140">
                  <c:v>69.734714635019998</c:v>
                </c:pt>
                <c:pt idx="141">
                  <c:v>76.022642204570701</c:v>
                </c:pt>
                <c:pt idx="142">
                  <c:v>91.534117058281694</c:v>
                </c:pt>
                <c:pt idx="143">
                  <c:v>101.280548922991</c:v>
                </c:pt>
                <c:pt idx="144">
                  <c:v>112.753258952224</c:v>
                </c:pt>
                <c:pt idx="145">
                  <c:v>119.500812306402</c:v>
                </c:pt>
                <c:pt idx="146">
                  <c:v>125.747544847811</c:v>
                </c:pt>
                <c:pt idx="147">
                  <c:v>138.750303376798</c:v>
                </c:pt>
                <c:pt idx="148">
                  <c:v>143.82229548453901</c:v>
                </c:pt>
                <c:pt idx="149">
                  <c:v>116.549301203723</c:v>
                </c:pt>
                <c:pt idx="150">
                  <c:v>88.0021201435233</c:v>
                </c:pt>
                <c:pt idx="151">
                  <c:v>86.494992822474302</c:v>
                </c:pt>
                <c:pt idx="152">
                  <c:v>87.270604370753503</c:v>
                </c:pt>
                <c:pt idx="153">
                  <c:v>109.895644538676</c:v>
                </c:pt>
                <c:pt idx="154">
                  <c:v>93.737629543410094</c:v>
                </c:pt>
                <c:pt idx="155">
                  <c:v>90.581862367592606</c:v>
                </c:pt>
                <c:pt idx="156">
                  <c:v>88.973142074602407</c:v>
                </c:pt>
                <c:pt idx="157">
                  <c:v>90.698193576393706</c:v>
                </c:pt>
                <c:pt idx="158">
                  <c:v>76.060106397363299</c:v>
                </c:pt>
                <c:pt idx="159">
                  <c:v>80.621930843502398</c:v>
                </c:pt>
                <c:pt idx="160">
                  <c:v>75.8793118186952</c:v>
                </c:pt>
                <c:pt idx="161">
                  <c:v>78.381808337152407</c:v>
                </c:pt>
                <c:pt idx="162">
                  <c:v>80.709187296206494</c:v>
                </c:pt>
                <c:pt idx="163">
                  <c:v>90.142881946987302</c:v>
                </c:pt>
                <c:pt idx="164">
                  <c:v>102.961401850992</c:v>
                </c:pt>
                <c:pt idx="165">
                  <c:v>114.56870737989</c:v>
                </c:pt>
                <c:pt idx="166">
                  <c:v>116.709116581459</c:v>
                </c:pt>
                <c:pt idx="167">
                  <c:v>145.647348559899</c:v>
                </c:pt>
                <c:pt idx="168">
                  <c:v>160.219856660342</c:v>
                </c:pt>
                <c:pt idx="169">
                  <c:v>147.79013214342601</c:v>
                </c:pt>
                <c:pt idx="170">
                  <c:v>108.818009454123</c:v>
                </c:pt>
                <c:pt idx="171">
                  <c:v>82.767723755284294</c:v>
                </c:pt>
                <c:pt idx="172">
                  <c:v>84.663128833539304</c:v>
                </c:pt>
                <c:pt idx="173">
                  <c:v>91.622504804216106</c:v>
                </c:pt>
                <c:pt idx="174">
                  <c:v>105.38618498421999</c:v>
                </c:pt>
                <c:pt idx="175">
                  <c:v>94.838918148814003</c:v>
                </c:pt>
                <c:pt idx="176">
                  <c:v>90.914178478352895</c:v>
                </c:pt>
                <c:pt idx="177">
                  <c:v>89.3338000298168</c:v>
                </c:pt>
                <c:pt idx="178">
                  <c:v>84.360275197600899</c:v>
                </c:pt>
                <c:pt idx="179">
                  <c:v>80.287543723225298</c:v>
                </c:pt>
                <c:pt idx="180">
                  <c:v>79.608124416261603</c:v>
                </c:pt>
                <c:pt idx="181">
                  <c:v>72.113632042268307</c:v>
                </c:pt>
                <c:pt idx="182">
                  <c:v>74.744881296942197</c:v>
                </c:pt>
                <c:pt idx="183">
                  <c:v>80.598829907853798</c:v>
                </c:pt>
                <c:pt idx="184">
                  <c:v>91.401205882658104</c:v>
                </c:pt>
                <c:pt idx="185">
                  <c:v>96.629592149212698</c:v>
                </c:pt>
                <c:pt idx="186">
                  <c:v>108.678937462145</c:v>
                </c:pt>
                <c:pt idx="187">
                  <c:v>122.14801243337899</c:v>
                </c:pt>
                <c:pt idx="188">
                  <c:v>122.72277597909699</c:v>
                </c:pt>
                <c:pt idx="189">
                  <c:v>134.24470101048999</c:v>
                </c:pt>
                <c:pt idx="190">
                  <c:v>157.233530166994</c:v>
                </c:pt>
                <c:pt idx="191">
                  <c:v>152.53208147810599</c:v>
                </c:pt>
                <c:pt idx="192">
                  <c:v>139.755332216623</c:v>
                </c:pt>
                <c:pt idx="193">
                  <c:v>112.131345350252</c:v>
                </c:pt>
                <c:pt idx="194">
                  <c:v>111.975413634048</c:v>
                </c:pt>
                <c:pt idx="195">
                  <c:v>109.176517590735</c:v>
                </c:pt>
                <c:pt idx="196">
                  <c:v>99.752594523359406</c:v>
                </c:pt>
                <c:pt idx="197">
                  <c:v>98.942753948409603</c:v>
                </c:pt>
                <c:pt idx="198">
                  <c:v>92.5311266026482</c:v>
                </c:pt>
                <c:pt idx="199">
                  <c:v>91.028430458168003</c:v>
                </c:pt>
                <c:pt idx="200">
                  <c:v>89.076691750564507</c:v>
                </c:pt>
                <c:pt idx="201">
                  <c:v>81.6482126547657</c:v>
                </c:pt>
                <c:pt idx="202">
                  <c:v>74.759397582294895</c:v>
                </c:pt>
                <c:pt idx="203">
                  <c:v>84.651903183096096</c:v>
                </c:pt>
                <c:pt idx="204">
                  <c:v>82.564025051167803</c:v>
                </c:pt>
                <c:pt idx="205">
                  <c:v>86.617627682914403</c:v>
                </c:pt>
                <c:pt idx="206">
                  <c:v>92.711145356485602</c:v>
                </c:pt>
                <c:pt idx="207">
                  <c:v>102.764276869301</c:v>
                </c:pt>
                <c:pt idx="208">
                  <c:v>113.793694685814</c:v>
                </c:pt>
                <c:pt idx="209">
                  <c:v>115.0168934781</c:v>
                </c:pt>
                <c:pt idx="210">
                  <c:v>118.642693575089</c:v>
                </c:pt>
                <c:pt idx="211">
                  <c:v>140.576338950886</c:v>
                </c:pt>
                <c:pt idx="212">
                  <c:v>151.105701095314</c:v>
                </c:pt>
                <c:pt idx="213">
                  <c:v>141.30643780944101</c:v>
                </c:pt>
                <c:pt idx="214">
                  <c:v>100.295040584981</c:v>
                </c:pt>
                <c:pt idx="215">
                  <c:v>98.852913852237705</c:v>
                </c:pt>
                <c:pt idx="216">
                  <c:v>114.025158525648</c:v>
                </c:pt>
                <c:pt idx="217">
                  <c:v>119.046906157498</c:v>
                </c:pt>
                <c:pt idx="218">
                  <c:v>104.846548075188</c:v>
                </c:pt>
                <c:pt idx="219">
                  <c:v>98.250776125222103</c:v>
                </c:pt>
                <c:pt idx="220">
                  <c:v>93.882849080960796</c:v>
                </c:pt>
                <c:pt idx="221">
                  <c:v>89.337998394269306</c:v>
                </c:pt>
                <c:pt idx="222">
                  <c:v>89.995571169560193</c:v>
                </c:pt>
                <c:pt idx="223">
                  <c:v>81.912548620888202</c:v>
                </c:pt>
                <c:pt idx="224">
                  <c:v>80.757359585621899</c:v>
                </c:pt>
                <c:pt idx="225">
                  <c:v>77.471192290848407</c:v>
                </c:pt>
                <c:pt idx="226">
                  <c:v>80.2446901154578</c:v>
                </c:pt>
                <c:pt idx="227">
                  <c:v>84.406163233763493</c:v>
                </c:pt>
                <c:pt idx="228">
                  <c:v>90.290102733628103</c:v>
                </c:pt>
                <c:pt idx="229">
                  <c:v>108.569881881718</c:v>
                </c:pt>
                <c:pt idx="230">
                  <c:v>117.423256369413</c:v>
                </c:pt>
                <c:pt idx="231">
                  <c:v>126.396629044214</c:v>
                </c:pt>
                <c:pt idx="232">
                  <c:v>134.500049516991</c:v>
                </c:pt>
                <c:pt idx="233">
                  <c:v>150.90545461808401</c:v>
                </c:pt>
                <c:pt idx="234">
                  <c:v>156.69121663459401</c:v>
                </c:pt>
                <c:pt idx="235">
                  <c:v>156.65286520561401</c:v>
                </c:pt>
                <c:pt idx="236">
                  <c:v>126.277403732731</c:v>
                </c:pt>
                <c:pt idx="237">
                  <c:v>125.52892098637</c:v>
                </c:pt>
                <c:pt idx="238">
                  <c:v>112.829712492273</c:v>
                </c:pt>
                <c:pt idx="239">
                  <c:v>104.90185522917101</c:v>
                </c:pt>
                <c:pt idx="240">
                  <c:v>88.3881398215226</c:v>
                </c:pt>
                <c:pt idx="241">
                  <c:v>88.123552293246306</c:v>
                </c:pt>
                <c:pt idx="242">
                  <c:v>85.291627532818794</c:v>
                </c:pt>
                <c:pt idx="243">
                  <c:v>85.609046746095402</c:v>
                </c:pt>
                <c:pt idx="244">
                  <c:v>81.1397301461067</c:v>
                </c:pt>
                <c:pt idx="245">
                  <c:v>84.146095190666799</c:v>
                </c:pt>
                <c:pt idx="246">
                  <c:v>79.302757991663597</c:v>
                </c:pt>
                <c:pt idx="247">
                  <c:v>79.0080249665439</c:v>
                </c:pt>
                <c:pt idx="248">
                  <c:v>81.801350343632606</c:v>
                </c:pt>
                <c:pt idx="249">
                  <c:v>88.182691063644995</c:v>
                </c:pt>
                <c:pt idx="250">
                  <c:v>95.577900595548599</c:v>
                </c:pt>
                <c:pt idx="251">
                  <c:v>108.501248544284</c:v>
                </c:pt>
                <c:pt idx="252">
                  <c:v>112.29950712355701</c:v>
                </c:pt>
                <c:pt idx="253">
                  <c:v>123.114981058433</c:v>
                </c:pt>
                <c:pt idx="254">
                  <c:v>141.093793310688</c:v>
                </c:pt>
                <c:pt idx="255">
                  <c:v>136.99003515413199</c:v>
                </c:pt>
                <c:pt idx="256">
                  <c:v>124.333346408567</c:v>
                </c:pt>
                <c:pt idx="257">
                  <c:v>96.6588244367355</c:v>
                </c:pt>
                <c:pt idx="258">
                  <c:v>97.510001253244795</c:v>
                </c:pt>
                <c:pt idx="259">
                  <c:v>93.726107037394101</c:v>
                </c:pt>
                <c:pt idx="260">
                  <c:v>100.425476920463</c:v>
                </c:pt>
                <c:pt idx="261">
                  <c:v>91.326681930677907</c:v>
                </c:pt>
                <c:pt idx="262">
                  <c:v>86.464431184470001</c:v>
                </c:pt>
                <c:pt idx="263">
                  <c:v>85.092662788770596</c:v>
                </c:pt>
                <c:pt idx="264">
                  <c:v>83.159836908426598</c:v>
                </c:pt>
                <c:pt idx="265">
                  <c:v>75.7126329594049</c:v>
                </c:pt>
                <c:pt idx="266">
                  <c:v>82.277373727431495</c:v>
                </c:pt>
                <c:pt idx="267">
                  <c:v>76.158579914873599</c:v>
                </c:pt>
                <c:pt idx="268">
                  <c:v>79.735738457694296</c:v>
                </c:pt>
                <c:pt idx="269">
                  <c:v>81.0478825524103</c:v>
                </c:pt>
                <c:pt idx="270">
                  <c:v>91.422402013677896</c:v>
                </c:pt>
                <c:pt idx="271">
                  <c:v>102.974202806054</c:v>
                </c:pt>
                <c:pt idx="272">
                  <c:v>118.09353866038499</c:v>
                </c:pt>
                <c:pt idx="273">
                  <c:v>115.108284228453</c:v>
                </c:pt>
                <c:pt idx="274">
                  <c:v>119.305122514836</c:v>
                </c:pt>
                <c:pt idx="275">
                  <c:v>143.611017099506</c:v>
                </c:pt>
                <c:pt idx="276">
                  <c:v>131.805653594783</c:v>
                </c:pt>
                <c:pt idx="277">
                  <c:v>92.413923925413599</c:v>
                </c:pt>
                <c:pt idx="278">
                  <c:v>87.338388197272906</c:v>
                </c:pt>
                <c:pt idx="279">
                  <c:v>90.565890354988298</c:v>
                </c:pt>
                <c:pt idx="280">
                  <c:v>90.618053475377906</c:v>
                </c:pt>
                <c:pt idx="281">
                  <c:v>96.313933370336201</c:v>
                </c:pt>
                <c:pt idx="282">
                  <c:v>88.276945580212598</c:v>
                </c:pt>
                <c:pt idx="283">
                  <c:v>88.308511765793895</c:v>
                </c:pt>
                <c:pt idx="284">
                  <c:v>91.691622672900493</c:v>
                </c:pt>
                <c:pt idx="285">
                  <c:v>86.961770748178296</c:v>
                </c:pt>
                <c:pt idx="286">
                  <c:v>86.9928883424015</c:v>
                </c:pt>
                <c:pt idx="287">
                  <c:v>75.501433043626093</c:v>
                </c:pt>
                <c:pt idx="288">
                  <c:v>77.985638148680593</c:v>
                </c:pt>
                <c:pt idx="289">
                  <c:v>79.809110742504203</c:v>
                </c:pt>
                <c:pt idx="290">
                  <c:v>88.931100388038601</c:v>
                </c:pt>
                <c:pt idx="291">
                  <c:v>103.79781047262399</c:v>
                </c:pt>
                <c:pt idx="292">
                  <c:v>116.64298942216401</c:v>
                </c:pt>
                <c:pt idx="293">
                  <c:v>114.361689050286</c:v>
                </c:pt>
                <c:pt idx="294">
                  <c:v>140.76872769598</c:v>
                </c:pt>
                <c:pt idx="295">
                  <c:v>142.03713995270601</c:v>
                </c:pt>
                <c:pt idx="296">
                  <c:v>107.150656807115</c:v>
                </c:pt>
                <c:pt idx="297">
                  <c:v>87.057479543631302</c:v>
                </c:pt>
                <c:pt idx="298">
                  <c:v>83.055035378234095</c:v>
                </c:pt>
                <c:pt idx="299">
                  <c:v>88.352566687525993</c:v>
                </c:pt>
                <c:pt idx="300">
                  <c:v>96.9578159785694</c:v>
                </c:pt>
                <c:pt idx="301">
                  <c:v>86.429029644975998</c:v>
                </c:pt>
                <c:pt idx="302">
                  <c:v>84.9121927847889</c:v>
                </c:pt>
                <c:pt idx="303">
                  <c:v>86.282374202804505</c:v>
                </c:pt>
                <c:pt idx="304">
                  <c:v>87.577842519374599</c:v>
                </c:pt>
                <c:pt idx="305">
                  <c:v>81.110560670442993</c:v>
                </c:pt>
                <c:pt idx="306">
                  <c:v>77.370617667889803</c:v>
                </c:pt>
                <c:pt idx="307">
                  <c:v>75.264410622222101</c:v>
                </c:pt>
                <c:pt idx="308">
                  <c:v>78.828267772404899</c:v>
                </c:pt>
                <c:pt idx="309">
                  <c:v>90.410225301683496</c:v>
                </c:pt>
                <c:pt idx="310">
                  <c:v>99.184837674552</c:v>
                </c:pt>
                <c:pt idx="311">
                  <c:v>112.529672060308</c:v>
                </c:pt>
                <c:pt idx="312">
                  <c:v>113.85702558331499</c:v>
                </c:pt>
                <c:pt idx="313">
                  <c:v>129.825249880972</c:v>
                </c:pt>
                <c:pt idx="314">
                  <c:v>157.833110641735</c:v>
                </c:pt>
                <c:pt idx="315">
                  <c:v>137.22592389511399</c:v>
                </c:pt>
                <c:pt idx="316">
                  <c:v>87.658887871067506</c:v>
                </c:pt>
                <c:pt idx="317">
                  <c:v>82.665718655799296</c:v>
                </c:pt>
                <c:pt idx="318">
                  <c:v>87.975845439980802</c:v>
                </c:pt>
                <c:pt idx="319">
                  <c:v>94.3188792857745</c:v>
                </c:pt>
                <c:pt idx="320">
                  <c:v>89.3097228021349</c:v>
                </c:pt>
                <c:pt idx="321">
                  <c:v>84.558808897407204</c:v>
                </c:pt>
                <c:pt idx="322">
                  <c:v>86.684845594850898</c:v>
                </c:pt>
                <c:pt idx="323">
                  <c:v>88.3742112291674</c:v>
                </c:pt>
                <c:pt idx="324">
                  <c:v>81.6320161795948</c:v>
                </c:pt>
                <c:pt idx="325">
                  <c:v>82.981973188734599</c:v>
                </c:pt>
                <c:pt idx="326">
                  <c:v>73.340386991817098</c:v>
                </c:pt>
                <c:pt idx="327">
                  <c:v>83.808866586052702</c:v>
                </c:pt>
                <c:pt idx="328">
                  <c:v>88.159449777036997</c:v>
                </c:pt>
                <c:pt idx="329">
                  <c:v>94.610649318660506</c:v>
                </c:pt>
                <c:pt idx="330">
                  <c:v>110.28993661116</c:v>
                </c:pt>
                <c:pt idx="331">
                  <c:v>120.718676581973</c:v>
                </c:pt>
                <c:pt idx="332">
                  <c:v>125.87240816017101</c:v>
                </c:pt>
                <c:pt idx="333">
                  <c:v>155.62777398453699</c:v>
                </c:pt>
                <c:pt idx="334">
                  <c:v>148.04497193891601</c:v>
                </c:pt>
                <c:pt idx="335">
                  <c:v>96.339040835367996</c:v>
                </c:pt>
                <c:pt idx="336">
                  <c:v>84.255841676232805</c:v>
                </c:pt>
                <c:pt idx="337">
                  <c:v>88.771873064720893</c:v>
                </c:pt>
                <c:pt idx="338">
                  <c:v>93.814998071274701</c:v>
                </c:pt>
                <c:pt idx="339">
                  <c:v>93.625976762699096</c:v>
                </c:pt>
                <c:pt idx="340">
                  <c:v>83.306569313622504</c:v>
                </c:pt>
                <c:pt idx="341">
                  <c:v>85.174369082055605</c:v>
                </c:pt>
                <c:pt idx="342">
                  <c:v>87.533812445908197</c:v>
                </c:pt>
                <c:pt idx="343">
                  <c:v>87.097969795224401</c:v>
                </c:pt>
                <c:pt idx="344">
                  <c:v>82.766607676018296</c:v>
                </c:pt>
                <c:pt idx="345">
                  <c:v>74.5228057442487</c:v>
                </c:pt>
                <c:pt idx="346">
                  <c:v>73.867953221765305</c:v>
                </c:pt>
                <c:pt idx="347">
                  <c:v>84.860519642518497</c:v>
                </c:pt>
                <c:pt idx="348">
                  <c:v>92.392243444058906</c:v>
                </c:pt>
                <c:pt idx="349">
                  <c:v>105.115401699226</c:v>
                </c:pt>
                <c:pt idx="350">
                  <c:v>115.48712447041299</c:v>
                </c:pt>
                <c:pt idx="351">
                  <c:v>122.434913836739</c:v>
                </c:pt>
                <c:pt idx="352">
                  <c:v>156.899353594807</c:v>
                </c:pt>
                <c:pt idx="353">
                  <c:v>155.54402323458399</c:v>
                </c:pt>
                <c:pt idx="354">
                  <c:v>99.570966602691698</c:v>
                </c:pt>
                <c:pt idx="355">
                  <c:v>82.713134934320905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4D-4E10-B258-404B27CF1CA0}"/>
            </c:ext>
          </c:extLst>
        </c:ser>
        <c:ser>
          <c:idx val="1"/>
          <c:order val="1"/>
          <c:tx>
            <c:strRef>
              <c:f>[left_leg.xlsx]left_leg!$C$1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[left_leg.xlsx]left_leg!$A$2:$A$357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[left_leg.xlsx]left_leg!$C$2:$C$357</c:f>
              <c:numCache>
                <c:formatCode>General</c:formatCode>
                <c:ptCount val="356"/>
                <c:pt idx="0">
                  <c:v>75.509682670122004</c:v>
                </c:pt>
                <c:pt idx="1">
                  <c:v>71.478633540453401</c:v>
                </c:pt>
                <c:pt idx="2">
                  <c:v>72.906157691368904</c:v>
                </c:pt>
                <c:pt idx="3">
                  <c:v>75.077219706713606</c:v>
                </c:pt>
                <c:pt idx="4">
                  <c:v>78.498331961899794</c:v>
                </c:pt>
                <c:pt idx="5">
                  <c:v>80.644259984874694</c:v>
                </c:pt>
                <c:pt idx="6">
                  <c:v>89.848659284446498</c:v>
                </c:pt>
                <c:pt idx="7">
                  <c:v>99.854826708235606</c:v>
                </c:pt>
                <c:pt idx="8">
                  <c:v>110.579529644605</c:v>
                </c:pt>
                <c:pt idx="9">
                  <c:v>119.001215916528</c:v>
                </c:pt>
                <c:pt idx="10">
                  <c:v>129.948612269206</c:v>
                </c:pt>
                <c:pt idx="11">
                  <c:v>133.86365095348901</c:v>
                </c:pt>
                <c:pt idx="12">
                  <c:v>140.39475631621099</c:v>
                </c:pt>
                <c:pt idx="13">
                  <c:v>143.604143461908</c:v>
                </c:pt>
                <c:pt idx="14">
                  <c:v>152.60294082715501</c:v>
                </c:pt>
                <c:pt idx="15">
                  <c:v>147.34641187315799</c:v>
                </c:pt>
                <c:pt idx="16">
                  <c:v>159.52953926967999</c:v>
                </c:pt>
                <c:pt idx="17">
                  <c:v>149.189913999146</c:v>
                </c:pt>
                <c:pt idx="18">
                  <c:v>137.89971109196401</c:v>
                </c:pt>
                <c:pt idx="19">
                  <c:v>131.31660088412499</c:v>
                </c:pt>
                <c:pt idx="20">
                  <c:v>120.13886942585999</c:v>
                </c:pt>
                <c:pt idx="21">
                  <c:v>106.064034569447</c:v>
                </c:pt>
                <c:pt idx="22">
                  <c:v>91.298052126492607</c:v>
                </c:pt>
                <c:pt idx="23">
                  <c:v>80.101027714156302</c:v>
                </c:pt>
                <c:pt idx="24">
                  <c:v>70.183538312046807</c:v>
                </c:pt>
                <c:pt idx="25">
                  <c:v>75.399081396482103</c:v>
                </c:pt>
                <c:pt idx="26">
                  <c:v>80.564336657238798</c:v>
                </c:pt>
                <c:pt idx="27">
                  <c:v>88.270223847475293</c:v>
                </c:pt>
                <c:pt idx="28">
                  <c:v>103.102294637458</c:v>
                </c:pt>
                <c:pt idx="29">
                  <c:v>114.957365631965</c:v>
                </c:pt>
                <c:pt idx="30">
                  <c:v>126.32857377967601</c:v>
                </c:pt>
                <c:pt idx="31">
                  <c:v>135.90141316226001</c:v>
                </c:pt>
                <c:pt idx="32">
                  <c:v>139.56026721337901</c:v>
                </c:pt>
                <c:pt idx="33">
                  <c:v>147.708818279566</c:v>
                </c:pt>
                <c:pt idx="34">
                  <c:v>141.557663839604</c:v>
                </c:pt>
                <c:pt idx="35">
                  <c:v>145.765971841024</c:v>
                </c:pt>
                <c:pt idx="36">
                  <c:v>141.44909401425201</c:v>
                </c:pt>
                <c:pt idx="37">
                  <c:v>147.64834737852601</c:v>
                </c:pt>
                <c:pt idx="38">
                  <c:v>148.07524949544199</c:v>
                </c:pt>
                <c:pt idx="39">
                  <c:v>134.564906963477</c:v>
                </c:pt>
                <c:pt idx="40">
                  <c:v>126.560850900329</c:v>
                </c:pt>
                <c:pt idx="41">
                  <c:v>117.096183203235</c:v>
                </c:pt>
                <c:pt idx="42">
                  <c:v>100.866578585016</c:v>
                </c:pt>
                <c:pt idx="43">
                  <c:v>86.304508631432199</c:v>
                </c:pt>
                <c:pt idx="44">
                  <c:v>75.907268948815897</c:v>
                </c:pt>
                <c:pt idx="45">
                  <c:v>68.362711144815805</c:v>
                </c:pt>
                <c:pt idx="46">
                  <c:v>74.388170509151493</c:v>
                </c:pt>
                <c:pt idx="47">
                  <c:v>81.180585122039005</c:v>
                </c:pt>
                <c:pt idx="48">
                  <c:v>92.959097091825498</c:v>
                </c:pt>
                <c:pt idx="49">
                  <c:v>105.942366137622</c:v>
                </c:pt>
                <c:pt idx="50">
                  <c:v>121.16246846495601</c:v>
                </c:pt>
                <c:pt idx="51">
                  <c:v>133.64902954506601</c:v>
                </c:pt>
                <c:pt idx="52">
                  <c:v>142.372667668199</c:v>
                </c:pt>
                <c:pt idx="53">
                  <c:v>146.98498519138201</c:v>
                </c:pt>
                <c:pt idx="54">
                  <c:v>144.577912122106</c:v>
                </c:pt>
                <c:pt idx="55">
                  <c:v>148.14639297595201</c:v>
                </c:pt>
                <c:pt idx="56">
                  <c:v>148.023104559758</c:v>
                </c:pt>
                <c:pt idx="57">
                  <c:v>152.22454802907501</c:v>
                </c:pt>
                <c:pt idx="58">
                  <c:v>154.09191757581701</c:v>
                </c:pt>
                <c:pt idx="59">
                  <c:v>140.07396478434799</c:v>
                </c:pt>
                <c:pt idx="60">
                  <c:v>129.32874362083501</c:v>
                </c:pt>
                <c:pt idx="61">
                  <c:v>121.879973395072</c:v>
                </c:pt>
                <c:pt idx="62">
                  <c:v>103.585636171747</c:v>
                </c:pt>
                <c:pt idx="63">
                  <c:v>90.474475805018201</c:v>
                </c:pt>
                <c:pt idx="64">
                  <c:v>77.533567526654096</c:v>
                </c:pt>
                <c:pt idx="65">
                  <c:v>68.069296073957304</c:v>
                </c:pt>
                <c:pt idx="66">
                  <c:v>70.923311187153502</c:v>
                </c:pt>
                <c:pt idx="67">
                  <c:v>76.921468634826596</c:v>
                </c:pt>
                <c:pt idx="68">
                  <c:v>85.1914725178776</c:v>
                </c:pt>
                <c:pt idx="69">
                  <c:v>100.91875255862099</c:v>
                </c:pt>
                <c:pt idx="70">
                  <c:v>113.63754954898999</c:v>
                </c:pt>
                <c:pt idx="71">
                  <c:v>126.585888244046</c:v>
                </c:pt>
                <c:pt idx="72">
                  <c:v>137.601464230836</c:v>
                </c:pt>
                <c:pt idx="73">
                  <c:v>141.39946509190199</c:v>
                </c:pt>
                <c:pt idx="74">
                  <c:v>147.72130437928101</c:v>
                </c:pt>
                <c:pt idx="75">
                  <c:v>138.76604541292701</c:v>
                </c:pt>
                <c:pt idx="76">
                  <c:v>144.02787213238901</c:v>
                </c:pt>
                <c:pt idx="77">
                  <c:v>140.41284105381001</c:v>
                </c:pt>
                <c:pt idx="78">
                  <c:v>152.62052555258401</c:v>
                </c:pt>
                <c:pt idx="79">
                  <c:v>144.218486913601</c:v>
                </c:pt>
                <c:pt idx="80">
                  <c:v>130.19714568950599</c:v>
                </c:pt>
                <c:pt idx="81">
                  <c:v>119.84757359796799</c:v>
                </c:pt>
                <c:pt idx="82">
                  <c:v>112.072808383043</c:v>
                </c:pt>
                <c:pt idx="83">
                  <c:v>98.407115541800295</c:v>
                </c:pt>
                <c:pt idx="84">
                  <c:v>86.829443739734302</c:v>
                </c:pt>
                <c:pt idx="85">
                  <c:v>74.787830760681899</c:v>
                </c:pt>
                <c:pt idx="86">
                  <c:v>69.693784068964504</c:v>
                </c:pt>
                <c:pt idx="87">
                  <c:v>74.096188428693495</c:v>
                </c:pt>
                <c:pt idx="88">
                  <c:v>81.714708316009904</c:v>
                </c:pt>
                <c:pt idx="89">
                  <c:v>92.940930688944405</c:v>
                </c:pt>
                <c:pt idx="90">
                  <c:v>105.460163333222</c:v>
                </c:pt>
                <c:pt idx="91">
                  <c:v>117.805651689173</c:v>
                </c:pt>
                <c:pt idx="92">
                  <c:v>131.97922912656199</c:v>
                </c:pt>
                <c:pt idx="93">
                  <c:v>144.09365822391601</c:v>
                </c:pt>
                <c:pt idx="94">
                  <c:v>146.59808649025501</c:v>
                </c:pt>
                <c:pt idx="95">
                  <c:v>156.451536865062</c:v>
                </c:pt>
                <c:pt idx="96">
                  <c:v>157.37246660487</c:v>
                </c:pt>
                <c:pt idx="97">
                  <c:v>156.78373172859</c:v>
                </c:pt>
                <c:pt idx="98">
                  <c:v>149.537129475651</c:v>
                </c:pt>
                <c:pt idx="99">
                  <c:v>170.88127983880901</c:v>
                </c:pt>
                <c:pt idx="100">
                  <c:v>137.054111237168</c:v>
                </c:pt>
                <c:pt idx="101">
                  <c:v>130.05047798907799</c:v>
                </c:pt>
                <c:pt idx="102">
                  <c:v>118.226773121297</c:v>
                </c:pt>
                <c:pt idx="103">
                  <c:v>104.010848682069</c:v>
                </c:pt>
                <c:pt idx="104">
                  <c:v>95.902440459952103</c:v>
                </c:pt>
                <c:pt idx="105">
                  <c:v>81.083330309247998</c:v>
                </c:pt>
                <c:pt idx="106">
                  <c:v>74.456234321980304</c:v>
                </c:pt>
                <c:pt idx="107">
                  <c:v>80.218987892912594</c:v>
                </c:pt>
                <c:pt idx="108">
                  <c:v>81.5401293253353</c:v>
                </c:pt>
                <c:pt idx="109">
                  <c:v>84.262459530148305</c:v>
                </c:pt>
                <c:pt idx="110">
                  <c:v>91.031847684632794</c:v>
                </c:pt>
                <c:pt idx="111">
                  <c:v>96.491849550481504</c:v>
                </c:pt>
                <c:pt idx="112">
                  <c:v>105.977209673961</c:v>
                </c:pt>
                <c:pt idx="113">
                  <c:v>119.144010270423</c:v>
                </c:pt>
                <c:pt idx="114">
                  <c:v>130.17021351644101</c:v>
                </c:pt>
                <c:pt idx="115">
                  <c:v>137.50122377864</c:v>
                </c:pt>
                <c:pt idx="116">
                  <c:v>149.86777367923901</c:v>
                </c:pt>
                <c:pt idx="117">
                  <c:v>150.61244752057601</c:v>
                </c:pt>
                <c:pt idx="118">
                  <c:v>149.60544706742999</c:v>
                </c:pt>
                <c:pt idx="119">
                  <c:v>140.23985769308501</c:v>
                </c:pt>
                <c:pt idx="120">
                  <c:v>126.690020629028</c:v>
                </c:pt>
                <c:pt idx="121">
                  <c:v>123.615064342843</c:v>
                </c:pt>
                <c:pt idx="122">
                  <c:v>115.333511836607</c:v>
                </c:pt>
                <c:pt idx="123">
                  <c:v>110.80863487717799</c:v>
                </c:pt>
                <c:pt idx="124">
                  <c:v>100.620604480437</c:v>
                </c:pt>
                <c:pt idx="125">
                  <c:v>91.337484461510101</c:v>
                </c:pt>
                <c:pt idx="126">
                  <c:v>85.291492503382003</c:v>
                </c:pt>
                <c:pt idx="127">
                  <c:v>73.099368640888201</c:v>
                </c:pt>
                <c:pt idx="128">
                  <c:v>72.893328436734507</c:v>
                </c:pt>
                <c:pt idx="129">
                  <c:v>78.007739574350097</c:v>
                </c:pt>
                <c:pt idx="130">
                  <c:v>82.864673839081206</c:v>
                </c:pt>
                <c:pt idx="131">
                  <c:v>90.823923535328703</c:v>
                </c:pt>
                <c:pt idx="132">
                  <c:v>98.6591549994301</c:v>
                </c:pt>
                <c:pt idx="133">
                  <c:v>111.086300601511</c:v>
                </c:pt>
                <c:pt idx="134">
                  <c:v>123.914076399718</c:v>
                </c:pt>
                <c:pt idx="135">
                  <c:v>134.74516826310301</c:v>
                </c:pt>
                <c:pt idx="136">
                  <c:v>145.86572078099201</c:v>
                </c:pt>
                <c:pt idx="137">
                  <c:v>150.57000376941599</c:v>
                </c:pt>
                <c:pt idx="138">
                  <c:v>149.51420633604201</c:v>
                </c:pt>
                <c:pt idx="139">
                  <c:v>145.13252327889899</c:v>
                </c:pt>
                <c:pt idx="140">
                  <c:v>128.934580836469</c:v>
                </c:pt>
                <c:pt idx="141">
                  <c:v>124.972509567768</c:v>
                </c:pt>
                <c:pt idx="142">
                  <c:v>117.193021219427</c:v>
                </c:pt>
                <c:pt idx="143">
                  <c:v>112.006522140979</c:v>
                </c:pt>
                <c:pt idx="144">
                  <c:v>103.60360878517299</c:v>
                </c:pt>
                <c:pt idx="145">
                  <c:v>91.423180997057301</c:v>
                </c:pt>
                <c:pt idx="146">
                  <c:v>83.4465140300386</c:v>
                </c:pt>
                <c:pt idx="147">
                  <c:v>73.578565943482602</c:v>
                </c:pt>
                <c:pt idx="148">
                  <c:v>72.657301220080896</c:v>
                </c:pt>
                <c:pt idx="149">
                  <c:v>78.3083889758895</c:v>
                </c:pt>
                <c:pt idx="150">
                  <c:v>81.851139299448405</c:v>
                </c:pt>
                <c:pt idx="151">
                  <c:v>87.712141580386202</c:v>
                </c:pt>
                <c:pt idx="152">
                  <c:v>96.551907030065294</c:v>
                </c:pt>
                <c:pt idx="153">
                  <c:v>107.633139544624</c:v>
                </c:pt>
                <c:pt idx="154">
                  <c:v>120.707582161917</c:v>
                </c:pt>
                <c:pt idx="155">
                  <c:v>130.582516062016</c:v>
                </c:pt>
                <c:pt idx="156">
                  <c:v>140.19333397416401</c:v>
                </c:pt>
                <c:pt idx="157">
                  <c:v>147.742731096531</c:v>
                </c:pt>
                <c:pt idx="158">
                  <c:v>144.14590969999799</c:v>
                </c:pt>
                <c:pt idx="159">
                  <c:v>147.99128846081399</c:v>
                </c:pt>
                <c:pt idx="160">
                  <c:v>125.759458605982</c:v>
                </c:pt>
                <c:pt idx="161">
                  <c:v>128.51256169885599</c:v>
                </c:pt>
                <c:pt idx="162">
                  <c:v>37.901722389069398</c:v>
                </c:pt>
                <c:pt idx="163">
                  <c:v>112.850048785357</c:v>
                </c:pt>
                <c:pt idx="164">
                  <c:v>110.163729286771</c:v>
                </c:pt>
                <c:pt idx="165">
                  <c:v>98.194655747961903</c:v>
                </c:pt>
                <c:pt idx="166">
                  <c:v>88.058205133202904</c:v>
                </c:pt>
                <c:pt idx="167">
                  <c:v>81.675244529083201</c:v>
                </c:pt>
                <c:pt idx="168">
                  <c:v>72.572460047310202</c:v>
                </c:pt>
                <c:pt idx="169">
                  <c:v>73.922800980288301</c:v>
                </c:pt>
                <c:pt idx="170">
                  <c:v>78.248663342594099</c:v>
                </c:pt>
                <c:pt idx="171">
                  <c:v>83.058191587604796</c:v>
                </c:pt>
                <c:pt idx="172">
                  <c:v>89.714737250322798</c:v>
                </c:pt>
                <c:pt idx="173">
                  <c:v>97.036532893059103</c:v>
                </c:pt>
                <c:pt idx="174">
                  <c:v>106.877896567848</c:v>
                </c:pt>
                <c:pt idx="175">
                  <c:v>118.986891243429</c:v>
                </c:pt>
                <c:pt idx="176">
                  <c:v>131.972567754784</c:v>
                </c:pt>
                <c:pt idx="177">
                  <c:v>138.196076183419</c:v>
                </c:pt>
                <c:pt idx="178">
                  <c:v>147.265747709919</c:v>
                </c:pt>
                <c:pt idx="179">
                  <c:v>145.19550169021599</c:v>
                </c:pt>
                <c:pt idx="180">
                  <c:v>140.16510332833101</c:v>
                </c:pt>
                <c:pt idx="181">
                  <c:v>133.683609657072</c:v>
                </c:pt>
                <c:pt idx="182">
                  <c:v>122.904015644154</c:v>
                </c:pt>
                <c:pt idx="183">
                  <c:v>121.9925427957</c:v>
                </c:pt>
                <c:pt idx="184">
                  <c:v>116.135465930197</c:v>
                </c:pt>
                <c:pt idx="185">
                  <c:v>110.443478347639</c:v>
                </c:pt>
                <c:pt idx="186">
                  <c:v>101.134070156447</c:v>
                </c:pt>
                <c:pt idx="187">
                  <c:v>91.236072338512002</c:v>
                </c:pt>
                <c:pt idx="188">
                  <c:v>85.901184782498305</c:v>
                </c:pt>
                <c:pt idx="189">
                  <c:v>75.201233379240804</c:v>
                </c:pt>
                <c:pt idx="190">
                  <c:v>71.1019325821526</c:v>
                </c:pt>
                <c:pt idx="191">
                  <c:v>76.001878243160604</c:v>
                </c:pt>
                <c:pt idx="192">
                  <c:v>78.773281418337206</c:v>
                </c:pt>
                <c:pt idx="193">
                  <c:v>87.803627197585001</c:v>
                </c:pt>
                <c:pt idx="194">
                  <c:v>96.770288338552902</c:v>
                </c:pt>
                <c:pt idx="195">
                  <c:v>103.072549382361</c:v>
                </c:pt>
                <c:pt idx="196">
                  <c:v>113.176828782508</c:v>
                </c:pt>
                <c:pt idx="197">
                  <c:v>124.176577782774</c:v>
                </c:pt>
                <c:pt idx="198">
                  <c:v>134.18944853368899</c:v>
                </c:pt>
                <c:pt idx="199">
                  <c:v>140.490252793916</c:v>
                </c:pt>
                <c:pt idx="200">
                  <c:v>144.243073336587</c:v>
                </c:pt>
                <c:pt idx="201">
                  <c:v>144.89856708692699</c:v>
                </c:pt>
                <c:pt idx="202">
                  <c:v>141.96147105300599</c:v>
                </c:pt>
                <c:pt idx="203">
                  <c:v>131.792035792284</c:v>
                </c:pt>
                <c:pt idx="204">
                  <c:v>11.2081152088724</c:v>
                </c:pt>
                <c:pt idx="205">
                  <c:v>120.433699828762</c:v>
                </c:pt>
                <c:pt idx="206">
                  <c:v>113.045108981369</c:v>
                </c:pt>
                <c:pt idx="207">
                  <c:v>108.905823734788</c:v>
                </c:pt>
                <c:pt idx="208">
                  <c:v>99.861285359563595</c:v>
                </c:pt>
                <c:pt idx="209">
                  <c:v>90.0450895032658</c:v>
                </c:pt>
                <c:pt idx="210">
                  <c:v>84.7404870447413</c:v>
                </c:pt>
                <c:pt idx="211">
                  <c:v>75.877999455528098</c:v>
                </c:pt>
                <c:pt idx="212">
                  <c:v>71.067392198661807</c:v>
                </c:pt>
                <c:pt idx="213">
                  <c:v>74.857862829020206</c:v>
                </c:pt>
                <c:pt idx="214">
                  <c:v>79.364662270254399</c:v>
                </c:pt>
                <c:pt idx="215">
                  <c:v>83.554028241573107</c:v>
                </c:pt>
                <c:pt idx="216">
                  <c:v>91.802484811626698</c:v>
                </c:pt>
                <c:pt idx="217">
                  <c:v>103.117437223316</c:v>
                </c:pt>
                <c:pt idx="218">
                  <c:v>110.943168684387</c:v>
                </c:pt>
                <c:pt idx="219">
                  <c:v>123.523319015021</c:v>
                </c:pt>
                <c:pt idx="220">
                  <c:v>134.782538751326</c:v>
                </c:pt>
                <c:pt idx="221">
                  <c:v>141.76135327653699</c:v>
                </c:pt>
                <c:pt idx="222">
                  <c:v>145.78667714384201</c:v>
                </c:pt>
                <c:pt idx="223">
                  <c:v>143.317892236304</c:v>
                </c:pt>
                <c:pt idx="224">
                  <c:v>142.31709214835399</c:v>
                </c:pt>
                <c:pt idx="225">
                  <c:v>123.662148477177</c:v>
                </c:pt>
                <c:pt idx="226">
                  <c:v>12.868279350874801</c:v>
                </c:pt>
                <c:pt idx="227">
                  <c:v>115.62782163148</c:v>
                </c:pt>
                <c:pt idx="228">
                  <c:v>110.56130078275901</c:v>
                </c:pt>
                <c:pt idx="229">
                  <c:v>106.64476151804899</c:v>
                </c:pt>
                <c:pt idx="230">
                  <c:v>92.375807897705599</c:v>
                </c:pt>
                <c:pt idx="231">
                  <c:v>89.328089058039893</c:v>
                </c:pt>
                <c:pt idx="232">
                  <c:v>82.064792566146593</c:v>
                </c:pt>
                <c:pt idx="233">
                  <c:v>72.766037325379003</c:v>
                </c:pt>
                <c:pt idx="234">
                  <c:v>72.501041451053496</c:v>
                </c:pt>
                <c:pt idx="235">
                  <c:v>77.608300974747806</c:v>
                </c:pt>
                <c:pt idx="236">
                  <c:v>81.445966056857202</c:v>
                </c:pt>
                <c:pt idx="237">
                  <c:v>87.566034746794202</c:v>
                </c:pt>
                <c:pt idx="238">
                  <c:v>94.775543294741794</c:v>
                </c:pt>
                <c:pt idx="239">
                  <c:v>105.02911903988399</c:v>
                </c:pt>
                <c:pt idx="240">
                  <c:v>115.779969653747</c:v>
                </c:pt>
                <c:pt idx="241">
                  <c:v>125.285910210189</c:v>
                </c:pt>
                <c:pt idx="242">
                  <c:v>130.85135749531199</c:v>
                </c:pt>
                <c:pt idx="243">
                  <c:v>141.46584512382901</c:v>
                </c:pt>
                <c:pt idx="244">
                  <c:v>142.8864611594</c:v>
                </c:pt>
                <c:pt idx="245">
                  <c:v>148.42856764267299</c:v>
                </c:pt>
                <c:pt idx="246">
                  <c:v>128.364703284152</c:v>
                </c:pt>
                <c:pt idx="247">
                  <c:v>123.98943592340601</c:v>
                </c:pt>
                <c:pt idx="248">
                  <c:v>123.774551172299</c:v>
                </c:pt>
                <c:pt idx="249">
                  <c:v>116.87907275582801</c:v>
                </c:pt>
                <c:pt idx="250">
                  <c:v>112.12727177007</c:v>
                </c:pt>
                <c:pt idx="251">
                  <c:v>100.344250235106</c:v>
                </c:pt>
                <c:pt idx="252">
                  <c:v>91.4886320317338</c:v>
                </c:pt>
                <c:pt idx="253">
                  <c:v>85.319816372907297</c:v>
                </c:pt>
                <c:pt idx="254">
                  <c:v>73.307850574455699</c:v>
                </c:pt>
                <c:pt idx="255">
                  <c:v>74.050310081659404</c:v>
                </c:pt>
                <c:pt idx="256">
                  <c:v>77.384746552913199</c:v>
                </c:pt>
                <c:pt idx="257">
                  <c:v>83.120567694072903</c:v>
                </c:pt>
                <c:pt idx="258">
                  <c:v>88.708957054877899</c:v>
                </c:pt>
                <c:pt idx="259">
                  <c:v>96.247982623473803</c:v>
                </c:pt>
                <c:pt idx="260">
                  <c:v>106.527307086031</c:v>
                </c:pt>
                <c:pt idx="261">
                  <c:v>118.304804676077</c:v>
                </c:pt>
                <c:pt idx="262">
                  <c:v>129.85169739233601</c:v>
                </c:pt>
                <c:pt idx="263">
                  <c:v>134.503583135154</c:v>
                </c:pt>
                <c:pt idx="264">
                  <c:v>145.54744878765101</c:v>
                </c:pt>
                <c:pt idx="265">
                  <c:v>144.628919141241</c:v>
                </c:pt>
                <c:pt idx="266">
                  <c:v>142.12200624282801</c:v>
                </c:pt>
                <c:pt idx="267">
                  <c:v>124.896972008806</c:v>
                </c:pt>
                <c:pt idx="268">
                  <c:v>121.60164183943201</c:v>
                </c:pt>
                <c:pt idx="269">
                  <c:v>121.742511078372</c:v>
                </c:pt>
                <c:pt idx="270">
                  <c:v>114.59484465558999</c:v>
                </c:pt>
                <c:pt idx="271">
                  <c:v>109.35126415814</c:v>
                </c:pt>
                <c:pt idx="272">
                  <c:v>93.168671121629799</c:v>
                </c:pt>
                <c:pt idx="273">
                  <c:v>88.019936747964096</c:v>
                </c:pt>
                <c:pt idx="274">
                  <c:v>78.190445424446807</c:v>
                </c:pt>
                <c:pt idx="275">
                  <c:v>70.405167102976804</c:v>
                </c:pt>
                <c:pt idx="276">
                  <c:v>75.943334729875204</c:v>
                </c:pt>
                <c:pt idx="277">
                  <c:v>78.736882979798096</c:v>
                </c:pt>
                <c:pt idx="278">
                  <c:v>85.045432849362697</c:v>
                </c:pt>
                <c:pt idx="279">
                  <c:v>91.523557293741206</c:v>
                </c:pt>
                <c:pt idx="280">
                  <c:v>101.50919889115301</c:v>
                </c:pt>
                <c:pt idx="281">
                  <c:v>112.405183428334</c:v>
                </c:pt>
                <c:pt idx="282">
                  <c:v>125.361657791542</c:v>
                </c:pt>
                <c:pt idx="283">
                  <c:v>132.30546607475401</c:v>
                </c:pt>
                <c:pt idx="284">
                  <c:v>145.57781575861401</c:v>
                </c:pt>
                <c:pt idx="285">
                  <c:v>146.56732852276099</c:v>
                </c:pt>
                <c:pt idx="286">
                  <c:v>141.21743167588701</c:v>
                </c:pt>
                <c:pt idx="287">
                  <c:v>132.04713714878901</c:v>
                </c:pt>
                <c:pt idx="288">
                  <c:v>129.37319666144501</c:v>
                </c:pt>
                <c:pt idx="289">
                  <c:v>120.151527277265</c:v>
                </c:pt>
                <c:pt idx="290">
                  <c:v>113.54777236617301</c:v>
                </c:pt>
                <c:pt idx="291">
                  <c:v>106.454372813238</c:v>
                </c:pt>
                <c:pt idx="292">
                  <c:v>93.767096839333306</c:v>
                </c:pt>
                <c:pt idx="293">
                  <c:v>84.887261189612801</c:v>
                </c:pt>
                <c:pt idx="294">
                  <c:v>75.683777759225606</c:v>
                </c:pt>
                <c:pt idx="295">
                  <c:v>71.887537980325703</c:v>
                </c:pt>
                <c:pt idx="296">
                  <c:v>77.672139167544401</c:v>
                </c:pt>
                <c:pt idx="297">
                  <c:v>80.511064572597704</c:v>
                </c:pt>
                <c:pt idx="298">
                  <c:v>88.281681309166501</c:v>
                </c:pt>
                <c:pt idx="299">
                  <c:v>95.664087771324006</c:v>
                </c:pt>
                <c:pt idx="300">
                  <c:v>107.7720476643</c:v>
                </c:pt>
                <c:pt idx="301">
                  <c:v>120.31508654664999</c:v>
                </c:pt>
                <c:pt idx="302">
                  <c:v>133.64909728109299</c:v>
                </c:pt>
                <c:pt idx="303">
                  <c:v>141.161776831011</c:v>
                </c:pt>
                <c:pt idx="304">
                  <c:v>146.19175430678499</c:v>
                </c:pt>
                <c:pt idx="305">
                  <c:v>144.36856036835701</c:v>
                </c:pt>
                <c:pt idx="306">
                  <c:v>137.600967478332</c:v>
                </c:pt>
                <c:pt idx="307">
                  <c:v>122.66772491032199</c:v>
                </c:pt>
                <c:pt idx="308">
                  <c:v>126.00445932099301</c:v>
                </c:pt>
                <c:pt idx="309">
                  <c:v>118.913615153039</c:v>
                </c:pt>
                <c:pt idx="310">
                  <c:v>113.030641387093</c:v>
                </c:pt>
                <c:pt idx="311">
                  <c:v>95.020965666358506</c:v>
                </c:pt>
                <c:pt idx="312">
                  <c:v>88.073700664658702</c:v>
                </c:pt>
                <c:pt idx="313">
                  <c:v>79.052530410086007</c:v>
                </c:pt>
                <c:pt idx="314">
                  <c:v>72.128386935359003</c:v>
                </c:pt>
                <c:pt idx="315">
                  <c:v>76.497805433929798</c:v>
                </c:pt>
                <c:pt idx="316">
                  <c:v>79.399625975237598</c:v>
                </c:pt>
                <c:pt idx="317">
                  <c:v>85.298283340523994</c:v>
                </c:pt>
                <c:pt idx="318">
                  <c:v>94.961934087613002</c:v>
                </c:pt>
                <c:pt idx="319">
                  <c:v>105.45890441004801</c:v>
                </c:pt>
                <c:pt idx="320">
                  <c:v>116.76152390106699</c:v>
                </c:pt>
                <c:pt idx="321">
                  <c:v>129.78819615010099</c:v>
                </c:pt>
                <c:pt idx="322">
                  <c:v>137.82105066889201</c:v>
                </c:pt>
                <c:pt idx="323">
                  <c:v>147.62484492079901</c:v>
                </c:pt>
                <c:pt idx="324">
                  <c:v>147.04904027027399</c:v>
                </c:pt>
                <c:pt idx="325">
                  <c:v>135.75046847578199</c:v>
                </c:pt>
                <c:pt idx="326">
                  <c:v>129.66680266064199</c:v>
                </c:pt>
                <c:pt idx="327">
                  <c:v>124.130336077989</c:v>
                </c:pt>
                <c:pt idx="328">
                  <c:v>115.15258296681699</c:v>
                </c:pt>
                <c:pt idx="329">
                  <c:v>112.05205462990899</c:v>
                </c:pt>
                <c:pt idx="330">
                  <c:v>100.052368367314</c:v>
                </c:pt>
                <c:pt idx="331">
                  <c:v>90.646367270297901</c:v>
                </c:pt>
                <c:pt idx="332">
                  <c:v>81.438033237677899</c:v>
                </c:pt>
                <c:pt idx="333">
                  <c:v>72.335573394036402</c:v>
                </c:pt>
                <c:pt idx="334">
                  <c:v>75.160139408747696</c:v>
                </c:pt>
                <c:pt idx="335">
                  <c:v>77.729057770456606</c:v>
                </c:pt>
                <c:pt idx="336">
                  <c:v>82.857057578610394</c:v>
                </c:pt>
                <c:pt idx="337">
                  <c:v>90.324314185592797</c:v>
                </c:pt>
                <c:pt idx="338">
                  <c:v>101.273582336926</c:v>
                </c:pt>
                <c:pt idx="339">
                  <c:v>110.243964408634</c:v>
                </c:pt>
                <c:pt idx="340">
                  <c:v>123.123932371717</c:v>
                </c:pt>
                <c:pt idx="341">
                  <c:v>132.93376273960601</c:v>
                </c:pt>
                <c:pt idx="342">
                  <c:v>146.810026390633</c:v>
                </c:pt>
                <c:pt idx="343">
                  <c:v>146.100341852794</c:v>
                </c:pt>
                <c:pt idx="344">
                  <c:v>142.966030157673</c:v>
                </c:pt>
                <c:pt idx="345">
                  <c:v>134.59341980629699</c:v>
                </c:pt>
                <c:pt idx="346">
                  <c:v>125.528493265584</c:v>
                </c:pt>
                <c:pt idx="347">
                  <c:v>116.610754095624</c:v>
                </c:pt>
                <c:pt idx="348">
                  <c:v>114.19096761681099</c:v>
                </c:pt>
                <c:pt idx="349">
                  <c:v>106.78892489534201</c:v>
                </c:pt>
                <c:pt idx="350">
                  <c:v>88.927273232634505</c:v>
                </c:pt>
                <c:pt idx="351">
                  <c:v>84.060280015429896</c:v>
                </c:pt>
                <c:pt idx="352">
                  <c:v>74.289513911332307</c:v>
                </c:pt>
                <c:pt idx="353">
                  <c:v>72.020918388557504</c:v>
                </c:pt>
                <c:pt idx="354">
                  <c:v>78.565797968722904</c:v>
                </c:pt>
                <c:pt idx="355">
                  <c:v>82.228062045935204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4D-4E10-B258-404B27CF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0640591"/>
        <c:axId val="2060642671"/>
      </c:lineChart>
      <c:catAx>
        <c:axId val="206064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642671"/>
        <c:crosses val="autoZero"/>
        <c:auto val="1"/>
        <c:lblAlgn val="ctr"/>
        <c:lblOffset val="100"/>
        <c:noMultiLvlLbl val="0"/>
      </c:catAx>
      <c:valAx>
        <c:axId val="206064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640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Left Arm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left_arm!$B$1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left_arm!$B$2:$B$357</c:f>
              <c:numCache>
                <c:formatCode>General</c:formatCode>
                <c:ptCount val="356"/>
                <c:pt idx="0">
                  <c:v>142.73509300458801</c:v>
                </c:pt>
                <c:pt idx="1">
                  <c:v>144.340560404168</c:v>
                </c:pt>
                <c:pt idx="2">
                  <c:v>126.990889683753</c:v>
                </c:pt>
                <c:pt idx="3">
                  <c:v>125.447320226899</c:v>
                </c:pt>
                <c:pt idx="4">
                  <c:v>129.52621613705901</c:v>
                </c:pt>
                <c:pt idx="5">
                  <c:v>109.212671817185</c:v>
                </c:pt>
                <c:pt idx="6">
                  <c:v>103.942862769095</c:v>
                </c:pt>
                <c:pt idx="7">
                  <c:v>99.803628752063901</c:v>
                </c:pt>
                <c:pt idx="8">
                  <c:v>94.067910509517702</c:v>
                </c:pt>
                <c:pt idx="9">
                  <c:v>99.540948007835993</c:v>
                </c:pt>
                <c:pt idx="10">
                  <c:v>110.124617689017</c:v>
                </c:pt>
                <c:pt idx="11">
                  <c:v>122.63655430697401</c:v>
                </c:pt>
                <c:pt idx="12">
                  <c:v>124.70817135428599</c:v>
                </c:pt>
                <c:pt idx="13">
                  <c:v>129.475316495871</c:v>
                </c:pt>
                <c:pt idx="14">
                  <c:v>130.36453657309701</c:v>
                </c:pt>
                <c:pt idx="15">
                  <c:v>129.61068824002601</c:v>
                </c:pt>
                <c:pt idx="16">
                  <c:v>129.08200949038701</c:v>
                </c:pt>
                <c:pt idx="17">
                  <c:v>135.63835147408</c:v>
                </c:pt>
                <c:pt idx="18">
                  <c:v>132.64134826642601</c:v>
                </c:pt>
                <c:pt idx="19">
                  <c:v>132.13148001724599</c:v>
                </c:pt>
                <c:pt idx="20">
                  <c:v>132.72409152211699</c:v>
                </c:pt>
                <c:pt idx="21">
                  <c:v>130.79018653740599</c:v>
                </c:pt>
                <c:pt idx="22">
                  <c:v>128.83441802915701</c:v>
                </c:pt>
                <c:pt idx="23">
                  <c:v>134.08499247638099</c:v>
                </c:pt>
                <c:pt idx="24">
                  <c:v>136.36858080695299</c:v>
                </c:pt>
                <c:pt idx="25">
                  <c:v>138.11541150637299</c:v>
                </c:pt>
                <c:pt idx="26">
                  <c:v>142.66253655066899</c:v>
                </c:pt>
                <c:pt idx="27">
                  <c:v>143.13010235415501</c:v>
                </c:pt>
                <c:pt idx="28">
                  <c:v>141.58194465517801</c:v>
                </c:pt>
                <c:pt idx="29">
                  <c:v>139.67137803534899</c:v>
                </c:pt>
                <c:pt idx="30">
                  <c:v>135.65173360075701</c:v>
                </c:pt>
                <c:pt idx="31">
                  <c:v>135.30783702741201</c:v>
                </c:pt>
                <c:pt idx="32">
                  <c:v>131.15494610437901</c:v>
                </c:pt>
                <c:pt idx="33">
                  <c:v>117.887662481731</c:v>
                </c:pt>
                <c:pt idx="34">
                  <c:v>111.453099782187</c:v>
                </c:pt>
                <c:pt idx="35">
                  <c:v>111.453099782187</c:v>
                </c:pt>
                <c:pt idx="36">
                  <c:v>110.433913956916</c:v>
                </c:pt>
                <c:pt idx="37">
                  <c:v>115.893473278268</c:v>
                </c:pt>
                <c:pt idx="38">
                  <c:v>118.63662660118401</c:v>
                </c:pt>
                <c:pt idx="39">
                  <c:v>118.820794434302</c:v>
                </c:pt>
                <c:pt idx="40">
                  <c:v>117.746461472889</c:v>
                </c:pt>
                <c:pt idx="41">
                  <c:v>119.45160731045</c:v>
                </c:pt>
                <c:pt idx="42">
                  <c:v>118.624227986374</c:v>
                </c:pt>
                <c:pt idx="43">
                  <c:v>116.977011476054</c:v>
                </c:pt>
                <c:pt idx="44">
                  <c:v>115.83180036206799</c:v>
                </c:pt>
                <c:pt idx="45">
                  <c:v>114.74936649071699</c:v>
                </c:pt>
                <c:pt idx="46">
                  <c:v>116.34501919489399</c:v>
                </c:pt>
                <c:pt idx="47">
                  <c:v>117.617611118772</c:v>
                </c:pt>
                <c:pt idx="48">
                  <c:v>119.06685638619</c:v>
                </c:pt>
                <c:pt idx="49">
                  <c:v>118.437815440715</c:v>
                </c:pt>
                <c:pt idx="50">
                  <c:v>121.365743982309</c:v>
                </c:pt>
                <c:pt idx="51">
                  <c:v>126.091438710077</c:v>
                </c:pt>
                <c:pt idx="52">
                  <c:v>128.916610327108</c:v>
                </c:pt>
                <c:pt idx="53">
                  <c:v>125.51437645178299</c:v>
                </c:pt>
                <c:pt idx="54">
                  <c:v>122.761630890844</c:v>
                </c:pt>
                <c:pt idx="55">
                  <c:v>119.31281176922801</c:v>
                </c:pt>
                <c:pt idx="56">
                  <c:v>119.16761337957701</c:v>
                </c:pt>
                <c:pt idx="57">
                  <c:v>118.988940039665</c:v>
                </c:pt>
                <c:pt idx="58">
                  <c:v>121.36719311444099</c:v>
                </c:pt>
                <c:pt idx="59">
                  <c:v>124.123018099882</c:v>
                </c:pt>
                <c:pt idx="60">
                  <c:v>125.978606354845</c:v>
                </c:pt>
                <c:pt idx="61">
                  <c:v>125.784960587673</c:v>
                </c:pt>
                <c:pt idx="62">
                  <c:v>125.006734600282</c:v>
                </c:pt>
                <c:pt idx="63">
                  <c:v>122.00356780998101</c:v>
                </c:pt>
                <c:pt idx="64">
                  <c:v>118.52509570909</c:v>
                </c:pt>
                <c:pt idx="65">
                  <c:v>115.53829966882201</c:v>
                </c:pt>
                <c:pt idx="66">
                  <c:v>115.52342450106801</c:v>
                </c:pt>
                <c:pt idx="67">
                  <c:v>116.85595172556</c:v>
                </c:pt>
                <c:pt idx="68">
                  <c:v>117.95961679471201</c:v>
                </c:pt>
                <c:pt idx="69">
                  <c:v>117.987360167254</c:v>
                </c:pt>
                <c:pt idx="70">
                  <c:v>119.96603904808001</c:v>
                </c:pt>
                <c:pt idx="71">
                  <c:v>122.79349314644099</c:v>
                </c:pt>
                <c:pt idx="72">
                  <c:v>125.727398222799</c:v>
                </c:pt>
                <c:pt idx="73">
                  <c:v>124.163901902066</c:v>
                </c:pt>
                <c:pt idx="74">
                  <c:v>119.47441515682701</c:v>
                </c:pt>
                <c:pt idx="75">
                  <c:v>117.25231267773999</c:v>
                </c:pt>
                <c:pt idx="76">
                  <c:v>118.47281464673399</c:v>
                </c:pt>
                <c:pt idx="77">
                  <c:v>120.08036258344799</c:v>
                </c:pt>
                <c:pt idx="78">
                  <c:v>120.46872642756399</c:v>
                </c:pt>
                <c:pt idx="79">
                  <c:v>122.158982700541</c:v>
                </c:pt>
                <c:pt idx="80">
                  <c:v>127.747981679433</c:v>
                </c:pt>
                <c:pt idx="81">
                  <c:v>125.36605793171999</c:v>
                </c:pt>
                <c:pt idx="82">
                  <c:v>119.90954333345201</c:v>
                </c:pt>
                <c:pt idx="83">
                  <c:v>114.688536609826</c:v>
                </c:pt>
                <c:pt idx="84">
                  <c:v>103.01917142292901</c:v>
                </c:pt>
                <c:pt idx="85">
                  <c:v>102.879343091819</c:v>
                </c:pt>
                <c:pt idx="86">
                  <c:v>103.04865288425199</c:v>
                </c:pt>
                <c:pt idx="87">
                  <c:v>114.16321384299999</c:v>
                </c:pt>
                <c:pt idx="88">
                  <c:v>119.671406369902</c:v>
                </c:pt>
                <c:pt idx="89">
                  <c:v>116.358952139693</c:v>
                </c:pt>
                <c:pt idx="90">
                  <c:v>122.47565770892901</c:v>
                </c:pt>
                <c:pt idx="91">
                  <c:v>121.49582146924401</c:v>
                </c:pt>
                <c:pt idx="92">
                  <c:v>118.36180470652801</c:v>
                </c:pt>
                <c:pt idx="93">
                  <c:v>113.084707162882</c:v>
                </c:pt>
                <c:pt idx="94">
                  <c:v>111.232892295418</c:v>
                </c:pt>
                <c:pt idx="95">
                  <c:v>111.65418296795499</c:v>
                </c:pt>
                <c:pt idx="96">
                  <c:v>106.898334010011</c:v>
                </c:pt>
                <c:pt idx="97">
                  <c:v>102.278698092941</c:v>
                </c:pt>
                <c:pt idx="98">
                  <c:v>110.39223513425</c:v>
                </c:pt>
                <c:pt idx="99">
                  <c:v>119.46362797635901</c:v>
                </c:pt>
                <c:pt idx="100">
                  <c:v>125.085978162082</c:v>
                </c:pt>
                <c:pt idx="101">
                  <c:v>130.73415296293101</c:v>
                </c:pt>
                <c:pt idx="102">
                  <c:v>135.93546726876701</c:v>
                </c:pt>
                <c:pt idx="103">
                  <c:v>140.800456358557</c:v>
                </c:pt>
                <c:pt idx="104">
                  <c:v>144.81586390337301</c:v>
                </c:pt>
                <c:pt idx="105">
                  <c:v>150.482916950099</c:v>
                </c:pt>
                <c:pt idx="106">
                  <c:v>156.336689885423</c:v>
                </c:pt>
                <c:pt idx="107">
                  <c:v>160.21060499232101</c:v>
                </c:pt>
                <c:pt idx="108">
                  <c:v>160.844545981181</c:v>
                </c:pt>
                <c:pt idx="109">
                  <c:v>160.65583285836601</c:v>
                </c:pt>
                <c:pt idx="110">
                  <c:v>159.731999288346</c:v>
                </c:pt>
                <c:pt idx="111">
                  <c:v>154.44003482817601</c:v>
                </c:pt>
                <c:pt idx="112">
                  <c:v>150.63516553606399</c:v>
                </c:pt>
                <c:pt idx="113">
                  <c:v>147.000747613182</c:v>
                </c:pt>
                <c:pt idx="114">
                  <c:v>144.09296597979201</c:v>
                </c:pt>
                <c:pt idx="115">
                  <c:v>141.31105154255599</c:v>
                </c:pt>
                <c:pt idx="116">
                  <c:v>139.49015556005901</c:v>
                </c:pt>
                <c:pt idx="117">
                  <c:v>139.15690119986201</c:v>
                </c:pt>
                <c:pt idx="118">
                  <c:v>136.97493401088099</c:v>
                </c:pt>
                <c:pt idx="119">
                  <c:v>136.16503100970701</c:v>
                </c:pt>
                <c:pt idx="120">
                  <c:v>134.440028215301</c:v>
                </c:pt>
                <c:pt idx="121">
                  <c:v>133.19702636686199</c:v>
                </c:pt>
                <c:pt idx="122">
                  <c:v>132.25847030094101</c:v>
                </c:pt>
                <c:pt idx="123">
                  <c:v>131.883861070618</c:v>
                </c:pt>
                <c:pt idx="124">
                  <c:v>130.87028693869999</c:v>
                </c:pt>
                <c:pt idx="125">
                  <c:v>130.409062518822</c:v>
                </c:pt>
                <c:pt idx="126">
                  <c:v>132.296584290564</c:v>
                </c:pt>
                <c:pt idx="127">
                  <c:v>132.880407087572</c:v>
                </c:pt>
                <c:pt idx="128">
                  <c:v>133.331272381057</c:v>
                </c:pt>
                <c:pt idx="129">
                  <c:v>133.59659793260701</c:v>
                </c:pt>
                <c:pt idx="130">
                  <c:v>133.170735285322</c:v>
                </c:pt>
                <c:pt idx="131">
                  <c:v>131.85069506611899</c:v>
                </c:pt>
                <c:pt idx="132">
                  <c:v>130.42341113183599</c:v>
                </c:pt>
                <c:pt idx="133">
                  <c:v>128.98262058273201</c:v>
                </c:pt>
                <c:pt idx="134">
                  <c:v>126.511056119495</c:v>
                </c:pt>
                <c:pt idx="135">
                  <c:v>126.75339331886499</c:v>
                </c:pt>
                <c:pt idx="136">
                  <c:v>129.33693070028301</c:v>
                </c:pt>
                <c:pt idx="137">
                  <c:v>129.398892392172</c:v>
                </c:pt>
                <c:pt idx="138">
                  <c:v>128.954682764029</c:v>
                </c:pt>
                <c:pt idx="139">
                  <c:v>129.716272050508</c:v>
                </c:pt>
                <c:pt idx="140">
                  <c:v>129.41461567252199</c:v>
                </c:pt>
                <c:pt idx="141">
                  <c:v>128.79355617460001</c:v>
                </c:pt>
                <c:pt idx="142">
                  <c:v>124.01726067966</c:v>
                </c:pt>
                <c:pt idx="143">
                  <c:v>125.08049621687</c:v>
                </c:pt>
                <c:pt idx="144">
                  <c:v>123.852077132229</c:v>
                </c:pt>
                <c:pt idx="145">
                  <c:v>124.66344585349999</c:v>
                </c:pt>
                <c:pt idx="146">
                  <c:v>126.14799590061</c:v>
                </c:pt>
                <c:pt idx="147">
                  <c:v>127.11746698781501</c:v>
                </c:pt>
                <c:pt idx="148">
                  <c:v>126.792035054173</c:v>
                </c:pt>
                <c:pt idx="149">
                  <c:v>128.35650450732001</c:v>
                </c:pt>
                <c:pt idx="150">
                  <c:v>128.565060526677</c:v>
                </c:pt>
                <c:pt idx="151">
                  <c:v>128.73626254558201</c:v>
                </c:pt>
                <c:pt idx="152">
                  <c:v>127.598611820439</c:v>
                </c:pt>
                <c:pt idx="153">
                  <c:v>125.828059761658</c:v>
                </c:pt>
                <c:pt idx="154">
                  <c:v>122.103434074408</c:v>
                </c:pt>
                <c:pt idx="155">
                  <c:v>125.475688564756</c:v>
                </c:pt>
                <c:pt idx="156">
                  <c:v>129.087402919857</c:v>
                </c:pt>
                <c:pt idx="157">
                  <c:v>129.76767787216099</c:v>
                </c:pt>
                <c:pt idx="158">
                  <c:v>130.85813103395901</c:v>
                </c:pt>
                <c:pt idx="159">
                  <c:v>132.402810886765</c:v>
                </c:pt>
                <c:pt idx="160">
                  <c:v>133.67539918127</c:v>
                </c:pt>
                <c:pt idx="161">
                  <c:v>135.028273266648</c:v>
                </c:pt>
                <c:pt idx="162">
                  <c:v>135.028273266648</c:v>
                </c:pt>
                <c:pt idx="163">
                  <c:v>133.591655480349</c:v>
                </c:pt>
                <c:pt idx="164">
                  <c:v>133.181160770107</c:v>
                </c:pt>
                <c:pt idx="165">
                  <c:v>137.12933927739701</c:v>
                </c:pt>
                <c:pt idx="166">
                  <c:v>138.805572084554</c:v>
                </c:pt>
                <c:pt idx="167">
                  <c:v>139.8674288782</c:v>
                </c:pt>
                <c:pt idx="168">
                  <c:v>140.99939095850499</c:v>
                </c:pt>
                <c:pt idx="169">
                  <c:v>142.82937574691999</c:v>
                </c:pt>
                <c:pt idx="170">
                  <c:v>142.03409136139101</c:v>
                </c:pt>
                <c:pt idx="171">
                  <c:v>140.51079434488</c:v>
                </c:pt>
                <c:pt idx="172">
                  <c:v>139.24273547148499</c:v>
                </c:pt>
                <c:pt idx="173">
                  <c:v>136.121234069011</c:v>
                </c:pt>
                <c:pt idx="174">
                  <c:v>134.54491474044599</c:v>
                </c:pt>
                <c:pt idx="175">
                  <c:v>132.74398062519001</c:v>
                </c:pt>
                <c:pt idx="176">
                  <c:v>132.259672002033</c:v>
                </c:pt>
                <c:pt idx="177">
                  <c:v>132.451113436593</c:v>
                </c:pt>
                <c:pt idx="178">
                  <c:v>133.85633988462899</c:v>
                </c:pt>
                <c:pt idx="179">
                  <c:v>137.136510116013</c:v>
                </c:pt>
                <c:pt idx="180">
                  <c:v>138.31951615979</c:v>
                </c:pt>
                <c:pt idx="181">
                  <c:v>138.31951615979</c:v>
                </c:pt>
                <c:pt idx="182">
                  <c:v>137.12933927739701</c:v>
                </c:pt>
                <c:pt idx="183">
                  <c:v>136.265125579135</c:v>
                </c:pt>
                <c:pt idx="184">
                  <c:v>136.99574416281001</c:v>
                </c:pt>
                <c:pt idx="185">
                  <c:v>137.49291824697201</c:v>
                </c:pt>
                <c:pt idx="186">
                  <c:v>140.93539057960399</c:v>
                </c:pt>
                <c:pt idx="187">
                  <c:v>140.90995905069499</c:v>
                </c:pt>
                <c:pt idx="188">
                  <c:v>141.57214627770901</c:v>
                </c:pt>
                <c:pt idx="189">
                  <c:v>138.89100824053301</c:v>
                </c:pt>
                <c:pt idx="190">
                  <c:v>145.49095975301901</c:v>
                </c:pt>
                <c:pt idx="191">
                  <c:v>146.57019704119401</c:v>
                </c:pt>
                <c:pt idx="192">
                  <c:v>150.91083576236599</c:v>
                </c:pt>
                <c:pt idx="193">
                  <c:v>153.89078338764301</c:v>
                </c:pt>
                <c:pt idx="194">
                  <c:v>153.33444470817699</c:v>
                </c:pt>
                <c:pt idx="195">
                  <c:v>150.31281836080601</c:v>
                </c:pt>
                <c:pt idx="196">
                  <c:v>152.185454281913</c:v>
                </c:pt>
                <c:pt idx="197">
                  <c:v>157.758418319562</c:v>
                </c:pt>
                <c:pt idx="198">
                  <c:v>165.888273748063</c:v>
                </c:pt>
                <c:pt idx="199">
                  <c:v>171.65506586786199</c:v>
                </c:pt>
                <c:pt idx="200">
                  <c:v>173.28100823695999</c:v>
                </c:pt>
                <c:pt idx="201">
                  <c:v>171.65506586786199</c:v>
                </c:pt>
                <c:pt idx="202">
                  <c:v>174.39713932001899</c:v>
                </c:pt>
                <c:pt idx="203">
                  <c:v>173.16375329369399</c:v>
                </c:pt>
                <c:pt idx="204">
                  <c:v>173.492765638409</c:v>
                </c:pt>
                <c:pt idx="205">
                  <c:v>172.26914282748101</c:v>
                </c:pt>
                <c:pt idx="206">
                  <c:v>172.98323173600701</c:v>
                </c:pt>
                <c:pt idx="207">
                  <c:v>174.76779054691701</c:v>
                </c:pt>
                <c:pt idx="208">
                  <c:v>174.586318120339</c:v>
                </c:pt>
                <c:pt idx="209">
                  <c:v>177.57645178680099</c:v>
                </c:pt>
                <c:pt idx="210">
                  <c:v>178.561054554995</c:v>
                </c:pt>
                <c:pt idx="211">
                  <c:v>181.63201277021199</c:v>
                </c:pt>
                <c:pt idx="212">
                  <c:v>184.235779406897</c:v>
                </c:pt>
                <c:pt idx="213">
                  <c:v>183.679253619138</c:v>
                </c:pt>
                <c:pt idx="214">
                  <c:v>178.75408688453001</c:v>
                </c:pt>
                <c:pt idx="215">
                  <c:v>175.37443767295301</c:v>
                </c:pt>
                <c:pt idx="216">
                  <c:v>175.86402183112301</c:v>
                </c:pt>
                <c:pt idx="217">
                  <c:v>175.68752626298701</c:v>
                </c:pt>
                <c:pt idx="218">
                  <c:v>175.87730589977201</c:v>
                </c:pt>
                <c:pt idx="219">
                  <c:v>175.248037620025</c:v>
                </c:pt>
                <c:pt idx="220">
                  <c:v>174.95631085270301</c:v>
                </c:pt>
                <c:pt idx="221">
                  <c:v>169.89981222422901</c:v>
                </c:pt>
                <c:pt idx="222">
                  <c:v>167.56283949317799</c:v>
                </c:pt>
                <c:pt idx="223">
                  <c:v>160.75904830588701</c:v>
                </c:pt>
                <c:pt idx="224">
                  <c:v>156.552260085494</c:v>
                </c:pt>
                <c:pt idx="225">
                  <c:v>157.004620743065</c:v>
                </c:pt>
                <c:pt idx="226">
                  <c:v>158.93087865062901</c:v>
                </c:pt>
                <c:pt idx="227">
                  <c:v>161.236886321208</c:v>
                </c:pt>
                <c:pt idx="228">
                  <c:v>160.702625607735</c:v>
                </c:pt>
                <c:pt idx="229">
                  <c:v>164.913645991534</c:v>
                </c:pt>
                <c:pt idx="230">
                  <c:v>168.310944658821</c:v>
                </c:pt>
                <c:pt idx="231">
                  <c:v>172.883040348511</c:v>
                </c:pt>
                <c:pt idx="232">
                  <c:v>171.45303999265499</c:v>
                </c:pt>
                <c:pt idx="233">
                  <c:v>171.251197987181</c:v>
                </c:pt>
                <c:pt idx="234">
                  <c:v>165.035491613255</c:v>
                </c:pt>
                <c:pt idx="235">
                  <c:v>156.250505507133</c:v>
                </c:pt>
                <c:pt idx="236">
                  <c:v>153.22073443347199</c:v>
                </c:pt>
                <c:pt idx="237">
                  <c:v>149.41789763760701</c:v>
                </c:pt>
                <c:pt idx="238">
                  <c:v>146.40107408253601</c:v>
                </c:pt>
                <c:pt idx="239">
                  <c:v>143.36466937757501</c:v>
                </c:pt>
                <c:pt idx="240">
                  <c:v>143.80876877892999</c:v>
                </c:pt>
                <c:pt idx="241">
                  <c:v>141.53068310743001</c:v>
                </c:pt>
                <c:pt idx="242">
                  <c:v>144.72076776040601</c:v>
                </c:pt>
                <c:pt idx="243">
                  <c:v>150.90617908328699</c:v>
                </c:pt>
                <c:pt idx="244">
                  <c:v>151.58613456055201</c:v>
                </c:pt>
                <c:pt idx="245">
                  <c:v>155.17213057283701</c:v>
                </c:pt>
                <c:pt idx="246">
                  <c:v>154.39829614364899</c:v>
                </c:pt>
                <c:pt idx="247">
                  <c:v>149.18547420697999</c:v>
                </c:pt>
                <c:pt idx="248">
                  <c:v>147.31691399014699</c:v>
                </c:pt>
                <c:pt idx="249">
                  <c:v>144.75319242347101</c:v>
                </c:pt>
                <c:pt idx="250">
                  <c:v>143.20763142387099</c:v>
                </c:pt>
                <c:pt idx="251">
                  <c:v>144.18989738219</c:v>
                </c:pt>
                <c:pt idx="252">
                  <c:v>143.91749477767701</c:v>
                </c:pt>
                <c:pt idx="253">
                  <c:v>144.764336281635</c:v>
                </c:pt>
                <c:pt idx="254">
                  <c:v>146.79421868373299</c:v>
                </c:pt>
                <c:pt idx="255">
                  <c:v>147.00747742414899</c:v>
                </c:pt>
                <c:pt idx="256">
                  <c:v>146.131595037777</c:v>
                </c:pt>
                <c:pt idx="257">
                  <c:v>147.64381950219899</c:v>
                </c:pt>
                <c:pt idx="258">
                  <c:v>143.631017419681</c:v>
                </c:pt>
                <c:pt idx="259">
                  <c:v>141.55355229897199</c:v>
                </c:pt>
                <c:pt idx="260">
                  <c:v>140.90035631324201</c:v>
                </c:pt>
                <c:pt idx="261">
                  <c:v>140.50693979317401</c:v>
                </c:pt>
                <c:pt idx="262">
                  <c:v>138.858826146388</c:v>
                </c:pt>
                <c:pt idx="263">
                  <c:v>138.83392206420999</c:v>
                </c:pt>
                <c:pt idx="264">
                  <c:v>138.691385986451</c:v>
                </c:pt>
                <c:pt idx="265">
                  <c:v>139.49249440121801</c:v>
                </c:pt>
                <c:pt idx="266">
                  <c:v>137.30546813563899</c:v>
                </c:pt>
                <c:pt idx="267">
                  <c:v>139.398705354995</c:v>
                </c:pt>
                <c:pt idx="268">
                  <c:v>139.041355854431</c:v>
                </c:pt>
                <c:pt idx="269">
                  <c:v>137.37490194237199</c:v>
                </c:pt>
                <c:pt idx="270">
                  <c:v>138.094058058917</c:v>
                </c:pt>
                <c:pt idx="271">
                  <c:v>138.094058058917</c:v>
                </c:pt>
                <c:pt idx="272">
                  <c:v>137.14710661214301</c:v>
                </c:pt>
                <c:pt idx="273">
                  <c:v>136.79927572413399</c:v>
                </c:pt>
                <c:pt idx="274">
                  <c:v>138.719237173105</c:v>
                </c:pt>
                <c:pt idx="275">
                  <c:v>138.52664290982301</c:v>
                </c:pt>
                <c:pt idx="276">
                  <c:v>138.71223666785599</c:v>
                </c:pt>
                <c:pt idx="277">
                  <c:v>136.693095839314</c:v>
                </c:pt>
                <c:pt idx="278">
                  <c:v>136.394225198805</c:v>
                </c:pt>
                <c:pt idx="279">
                  <c:v>135.545775719544</c:v>
                </c:pt>
                <c:pt idx="280">
                  <c:v>135.61718942899699</c:v>
                </c:pt>
                <c:pt idx="281">
                  <c:v>135.14230125959699</c:v>
                </c:pt>
                <c:pt idx="282">
                  <c:v>135.66859185385599</c:v>
                </c:pt>
                <c:pt idx="283">
                  <c:v>137.18482069812501</c:v>
                </c:pt>
                <c:pt idx="284">
                  <c:v>137.991113293182</c:v>
                </c:pt>
                <c:pt idx="285">
                  <c:v>138.463575889086</c:v>
                </c:pt>
                <c:pt idx="286">
                  <c:v>139.995607142024</c:v>
                </c:pt>
                <c:pt idx="287">
                  <c:v>135.611675474713</c:v>
                </c:pt>
                <c:pt idx="288">
                  <c:v>132.70212760893</c:v>
                </c:pt>
                <c:pt idx="289">
                  <c:v>132.08805746392099</c:v>
                </c:pt>
                <c:pt idx="290">
                  <c:v>133.43471895092</c:v>
                </c:pt>
                <c:pt idx="291">
                  <c:v>134.44448318589099</c:v>
                </c:pt>
                <c:pt idx="292">
                  <c:v>134.842369222635</c:v>
                </c:pt>
                <c:pt idx="293">
                  <c:v>137.19558808444299</c:v>
                </c:pt>
                <c:pt idx="294">
                  <c:v>138.56659992934701</c:v>
                </c:pt>
                <c:pt idx="295">
                  <c:v>139.37915937684301</c:v>
                </c:pt>
                <c:pt idx="296">
                  <c:v>139.37915937684301</c:v>
                </c:pt>
                <c:pt idx="297">
                  <c:v>138.95430439194001</c:v>
                </c:pt>
                <c:pt idx="298">
                  <c:v>137.182835013404</c:v>
                </c:pt>
                <c:pt idx="299">
                  <c:v>135.989728965979</c:v>
                </c:pt>
                <c:pt idx="300">
                  <c:v>135.33118578841501</c:v>
                </c:pt>
                <c:pt idx="301">
                  <c:v>136.21942128365501</c:v>
                </c:pt>
                <c:pt idx="302">
                  <c:v>137.962386465343</c:v>
                </c:pt>
                <c:pt idx="303">
                  <c:v>138.36197637295501</c:v>
                </c:pt>
                <c:pt idx="304">
                  <c:v>138.536253388521</c:v>
                </c:pt>
                <c:pt idx="305">
                  <c:v>137.27044967066499</c:v>
                </c:pt>
                <c:pt idx="306">
                  <c:v>137.48955292199901</c:v>
                </c:pt>
                <c:pt idx="307">
                  <c:v>137.23287867309</c:v>
                </c:pt>
                <c:pt idx="308">
                  <c:v>137.46067400331901</c:v>
                </c:pt>
                <c:pt idx="309">
                  <c:v>136.770396805454</c:v>
                </c:pt>
                <c:pt idx="310">
                  <c:v>137.02374383923399</c:v>
                </c:pt>
                <c:pt idx="311">
                  <c:v>135.96849699808601</c:v>
                </c:pt>
                <c:pt idx="312">
                  <c:v>137.94069146878601</c:v>
                </c:pt>
                <c:pt idx="313">
                  <c:v>139.03771062097701</c:v>
                </c:pt>
                <c:pt idx="314">
                  <c:v>141.963061932817</c:v>
                </c:pt>
                <c:pt idx="315">
                  <c:v>141.325640605118</c:v>
                </c:pt>
                <c:pt idx="316">
                  <c:v>141.28585721548001</c:v>
                </c:pt>
                <c:pt idx="317">
                  <c:v>142.53344448186999</c:v>
                </c:pt>
                <c:pt idx="318">
                  <c:v>138.64153648993599</c:v>
                </c:pt>
                <c:pt idx="319">
                  <c:v>138.99636240058899</c:v>
                </c:pt>
                <c:pt idx="320">
                  <c:v>138.99636240058899</c:v>
                </c:pt>
                <c:pt idx="321">
                  <c:v>138.75573758306101</c:v>
                </c:pt>
                <c:pt idx="322">
                  <c:v>138.36197637295501</c:v>
                </c:pt>
                <c:pt idx="323">
                  <c:v>138.17983011986399</c:v>
                </c:pt>
                <c:pt idx="324">
                  <c:v>138.17983011986399</c:v>
                </c:pt>
                <c:pt idx="325">
                  <c:v>138.07044430575601</c:v>
                </c:pt>
                <c:pt idx="326">
                  <c:v>138.07044430575601</c:v>
                </c:pt>
                <c:pt idx="327">
                  <c:v>136.10846963042599</c:v>
                </c:pt>
                <c:pt idx="328">
                  <c:v>135.26686243687499</c:v>
                </c:pt>
                <c:pt idx="329">
                  <c:v>135.052709993881</c:v>
                </c:pt>
                <c:pt idx="330">
                  <c:v>135.68112487041401</c:v>
                </c:pt>
                <c:pt idx="331">
                  <c:v>136.17308446688699</c:v>
                </c:pt>
                <c:pt idx="332">
                  <c:v>136.86872511983401</c:v>
                </c:pt>
                <c:pt idx="333">
                  <c:v>138.10299062255899</c:v>
                </c:pt>
                <c:pt idx="334">
                  <c:v>136.81407992239201</c:v>
                </c:pt>
                <c:pt idx="335">
                  <c:v>136.14352610033399</c:v>
                </c:pt>
                <c:pt idx="336">
                  <c:v>135.863037981806</c:v>
                </c:pt>
                <c:pt idx="337">
                  <c:v>135.07837995044</c:v>
                </c:pt>
                <c:pt idx="338">
                  <c:v>133.757508306879</c:v>
                </c:pt>
                <c:pt idx="339">
                  <c:v>133.43207637323701</c:v>
                </c:pt>
                <c:pt idx="340">
                  <c:v>132.49947927960599</c:v>
                </c:pt>
                <c:pt idx="341">
                  <c:v>133.14105269436499</c:v>
                </c:pt>
                <c:pt idx="342">
                  <c:v>133.614082149187</c:v>
                </c:pt>
                <c:pt idx="343">
                  <c:v>132.40813329476501</c:v>
                </c:pt>
                <c:pt idx="344">
                  <c:v>134.270362549677</c:v>
                </c:pt>
                <c:pt idx="345">
                  <c:v>132.69612532618399</c:v>
                </c:pt>
                <c:pt idx="346">
                  <c:v>129.558399156196</c:v>
                </c:pt>
                <c:pt idx="347">
                  <c:v>128.532220535482</c:v>
                </c:pt>
                <c:pt idx="348">
                  <c:v>129.27360548962099</c:v>
                </c:pt>
                <c:pt idx="349">
                  <c:v>128.21455595463101</c:v>
                </c:pt>
                <c:pt idx="350">
                  <c:v>129.74535132982899</c:v>
                </c:pt>
                <c:pt idx="351">
                  <c:v>130.87439412720201</c:v>
                </c:pt>
                <c:pt idx="352">
                  <c:v>133.31704540778699</c:v>
                </c:pt>
                <c:pt idx="353">
                  <c:v>133.31704540778699</c:v>
                </c:pt>
                <c:pt idx="354">
                  <c:v>131.716137712093</c:v>
                </c:pt>
                <c:pt idx="355">
                  <c:v>132.48716183535399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E-469E-8C64-3025D55D4729}"/>
            </c:ext>
          </c:extLst>
        </c:ser>
        <c:ser>
          <c:idx val="1"/>
          <c:order val="1"/>
          <c:tx>
            <c:strRef>
              <c:f>left_arm!$C$1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left_arm!$A$2:$A$357</c:f>
              <c:numCache>
                <c:formatCode>General</c:formatCode>
                <c:ptCount val="356"/>
                <c:pt idx="0">
                  <c:v>4.1708333333333299E-2</c:v>
                </c:pt>
                <c:pt idx="1">
                  <c:v>8.3416666666666597E-2</c:v>
                </c:pt>
                <c:pt idx="2">
                  <c:v>0.12512499999999999</c:v>
                </c:pt>
                <c:pt idx="3">
                  <c:v>0.166833333333333</c:v>
                </c:pt>
                <c:pt idx="4">
                  <c:v>0.20854166666666599</c:v>
                </c:pt>
                <c:pt idx="5">
                  <c:v>0.25024999999999997</c:v>
                </c:pt>
                <c:pt idx="6">
                  <c:v>0.29195833333333299</c:v>
                </c:pt>
                <c:pt idx="7">
                  <c:v>0.333666666666666</c:v>
                </c:pt>
                <c:pt idx="8">
                  <c:v>0.37537499999999902</c:v>
                </c:pt>
                <c:pt idx="9">
                  <c:v>0.41708333333333297</c:v>
                </c:pt>
                <c:pt idx="10">
                  <c:v>0.45879166666666599</c:v>
                </c:pt>
                <c:pt idx="11">
                  <c:v>0.50049999999999994</c:v>
                </c:pt>
                <c:pt idx="12">
                  <c:v>0.54220833333333296</c:v>
                </c:pt>
                <c:pt idx="13">
                  <c:v>0.58391666666666597</c:v>
                </c:pt>
                <c:pt idx="14">
                  <c:v>0.62562499999999999</c:v>
                </c:pt>
                <c:pt idx="15">
                  <c:v>0.667333333333333</c:v>
                </c:pt>
                <c:pt idx="16">
                  <c:v>0.70904166666666602</c:v>
                </c:pt>
                <c:pt idx="17">
                  <c:v>0.75074999999999903</c:v>
                </c:pt>
                <c:pt idx="18">
                  <c:v>0.79245833333333304</c:v>
                </c:pt>
                <c:pt idx="19">
                  <c:v>0.83416666666666595</c:v>
                </c:pt>
                <c:pt idx="20">
                  <c:v>0.87587499999999996</c:v>
                </c:pt>
                <c:pt idx="21">
                  <c:v>0.91758333333333297</c:v>
                </c:pt>
                <c:pt idx="22">
                  <c:v>0.95929166666666599</c:v>
                </c:pt>
                <c:pt idx="23">
                  <c:v>1.0009999999999999</c:v>
                </c:pt>
                <c:pt idx="24">
                  <c:v>1.04270833333333</c:v>
                </c:pt>
                <c:pt idx="25">
                  <c:v>1.0844166666666599</c:v>
                </c:pt>
                <c:pt idx="26">
                  <c:v>1.1261249999999901</c:v>
                </c:pt>
                <c:pt idx="27">
                  <c:v>1.1678333333333299</c:v>
                </c:pt>
                <c:pt idx="28">
                  <c:v>1.2095416666666601</c:v>
                </c:pt>
                <c:pt idx="29">
                  <c:v>1.25125</c:v>
                </c:pt>
                <c:pt idx="30">
                  <c:v>1.2929583333333301</c:v>
                </c:pt>
                <c:pt idx="31">
                  <c:v>1.33466666666666</c:v>
                </c:pt>
                <c:pt idx="32">
                  <c:v>1.3763749999999999</c:v>
                </c:pt>
                <c:pt idx="33">
                  <c:v>1.41808333333333</c:v>
                </c:pt>
                <c:pt idx="34">
                  <c:v>1.4597916666666599</c:v>
                </c:pt>
                <c:pt idx="35">
                  <c:v>1.5014999999999901</c:v>
                </c:pt>
                <c:pt idx="36">
                  <c:v>1.54320833333333</c:v>
                </c:pt>
                <c:pt idx="37">
                  <c:v>1.5849166666666601</c:v>
                </c:pt>
                <c:pt idx="38">
                  <c:v>1.626625</c:v>
                </c:pt>
                <c:pt idx="39">
                  <c:v>1.6683333333333299</c:v>
                </c:pt>
                <c:pt idx="40">
                  <c:v>1.71004166666666</c:v>
                </c:pt>
                <c:pt idx="41">
                  <c:v>1.7517499999999999</c:v>
                </c:pt>
                <c:pt idx="42">
                  <c:v>1.79345833333333</c:v>
                </c:pt>
                <c:pt idx="43">
                  <c:v>1.83516666666666</c:v>
                </c:pt>
                <c:pt idx="44">
                  <c:v>1.8768749999999901</c:v>
                </c:pt>
                <c:pt idx="45">
                  <c:v>1.91858333333333</c:v>
                </c:pt>
                <c:pt idx="46">
                  <c:v>1.9602916666666601</c:v>
                </c:pt>
                <c:pt idx="47">
                  <c:v>2.0019999999999998</c:v>
                </c:pt>
                <c:pt idx="48">
                  <c:v>2.0437083333333299</c:v>
                </c:pt>
                <c:pt idx="49">
                  <c:v>2.08541666666666</c:v>
                </c:pt>
                <c:pt idx="50">
                  <c:v>2.1271249999999999</c:v>
                </c:pt>
                <c:pt idx="51">
                  <c:v>2.1688333333333301</c:v>
                </c:pt>
                <c:pt idx="52">
                  <c:v>2.2105416666666602</c:v>
                </c:pt>
                <c:pt idx="53">
                  <c:v>2.2522499999999899</c:v>
                </c:pt>
                <c:pt idx="54">
                  <c:v>2.2939583333333302</c:v>
                </c:pt>
                <c:pt idx="55">
                  <c:v>2.3356666666666599</c:v>
                </c:pt>
                <c:pt idx="56">
                  <c:v>2.3773749999999998</c:v>
                </c:pt>
                <c:pt idx="57">
                  <c:v>2.4190833333333299</c:v>
                </c:pt>
                <c:pt idx="58">
                  <c:v>2.46079166666666</c:v>
                </c:pt>
                <c:pt idx="59">
                  <c:v>2.5024999999999999</c:v>
                </c:pt>
                <c:pt idx="60">
                  <c:v>2.5442083333333301</c:v>
                </c:pt>
                <c:pt idx="61">
                  <c:v>2.5859166666666602</c:v>
                </c:pt>
                <c:pt idx="62">
                  <c:v>2.6276249999999899</c:v>
                </c:pt>
                <c:pt idx="63">
                  <c:v>2.6693333333333298</c:v>
                </c:pt>
                <c:pt idx="64">
                  <c:v>2.7110416666666599</c:v>
                </c:pt>
                <c:pt idx="65">
                  <c:v>2.7527499999999998</c:v>
                </c:pt>
                <c:pt idx="66">
                  <c:v>2.7944583333333299</c:v>
                </c:pt>
                <c:pt idx="67">
                  <c:v>2.8361666666666601</c:v>
                </c:pt>
                <c:pt idx="68">
                  <c:v>2.877875</c:v>
                </c:pt>
                <c:pt idx="69">
                  <c:v>2.9195833333333301</c:v>
                </c:pt>
                <c:pt idx="70">
                  <c:v>2.9612916666666602</c:v>
                </c:pt>
                <c:pt idx="71">
                  <c:v>3.0029999999999899</c:v>
                </c:pt>
                <c:pt idx="72">
                  <c:v>3.0447083333333298</c:v>
                </c:pt>
                <c:pt idx="73">
                  <c:v>3.0864166666666599</c:v>
                </c:pt>
                <c:pt idx="74">
                  <c:v>3.1281249999999998</c:v>
                </c:pt>
                <c:pt idx="75">
                  <c:v>3.1698333333333299</c:v>
                </c:pt>
                <c:pt idx="76">
                  <c:v>3.2115416666666601</c:v>
                </c:pt>
                <c:pt idx="77">
                  <c:v>3.25325</c:v>
                </c:pt>
                <c:pt idx="78">
                  <c:v>3.2949583333333301</c:v>
                </c:pt>
                <c:pt idx="79">
                  <c:v>3.3366666666666598</c:v>
                </c:pt>
                <c:pt idx="80">
                  <c:v>3.3783749999999899</c:v>
                </c:pt>
                <c:pt idx="81">
                  <c:v>3.4200833333333298</c:v>
                </c:pt>
                <c:pt idx="82">
                  <c:v>3.4617916666666599</c:v>
                </c:pt>
                <c:pt idx="83">
                  <c:v>3.5034999999999998</c:v>
                </c:pt>
                <c:pt idx="84">
                  <c:v>3.54520833333333</c:v>
                </c:pt>
                <c:pt idx="85">
                  <c:v>3.5869166666666601</c:v>
                </c:pt>
                <c:pt idx="86">
                  <c:v>3.6286249999999902</c:v>
                </c:pt>
                <c:pt idx="87">
                  <c:v>3.6703333333333301</c:v>
                </c:pt>
                <c:pt idx="88">
                  <c:v>3.7120416666666598</c:v>
                </c:pt>
                <c:pt idx="89">
                  <c:v>3.7537499999999899</c:v>
                </c:pt>
                <c:pt idx="90">
                  <c:v>3.7954583333333298</c:v>
                </c:pt>
                <c:pt idx="91">
                  <c:v>3.83716666666666</c:v>
                </c:pt>
                <c:pt idx="92">
                  <c:v>3.8788749999999999</c:v>
                </c:pt>
                <c:pt idx="93">
                  <c:v>3.92058333333333</c:v>
                </c:pt>
                <c:pt idx="94">
                  <c:v>3.9622916666666601</c:v>
                </c:pt>
                <c:pt idx="95">
                  <c:v>4.0039999999999996</c:v>
                </c:pt>
                <c:pt idx="96">
                  <c:v>4.0457083333333301</c:v>
                </c:pt>
                <c:pt idx="97">
                  <c:v>4.0874166666666598</c:v>
                </c:pt>
                <c:pt idx="98">
                  <c:v>4.1291249999999904</c:v>
                </c:pt>
                <c:pt idx="99">
                  <c:v>4.1708333333333298</c:v>
                </c:pt>
                <c:pt idx="100">
                  <c:v>4.2125416666666604</c:v>
                </c:pt>
                <c:pt idx="101">
                  <c:v>4.2542499999999999</c:v>
                </c:pt>
                <c:pt idx="102">
                  <c:v>4.2959583333333304</c:v>
                </c:pt>
                <c:pt idx="103">
                  <c:v>4.3376666666666601</c:v>
                </c:pt>
                <c:pt idx="104">
                  <c:v>4.3793749999999996</c:v>
                </c:pt>
                <c:pt idx="105">
                  <c:v>4.4210833333333301</c:v>
                </c:pt>
                <c:pt idx="106">
                  <c:v>4.4627916666666598</c:v>
                </c:pt>
                <c:pt idx="107">
                  <c:v>4.5044999999999904</c:v>
                </c:pt>
                <c:pt idx="108">
                  <c:v>4.5462083333333299</c:v>
                </c:pt>
                <c:pt idx="109">
                  <c:v>4.5879166666666604</c:v>
                </c:pt>
                <c:pt idx="110">
                  <c:v>4.6296249999999999</c:v>
                </c:pt>
                <c:pt idx="111">
                  <c:v>4.6713333333333296</c:v>
                </c:pt>
                <c:pt idx="112">
                  <c:v>4.7130416666666601</c:v>
                </c:pt>
                <c:pt idx="113">
                  <c:v>4.7547499999999996</c:v>
                </c:pt>
                <c:pt idx="114">
                  <c:v>4.7964583333333302</c:v>
                </c:pt>
                <c:pt idx="115">
                  <c:v>4.8381666666666598</c:v>
                </c:pt>
                <c:pt idx="116">
                  <c:v>4.8798749999999904</c:v>
                </c:pt>
                <c:pt idx="117">
                  <c:v>4.9215833333333299</c:v>
                </c:pt>
                <c:pt idx="118">
                  <c:v>4.9632916666666604</c:v>
                </c:pt>
                <c:pt idx="119">
                  <c:v>5.0049999999999999</c:v>
                </c:pt>
                <c:pt idx="120">
                  <c:v>5.0467083333333296</c:v>
                </c:pt>
                <c:pt idx="121">
                  <c:v>5.0884166666666601</c:v>
                </c:pt>
                <c:pt idx="122">
                  <c:v>5.1301249999999996</c:v>
                </c:pt>
                <c:pt idx="123">
                  <c:v>5.1718333333333302</c:v>
                </c:pt>
                <c:pt idx="124">
                  <c:v>5.2135416666666599</c:v>
                </c:pt>
                <c:pt idx="125">
                  <c:v>5.2552499999999904</c:v>
                </c:pt>
                <c:pt idx="126">
                  <c:v>5.2969583333333299</c:v>
                </c:pt>
                <c:pt idx="127">
                  <c:v>5.3386666666666596</c:v>
                </c:pt>
                <c:pt idx="128">
                  <c:v>5.3803749999999999</c:v>
                </c:pt>
                <c:pt idx="129">
                  <c:v>5.4220833333333296</c:v>
                </c:pt>
                <c:pt idx="130">
                  <c:v>5.4637916666666602</c:v>
                </c:pt>
                <c:pt idx="131">
                  <c:v>5.5054999999999996</c:v>
                </c:pt>
                <c:pt idx="132">
                  <c:v>5.5472083333333302</c:v>
                </c:pt>
                <c:pt idx="133">
                  <c:v>5.5889166666666599</c:v>
                </c:pt>
                <c:pt idx="134">
                  <c:v>5.6306249999999904</c:v>
                </c:pt>
                <c:pt idx="135">
                  <c:v>5.6723333333333299</c:v>
                </c:pt>
                <c:pt idx="136">
                  <c:v>5.7140416666666596</c:v>
                </c:pt>
                <c:pt idx="137">
                  <c:v>5.7557499999999999</c:v>
                </c:pt>
                <c:pt idx="138">
                  <c:v>5.7974583333333296</c:v>
                </c:pt>
                <c:pt idx="139">
                  <c:v>5.8391666666666602</c:v>
                </c:pt>
                <c:pt idx="140">
                  <c:v>5.8808749999999996</c:v>
                </c:pt>
                <c:pt idx="141">
                  <c:v>5.9225833333333302</c:v>
                </c:pt>
                <c:pt idx="142">
                  <c:v>5.9642916666666599</c:v>
                </c:pt>
                <c:pt idx="143">
                  <c:v>6.0059999999999896</c:v>
                </c:pt>
                <c:pt idx="144">
                  <c:v>6.0477083333333299</c:v>
                </c:pt>
                <c:pt idx="145">
                  <c:v>6.0894166666666596</c:v>
                </c:pt>
                <c:pt idx="146">
                  <c:v>6.1311249999999999</c:v>
                </c:pt>
                <c:pt idx="147">
                  <c:v>6.1728333333333296</c:v>
                </c:pt>
                <c:pt idx="148">
                  <c:v>6.2145416666666602</c:v>
                </c:pt>
                <c:pt idx="149">
                  <c:v>6.2562499999999996</c:v>
                </c:pt>
                <c:pt idx="150">
                  <c:v>6.2979583333333302</c:v>
                </c:pt>
                <c:pt idx="151">
                  <c:v>6.3396666666666599</c:v>
                </c:pt>
                <c:pt idx="152">
                  <c:v>6.3813749999999896</c:v>
                </c:pt>
                <c:pt idx="153">
                  <c:v>6.4230833333333299</c:v>
                </c:pt>
                <c:pt idx="154">
                  <c:v>6.4647916666666596</c:v>
                </c:pt>
                <c:pt idx="155">
                  <c:v>6.5065</c:v>
                </c:pt>
                <c:pt idx="156">
                  <c:v>6.5482083333333296</c:v>
                </c:pt>
                <c:pt idx="157">
                  <c:v>6.5899166666666602</c:v>
                </c:pt>
                <c:pt idx="158">
                  <c:v>6.6316249999999997</c:v>
                </c:pt>
                <c:pt idx="159">
                  <c:v>6.6733333333333302</c:v>
                </c:pt>
                <c:pt idx="160">
                  <c:v>6.7150416666666599</c:v>
                </c:pt>
                <c:pt idx="161">
                  <c:v>6.7567499999999896</c:v>
                </c:pt>
                <c:pt idx="162">
                  <c:v>6.7984583333333299</c:v>
                </c:pt>
                <c:pt idx="163">
                  <c:v>6.8401666666666596</c:v>
                </c:pt>
                <c:pt idx="164">
                  <c:v>6.8818749999999902</c:v>
                </c:pt>
                <c:pt idx="165">
                  <c:v>6.9235833333333296</c:v>
                </c:pt>
                <c:pt idx="166">
                  <c:v>6.9652916666666602</c:v>
                </c:pt>
                <c:pt idx="167">
                  <c:v>7.0069999999999997</c:v>
                </c:pt>
                <c:pt idx="168">
                  <c:v>7.0487083333333302</c:v>
                </c:pt>
                <c:pt idx="169">
                  <c:v>7.0904166666666599</c:v>
                </c:pt>
                <c:pt idx="170">
                  <c:v>7.1321249999999896</c:v>
                </c:pt>
                <c:pt idx="171">
                  <c:v>7.17383333333333</c:v>
                </c:pt>
                <c:pt idx="172">
                  <c:v>7.2155416666666596</c:v>
                </c:pt>
                <c:pt idx="173">
                  <c:v>7.2572499999999902</c:v>
                </c:pt>
                <c:pt idx="174">
                  <c:v>7.2989583333333297</c:v>
                </c:pt>
                <c:pt idx="175">
                  <c:v>7.3406666666666602</c:v>
                </c:pt>
                <c:pt idx="176">
                  <c:v>7.3823749999999997</c:v>
                </c:pt>
                <c:pt idx="177">
                  <c:v>7.4240833333333303</c:v>
                </c:pt>
                <c:pt idx="178">
                  <c:v>7.4657916666666599</c:v>
                </c:pt>
                <c:pt idx="179">
                  <c:v>7.5074999999999896</c:v>
                </c:pt>
                <c:pt idx="180">
                  <c:v>7.54920833333333</c:v>
                </c:pt>
                <c:pt idx="181">
                  <c:v>7.5909166666666597</c:v>
                </c:pt>
                <c:pt idx="182">
                  <c:v>7.6326249999999902</c:v>
                </c:pt>
                <c:pt idx="183">
                  <c:v>7.6743333333333297</c:v>
                </c:pt>
                <c:pt idx="184">
                  <c:v>7.7160416666666602</c:v>
                </c:pt>
                <c:pt idx="185">
                  <c:v>7.7577499999999997</c:v>
                </c:pt>
                <c:pt idx="186">
                  <c:v>7.7994583333333303</c:v>
                </c:pt>
                <c:pt idx="187">
                  <c:v>7.84116666666666</c:v>
                </c:pt>
                <c:pt idx="188">
                  <c:v>7.8828749999999896</c:v>
                </c:pt>
                <c:pt idx="189">
                  <c:v>7.92458333333333</c:v>
                </c:pt>
                <c:pt idx="190">
                  <c:v>7.9662916666666597</c:v>
                </c:pt>
                <c:pt idx="191">
                  <c:v>8.0079999999999991</c:v>
                </c:pt>
                <c:pt idx="192">
                  <c:v>8.0497083333333297</c:v>
                </c:pt>
                <c:pt idx="193">
                  <c:v>8.0914166666666603</c:v>
                </c:pt>
                <c:pt idx="194">
                  <c:v>8.1331249999999997</c:v>
                </c:pt>
                <c:pt idx="195">
                  <c:v>8.1748333333333303</c:v>
                </c:pt>
                <c:pt idx="196">
                  <c:v>8.2165416666666609</c:v>
                </c:pt>
                <c:pt idx="197">
                  <c:v>8.2582499999999897</c:v>
                </c:pt>
                <c:pt idx="198">
                  <c:v>8.2999583333333309</c:v>
                </c:pt>
                <c:pt idx="199">
                  <c:v>8.3416666666666597</c:v>
                </c:pt>
                <c:pt idx="200">
                  <c:v>8.3833749999999991</c:v>
                </c:pt>
                <c:pt idx="201">
                  <c:v>8.4250833333333297</c:v>
                </c:pt>
                <c:pt idx="202">
                  <c:v>8.4667916666666603</c:v>
                </c:pt>
                <c:pt idx="203">
                  <c:v>8.5084999999999997</c:v>
                </c:pt>
                <c:pt idx="204">
                  <c:v>8.5502083333333303</c:v>
                </c:pt>
                <c:pt idx="205">
                  <c:v>8.5919166666666609</c:v>
                </c:pt>
                <c:pt idx="206">
                  <c:v>8.6336249999999897</c:v>
                </c:pt>
                <c:pt idx="207">
                  <c:v>8.6753333333333291</c:v>
                </c:pt>
                <c:pt idx="208">
                  <c:v>8.7170416666666597</c:v>
                </c:pt>
                <c:pt idx="209">
                  <c:v>8.7587499999999991</c:v>
                </c:pt>
                <c:pt idx="210">
                  <c:v>8.8004583333333297</c:v>
                </c:pt>
                <c:pt idx="211">
                  <c:v>8.8421666666666603</c:v>
                </c:pt>
                <c:pt idx="212">
                  <c:v>8.8838749999999997</c:v>
                </c:pt>
                <c:pt idx="213">
                  <c:v>8.9255833333333303</c:v>
                </c:pt>
                <c:pt idx="214">
                  <c:v>8.9672916666666609</c:v>
                </c:pt>
                <c:pt idx="215">
                  <c:v>9.0089999999999897</c:v>
                </c:pt>
                <c:pt idx="216">
                  <c:v>9.0507083333333291</c:v>
                </c:pt>
                <c:pt idx="217">
                  <c:v>9.0924166666666597</c:v>
                </c:pt>
                <c:pt idx="218">
                  <c:v>9.1341249999999992</c:v>
                </c:pt>
                <c:pt idx="219">
                  <c:v>9.1758333333333297</c:v>
                </c:pt>
                <c:pt idx="220">
                  <c:v>9.2175416666666603</c:v>
                </c:pt>
                <c:pt idx="221">
                  <c:v>9.2592499999999998</c:v>
                </c:pt>
                <c:pt idx="222">
                  <c:v>9.3009583333333303</c:v>
                </c:pt>
                <c:pt idx="223">
                  <c:v>9.3426666666666591</c:v>
                </c:pt>
                <c:pt idx="224">
                  <c:v>9.3843749999999897</c:v>
                </c:pt>
                <c:pt idx="225">
                  <c:v>9.4260833333333292</c:v>
                </c:pt>
                <c:pt idx="226">
                  <c:v>9.4677916666666597</c:v>
                </c:pt>
                <c:pt idx="227">
                  <c:v>9.5094999999999992</c:v>
                </c:pt>
                <c:pt idx="228">
                  <c:v>9.5512083333333297</c:v>
                </c:pt>
                <c:pt idx="229">
                  <c:v>9.5929166666666603</c:v>
                </c:pt>
                <c:pt idx="230">
                  <c:v>9.6346249999999998</c:v>
                </c:pt>
                <c:pt idx="231">
                  <c:v>9.6763333333333303</c:v>
                </c:pt>
                <c:pt idx="232">
                  <c:v>9.7180416666666591</c:v>
                </c:pt>
                <c:pt idx="233">
                  <c:v>9.7597499999999897</c:v>
                </c:pt>
                <c:pt idx="234">
                  <c:v>9.8014583333333292</c:v>
                </c:pt>
                <c:pt idx="235">
                  <c:v>9.8431666666666597</c:v>
                </c:pt>
                <c:pt idx="236">
                  <c:v>9.8848749999999992</c:v>
                </c:pt>
                <c:pt idx="237">
                  <c:v>9.9265833333333298</c:v>
                </c:pt>
                <c:pt idx="238">
                  <c:v>9.9682916666666603</c:v>
                </c:pt>
                <c:pt idx="239">
                  <c:v>10.01</c:v>
                </c:pt>
                <c:pt idx="240">
                  <c:v>10.0517083333333</c:v>
                </c:pt>
                <c:pt idx="241">
                  <c:v>10.093416666666601</c:v>
                </c:pt>
                <c:pt idx="242">
                  <c:v>10.135124999999899</c:v>
                </c:pt>
                <c:pt idx="243">
                  <c:v>10.176833333333301</c:v>
                </c:pt>
                <c:pt idx="244">
                  <c:v>10.218541666666599</c:v>
                </c:pt>
                <c:pt idx="245">
                  <c:v>10.260249999999999</c:v>
                </c:pt>
                <c:pt idx="246">
                  <c:v>10.3019583333333</c:v>
                </c:pt>
                <c:pt idx="247">
                  <c:v>10.3436666666666</c:v>
                </c:pt>
                <c:pt idx="248">
                  <c:v>10.385375</c:v>
                </c:pt>
                <c:pt idx="249">
                  <c:v>10.4270833333333</c:v>
                </c:pt>
                <c:pt idx="250">
                  <c:v>10.468791666666601</c:v>
                </c:pt>
                <c:pt idx="251">
                  <c:v>10.510499999999899</c:v>
                </c:pt>
                <c:pt idx="252">
                  <c:v>10.552208333333301</c:v>
                </c:pt>
                <c:pt idx="253">
                  <c:v>10.593916666666599</c:v>
                </c:pt>
                <c:pt idx="254">
                  <c:v>10.635624999999999</c:v>
                </c:pt>
                <c:pt idx="255">
                  <c:v>10.6773333333333</c:v>
                </c:pt>
                <c:pt idx="256">
                  <c:v>10.7190416666666</c:v>
                </c:pt>
                <c:pt idx="257">
                  <c:v>10.76075</c:v>
                </c:pt>
                <c:pt idx="258">
                  <c:v>10.8024583333333</c:v>
                </c:pt>
                <c:pt idx="259">
                  <c:v>10.844166666666601</c:v>
                </c:pt>
                <c:pt idx="260">
                  <c:v>10.885874999999899</c:v>
                </c:pt>
                <c:pt idx="261">
                  <c:v>10.927583333333301</c:v>
                </c:pt>
                <c:pt idx="262">
                  <c:v>10.969291666666599</c:v>
                </c:pt>
                <c:pt idx="263">
                  <c:v>11.010999999999999</c:v>
                </c:pt>
                <c:pt idx="264">
                  <c:v>11.0527083333333</c:v>
                </c:pt>
                <c:pt idx="265">
                  <c:v>11.0944166666666</c:v>
                </c:pt>
                <c:pt idx="266">
                  <c:v>11.136125</c:v>
                </c:pt>
                <c:pt idx="267">
                  <c:v>11.1778333333333</c:v>
                </c:pt>
                <c:pt idx="268">
                  <c:v>11.219541666666601</c:v>
                </c:pt>
                <c:pt idx="269">
                  <c:v>11.261249999999899</c:v>
                </c:pt>
                <c:pt idx="270">
                  <c:v>11.302958333333301</c:v>
                </c:pt>
                <c:pt idx="271">
                  <c:v>11.344666666666599</c:v>
                </c:pt>
                <c:pt idx="272">
                  <c:v>11.386374999999999</c:v>
                </c:pt>
                <c:pt idx="273">
                  <c:v>11.4280833333333</c:v>
                </c:pt>
                <c:pt idx="274">
                  <c:v>11.4697916666666</c:v>
                </c:pt>
                <c:pt idx="275">
                  <c:v>11.5115</c:v>
                </c:pt>
                <c:pt idx="276">
                  <c:v>11.5532083333333</c:v>
                </c:pt>
                <c:pt idx="277">
                  <c:v>11.594916666666601</c:v>
                </c:pt>
                <c:pt idx="278">
                  <c:v>11.636624999999899</c:v>
                </c:pt>
                <c:pt idx="279">
                  <c:v>11.678333333333301</c:v>
                </c:pt>
                <c:pt idx="280">
                  <c:v>11.720041666666599</c:v>
                </c:pt>
                <c:pt idx="281">
                  <c:v>11.761749999999999</c:v>
                </c:pt>
                <c:pt idx="282">
                  <c:v>11.8034583333333</c:v>
                </c:pt>
                <c:pt idx="283">
                  <c:v>11.8451666666666</c:v>
                </c:pt>
                <c:pt idx="284">
                  <c:v>11.886875</c:v>
                </c:pt>
                <c:pt idx="285">
                  <c:v>11.9285833333333</c:v>
                </c:pt>
                <c:pt idx="286">
                  <c:v>11.970291666666601</c:v>
                </c:pt>
                <c:pt idx="287">
                  <c:v>12.011999999999899</c:v>
                </c:pt>
                <c:pt idx="288">
                  <c:v>12.053708333333301</c:v>
                </c:pt>
                <c:pt idx="289">
                  <c:v>12.095416666666599</c:v>
                </c:pt>
                <c:pt idx="290">
                  <c:v>12.137124999999999</c:v>
                </c:pt>
                <c:pt idx="291">
                  <c:v>12.1788333333333</c:v>
                </c:pt>
                <c:pt idx="292">
                  <c:v>12.2205416666666</c:v>
                </c:pt>
                <c:pt idx="293">
                  <c:v>12.26225</c:v>
                </c:pt>
                <c:pt idx="294">
                  <c:v>12.3039583333333</c:v>
                </c:pt>
                <c:pt idx="295">
                  <c:v>12.345666666666601</c:v>
                </c:pt>
                <c:pt idx="296">
                  <c:v>12.387374999999899</c:v>
                </c:pt>
                <c:pt idx="297">
                  <c:v>12.429083333333301</c:v>
                </c:pt>
                <c:pt idx="298">
                  <c:v>12.470791666666599</c:v>
                </c:pt>
                <c:pt idx="299">
                  <c:v>12.512499999999999</c:v>
                </c:pt>
                <c:pt idx="300">
                  <c:v>12.5542083333333</c:v>
                </c:pt>
                <c:pt idx="301">
                  <c:v>12.5959166666666</c:v>
                </c:pt>
                <c:pt idx="302">
                  <c:v>12.637625</c:v>
                </c:pt>
                <c:pt idx="303">
                  <c:v>12.6793333333333</c:v>
                </c:pt>
                <c:pt idx="304">
                  <c:v>12.721041666666601</c:v>
                </c:pt>
                <c:pt idx="305">
                  <c:v>12.762749999999899</c:v>
                </c:pt>
                <c:pt idx="306">
                  <c:v>12.804458333333301</c:v>
                </c:pt>
                <c:pt idx="307">
                  <c:v>12.846166666666599</c:v>
                </c:pt>
                <c:pt idx="308">
                  <c:v>12.887874999999999</c:v>
                </c:pt>
                <c:pt idx="309">
                  <c:v>12.9295833333333</c:v>
                </c:pt>
                <c:pt idx="310">
                  <c:v>12.9712916666666</c:v>
                </c:pt>
                <c:pt idx="311">
                  <c:v>13.013</c:v>
                </c:pt>
                <c:pt idx="312">
                  <c:v>13.0547083333333</c:v>
                </c:pt>
                <c:pt idx="313">
                  <c:v>13.096416666666601</c:v>
                </c:pt>
                <c:pt idx="314">
                  <c:v>13.138124999999899</c:v>
                </c:pt>
                <c:pt idx="315">
                  <c:v>13.179833333333301</c:v>
                </c:pt>
                <c:pt idx="316">
                  <c:v>13.221541666666599</c:v>
                </c:pt>
                <c:pt idx="317">
                  <c:v>13.263249999999999</c:v>
                </c:pt>
                <c:pt idx="318">
                  <c:v>13.3049583333333</c:v>
                </c:pt>
                <c:pt idx="319">
                  <c:v>13.3466666666666</c:v>
                </c:pt>
                <c:pt idx="320">
                  <c:v>13.388375</c:v>
                </c:pt>
                <c:pt idx="321">
                  <c:v>13.4300833333333</c:v>
                </c:pt>
                <c:pt idx="322">
                  <c:v>13.471791666666601</c:v>
                </c:pt>
                <c:pt idx="323">
                  <c:v>13.513499999999899</c:v>
                </c:pt>
                <c:pt idx="324">
                  <c:v>13.555208333333301</c:v>
                </c:pt>
                <c:pt idx="325">
                  <c:v>13.596916666666599</c:v>
                </c:pt>
                <c:pt idx="326">
                  <c:v>13.638624999999999</c:v>
                </c:pt>
                <c:pt idx="327">
                  <c:v>13.6803333333333</c:v>
                </c:pt>
                <c:pt idx="328">
                  <c:v>13.7220416666666</c:v>
                </c:pt>
                <c:pt idx="329">
                  <c:v>13.7637499999999</c:v>
                </c:pt>
                <c:pt idx="330">
                  <c:v>13.8054583333333</c:v>
                </c:pt>
                <c:pt idx="331">
                  <c:v>13.847166666666601</c:v>
                </c:pt>
                <c:pt idx="332">
                  <c:v>13.888874999999899</c:v>
                </c:pt>
                <c:pt idx="333">
                  <c:v>13.930583333333299</c:v>
                </c:pt>
                <c:pt idx="334">
                  <c:v>13.972291666666599</c:v>
                </c:pt>
                <c:pt idx="335">
                  <c:v>14.013999999999999</c:v>
                </c:pt>
                <c:pt idx="336">
                  <c:v>14.0557083333333</c:v>
                </c:pt>
                <c:pt idx="337">
                  <c:v>14.0974166666666</c:v>
                </c:pt>
                <c:pt idx="338">
                  <c:v>14.1391249999999</c:v>
                </c:pt>
                <c:pt idx="339">
                  <c:v>14.1808333333333</c:v>
                </c:pt>
                <c:pt idx="340">
                  <c:v>14.222541666666601</c:v>
                </c:pt>
                <c:pt idx="341">
                  <c:v>14.264249999999899</c:v>
                </c:pt>
                <c:pt idx="342">
                  <c:v>14.305958333333299</c:v>
                </c:pt>
                <c:pt idx="343">
                  <c:v>14.3476666666666</c:v>
                </c:pt>
                <c:pt idx="344">
                  <c:v>14.389374999999999</c:v>
                </c:pt>
                <c:pt idx="345">
                  <c:v>14.4310833333333</c:v>
                </c:pt>
                <c:pt idx="346">
                  <c:v>14.4727916666666</c:v>
                </c:pt>
                <c:pt idx="347">
                  <c:v>14.5144999999999</c:v>
                </c:pt>
                <c:pt idx="348">
                  <c:v>14.5562083333333</c:v>
                </c:pt>
                <c:pt idx="349">
                  <c:v>14.597916666666601</c:v>
                </c:pt>
                <c:pt idx="350">
                  <c:v>14.639624999999899</c:v>
                </c:pt>
                <c:pt idx="351">
                  <c:v>14.681333333333299</c:v>
                </c:pt>
                <c:pt idx="352">
                  <c:v>14.7230416666666</c:v>
                </c:pt>
                <c:pt idx="353">
                  <c:v>14.764749999999999</c:v>
                </c:pt>
                <c:pt idx="354">
                  <c:v>14.8064583333333</c:v>
                </c:pt>
                <c:pt idx="355">
                  <c:v>14.8481666666666</c:v>
                </c:pt>
              </c:numCache>
            </c:numRef>
          </c:cat>
          <c:val>
            <c:numRef>
              <c:f>left_arm!$C$2:$C$357</c:f>
              <c:numCache>
                <c:formatCode>General</c:formatCode>
                <c:ptCount val="356"/>
                <c:pt idx="0">
                  <c:v>138.45016525328899</c:v>
                </c:pt>
                <c:pt idx="1">
                  <c:v>142.83394189530301</c:v>
                </c:pt>
                <c:pt idx="2">
                  <c:v>137.79676252698701</c:v>
                </c:pt>
                <c:pt idx="3">
                  <c:v>136.46059730890801</c:v>
                </c:pt>
                <c:pt idx="4">
                  <c:v>134.44508365159999</c:v>
                </c:pt>
                <c:pt idx="5">
                  <c:v>131.03785428981399</c:v>
                </c:pt>
                <c:pt idx="6">
                  <c:v>124.02445451894</c:v>
                </c:pt>
                <c:pt idx="7">
                  <c:v>124.045840577845</c:v>
                </c:pt>
                <c:pt idx="8">
                  <c:v>120.07120938676699</c:v>
                </c:pt>
                <c:pt idx="9">
                  <c:v>115.728994423918</c:v>
                </c:pt>
                <c:pt idx="10">
                  <c:v>115.32938578978499</c:v>
                </c:pt>
                <c:pt idx="11">
                  <c:v>108.226105552592</c:v>
                </c:pt>
                <c:pt idx="12">
                  <c:v>106.231890106093</c:v>
                </c:pt>
                <c:pt idx="13">
                  <c:v>113.777759876953</c:v>
                </c:pt>
                <c:pt idx="14">
                  <c:v>122.939185965802</c:v>
                </c:pt>
                <c:pt idx="15">
                  <c:v>124.028959703781</c:v>
                </c:pt>
                <c:pt idx="16">
                  <c:v>135.147999208947</c:v>
                </c:pt>
                <c:pt idx="17">
                  <c:v>138.222025003048</c:v>
                </c:pt>
                <c:pt idx="18">
                  <c:v>132.99706896149601</c:v>
                </c:pt>
                <c:pt idx="19">
                  <c:v>122.805905915683</c:v>
                </c:pt>
                <c:pt idx="20">
                  <c:v>117.59542317735</c:v>
                </c:pt>
                <c:pt idx="21">
                  <c:v>117.620475735529</c:v>
                </c:pt>
                <c:pt idx="22">
                  <c:v>127.204822835301</c:v>
                </c:pt>
                <c:pt idx="23">
                  <c:v>133.77165928202601</c:v>
                </c:pt>
                <c:pt idx="24">
                  <c:v>132.10937560213799</c:v>
                </c:pt>
                <c:pt idx="25">
                  <c:v>136.434337255098</c:v>
                </c:pt>
                <c:pt idx="26">
                  <c:v>137.12898084076201</c:v>
                </c:pt>
                <c:pt idx="27">
                  <c:v>140.974311014172</c:v>
                </c:pt>
                <c:pt idx="28">
                  <c:v>140.50175748329801</c:v>
                </c:pt>
                <c:pt idx="29">
                  <c:v>146.68460147263499</c:v>
                </c:pt>
                <c:pt idx="30">
                  <c:v>140.01602779935499</c:v>
                </c:pt>
                <c:pt idx="31">
                  <c:v>128.199928907453</c:v>
                </c:pt>
                <c:pt idx="32">
                  <c:v>124.787632446944</c:v>
                </c:pt>
                <c:pt idx="33">
                  <c:v>117.382649527745</c:v>
                </c:pt>
                <c:pt idx="34">
                  <c:v>111.438906636078</c:v>
                </c:pt>
                <c:pt idx="35">
                  <c:v>110.23066123664201</c:v>
                </c:pt>
                <c:pt idx="36">
                  <c:v>108.98370225079999</c:v>
                </c:pt>
                <c:pt idx="37">
                  <c:v>117.250353227193</c:v>
                </c:pt>
                <c:pt idx="38">
                  <c:v>123.371795854144</c:v>
                </c:pt>
                <c:pt idx="39">
                  <c:v>125.826238027027</c:v>
                </c:pt>
                <c:pt idx="40">
                  <c:v>125.164353942231</c:v>
                </c:pt>
                <c:pt idx="41">
                  <c:v>126.248510664983</c:v>
                </c:pt>
                <c:pt idx="42">
                  <c:v>126.68074704838899</c:v>
                </c:pt>
                <c:pt idx="43">
                  <c:v>121.47730633753901</c:v>
                </c:pt>
                <c:pt idx="44">
                  <c:v>127.591797562702</c:v>
                </c:pt>
                <c:pt idx="45">
                  <c:v>118.60419696413</c:v>
                </c:pt>
                <c:pt idx="46">
                  <c:v>120.089743366289</c:v>
                </c:pt>
                <c:pt idx="47">
                  <c:v>128.494130026254</c:v>
                </c:pt>
                <c:pt idx="48">
                  <c:v>130.79401667521901</c:v>
                </c:pt>
                <c:pt idx="49">
                  <c:v>129.28503638951199</c:v>
                </c:pt>
                <c:pt idx="50">
                  <c:v>133.665097338869</c:v>
                </c:pt>
                <c:pt idx="51">
                  <c:v>128.419546025692</c:v>
                </c:pt>
                <c:pt idx="52">
                  <c:v>132.310539664098</c:v>
                </c:pt>
                <c:pt idx="53">
                  <c:v>120.23395181890901</c:v>
                </c:pt>
                <c:pt idx="54">
                  <c:v>114.58275516735</c:v>
                </c:pt>
                <c:pt idx="55">
                  <c:v>113.241389067778</c:v>
                </c:pt>
                <c:pt idx="56">
                  <c:v>114.67150490069299</c:v>
                </c:pt>
                <c:pt idx="57">
                  <c:v>121.45535380610499</c:v>
                </c:pt>
                <c:pt idx="58">
                  <c:v>122.09798263160999</c:v>
                </c:pt>
                <c:pt idx="59">
                  <c:v>124.93833348122099</c:v>
                </c:pt>
                <c:pt idx="60">
                  <c:v>133.245269963494</c:v>
                </c:pt>
                <c:pt idx="61">
                  <c:v>130.261014699474</c:v>
                </c:pt>
                <c:pt idx="62">
                  <c:v>125.72003780506</c:v>
                </c:pt>
                <c:pt idx="63">
                  <c:v>124.63733481857901</c:v>
                </c:pt>
                <c:pt idx="64">
                  <c:v>119.533299787499</c:v>
                </c:pt>
                <c:pt idx="65">
                  <c:v>118.809356871449</c:v>
                </c:pt>
                <c:pt idx="66">
                  <c:v>121.979310768606</c:v>
                </c:pt>
                <c:pt idx="67">
                  <c:v>127.040597983872</c:v>
                </c:pt>
                <c:pt idx="68">
                  <c:v>127.22453076065599</c:v>
                </c:pt>
                <c:pt idx="69">
                  <c:v>133.050981783922</c:v>
                </c:pt>
                <c:pt idx="70">
                  <c:v>132.535438287223</c:v>
                </c:pt>
                <c:pt idx="71">
                  <c:v>130.58951460219299</c:v>
                </c:pt>
                <c:pt idx="72">
                  <c:v>133.15089335817601</c:v>
                </c:pt>
                <c:pt idx="73">
                  <c:v>129.044513697052</c:v>
                </c:pt>
                <c:pt idx="74">
                  <c:v>124.892575403512</c:v>
                </c:pt>
                <c:pt idx="75">
                  <c:v>127.016719149691</c:v>
                </c:pt>
                <c:pt idx="76">
                  <c:v>126.78696095104399</c:v>
                </c:pt>
                <c:pt idx="77">
                  <c:v>123.36409588949</c:v>
                </c:pt>
                <c:pt idx="78">
                  <c:v>124.362242396303</c:v>
                </c:pt>
                <c:pt idx="79">
                  <c:v>128.08703747387</c:v>
                </c:pt>
                <c:pt idx="80">
                  <c:v>123.43192277815299</c:v>
                </c:pt>
                <c:pt idx="81">
                  <c:v>145.53905017170001</c:v>
                </c:pt>
                <c:pt idx="82">
                  <c:v>136.906769319159</c:v>
                </c:pt>
                <c:pt idx="83">
                  <c:v>140.35204126715101</c:v>
                </c:pt>
                <c:pt idx="84">
                  <c:v>139.89018605254199</c:v>
                </c:pt>
                <c:pt idx="85">
                  <c:v>143.55656166185</c:v>
                </c:pt>
                <c:pt idx="86">
                  <c:v>134.996223243591</c:v>
                </c:pt>
                <c:pt idx="87">
                  <c:v>140.36248800379701</c:v>
                </c:pt>
                <c:pt idx="88">
                  <c:v>147.22232805198399</c:v>
                </c:pt>
                <c:pt idx="89">
                  <c:v>146.40208369763499</c:v>
                </c:pt>
                <c:pt idx="90">
                  <c:v>142.47822567841499</c:v>
                </c:pt>
                <c:pt idx="91">
                  <c:v>137.84131991672299</c:v>
                </c:pt>
                <c:pt idx="92">
                  <c:v>117.52291756218099</c:v>
                </c:pt>
                <c:pt idx="93">
                  <c:v>101.060444302189</c:v>
                </c:pt>
                <c:pt idx="94">
                  <c:v>93.603350968446705</c:v>
                </c:pt>
                <c:pt idx="95">
                  <c:v>90.871874474697506</c:v>
                </c:pt>
                <c:pt idx="96">
                  <c:v>98.508463042660694</c:v>
                </c:pt>
                <c:pt idx="97">
                  <c:v>95.0361017282533</c:v>
                </c:pt>
                <c:pt idx="98">
                  <c:v>105.385926223753</c:v>
                </c:pt>
                <c:pt idx="99">
                  <c:v>119.452791961137</c:v>
                </c:pt>
                <c:pt idx="100">
                  <c:v>122.48301883093001</c:v>
                </c:pt>
                <c:pt idx="101">
                  <c:v>126.658182542734</c:v>
                </c:pt>
                <c:pt idx="102">
                  <c:v>131.881701482739</c:v>
                </c:pt>
                <c:pt idx="103">
                  <c:v>143.44597443808499</c:v>
                </c:pt>
                <c:pt idx="104">
                  <c:v>153.260315907137</c:v>
                </c:pt>
                <c:pt idx="105">
                  <c:v>161.26723598290999</c:v>
                </c:pt>
                <c:pt idx="106">
                  <c:v>166.77053452350401</c:v>
                </c:pt>
                <c:pt idx="107">
                  <c:v>169.39229842909299</c:v>
                </c:pt>
                <c:pt idx="108">
                  <c:v>168.67048171340301</c:v>
                </c:pt>
                <c:pt idx="109">
                  <c:v>166.48610643386201</c:v>
                </c:pt>
                <c:pt idx="110">
                  <c:v>159.100465290633</c:v>
                </c:pt>
                <c:pt idx="111">
                  <c:v>153.389577905907</c:v>
                </c:pt>
                <c:pt idx="112">
                  <c:v>143.85936389585501</c:v>
                </c:pt>
                <c:pt idx="113">
                  <c:v>136.29535047799899</c:v>
                </c:pt>
                <c:pt idx="114">
                  <c:v>130.974388734586</c:v>
                </c:pt>
                <c:pt idx="115">
                  <c:v>132.354095474209</c:v>
                </c:pt>
                <c:pt idx="116">
                  <c:v>132.40597369756799</c:v>
                </c:pt>
                <c:pt idx="117">
                  <c:v>134.49731138671399</c:v>
                </c:pt>
                <c:pt idx="118">
                  <c:v>134.76129735980899</c:v>
                </c:pt>
                <c:pt idx="119">
                  <c:v>135.144556819613</c:v>
                </c:pt>
                <c:pt idx="120">
                  <c:v>133.756864941678</c:v>
                </c:pt>
                <c:pt idx="121">
                  <c:v>134.35101831266101</c:v>
                </c:pt>
                <c:pt idx="122">
                  <c:v>133.16457713279701</c:v>
                </c:pt>
                <c:pt idx="123">
                  <c:v>132.29947422643301</c:v>
                </c:pt>
                <c:pt idx="124">
                  <c:v>133.628667139425</c:v>
                </c:pt>
                <c:pt idx="125">
                  <c:v>134.76999733281201</c:v>
                </c:pt>
                <c:pt idx="126">
                  <c:v>135.080694531798</c:v>
                </c:pt>
                <c:pt idx="127">
                  <c:v>136.872288256876</c:v>
                </c:pt>
                <c:pt idx="128">
                  <c:v>138.18854284948199</c:v>
                </c:pt>
                <c:pt idx="129">
                  <c:v>133.459662901645</c:v>
                </c:pt>
                <c:pt idx="130">
                  <c:v>129.91209366748501</c:v>
                </c:pt>
                <c:pt idx="131">
                  <c:v>124.337962946682</c:v>
                </c:pt>
                <c:pt idx="132">
                  <c:v>121.589740986671</c:v>
                </c:pt>
                <c:pt idx="133">
                  <c:v>125.276663063553</c:v>
                </c:pt>
                <c:pt idx="134">
                  <c:v>126.747886641878</c:v>
                </c:pt>
                <c:pt idx="135">
                  <c:v>127.11930635492899</c:v>
                </c:pt>
                <c:pt idx="136">
                  <c:v>128.734581250492</c:v>
                </c:pt>
                <c:pt idx="137">
                  <c:v>128.77061840325999</c:v>
                </c:pt>
                <c:pt idx="138">
                  <c:v>130.686933680875</c:v>
                </c:pt>
                <c:pt idx="139">
                  <c:v>126.598846745484</c:v>
                </c:pt>
                <c:pt idx="140">
                  <c:v>123.6176226091</c:v>
                </c:pt>
                <c:pt idx="141">
                  <c:v>124.26014129207</c:v>
                </c:pt>
                <c:pt idx="142">
                  <c:v>123.777066063384</c:v>
                </c:pt>
                <c:pt idx="143">
                  <c:v>125.126154425832</c:v>
                </c:pt>
                <c:pt idx="144">
                  <c:v>123.658959173108</c:v>
                </c:pt>
                <c:pt idx="145">
                  <c:v>124.903153579148</c:v>
                </c:pt>
                <c:pt idx="146">
                  <c:v>127.69362933692901</c:v>
                </c:pt>
                <c:pt idx="147">
                  <c:v>133.366367012523</c:v>
                </c:pt>
                <c:pt idx="148">
                  <c:v>133.73624911140701</c:v>
                </c:pt>
                <c:pt idx="149">
                  <c:v>133.19553616728101</c:v>
                </c:pt>
                <c:pt idx="150">
                  <c:v>132.915080850853</c:v>
                </c:pt>
                <c:pt idx="151">
                  <c:v>129.50555941950299</c:v>
                </c:pt>
                <c:pt idx="152">
                  <c:v>128.58944034461999</c:v>
                </c:pt>
                <c:pt idx="153">
                  <c:v>127.208421088309</c:v>
                </c:pt>
                <c:pt idx="154">
                  <c:v>126.000127876603</c:v>
                </c:pt>
                <c:pt idx="155">
                  <c:v>126.14234818793901</c:v>
                </c:pt>
                <c:pt idx="156">
                  <c:v>127.08304496124499</c:v>
                </c:pt>
                <c:pt idx="157">
                  <c:v>126.92527326328199</c:v>
                </c:pt>
                <c:pt idx="158">
                  <c:v>130.82465173012901</c:v>
                </c:pt>
                <c:pt idx="159">
                  <c:v>130.92307475427901</c:v>
                </c:pt>
                <c:pt idx="160">
                  <c:v>132.98742879355899</c:v>
                </c:pt>
                <c:pt idx="161">
                  <c:v>131.22556635220701</c:v>
                </c:pt>
                <c:pt idx="162">
                  <c:v>131.149342318154</c:v>
                </c:pt>
                <c:pt idx="163">
                  <c:v>131.15483481413301</c:v>
                </c:pt>
                <c:pt idx="164">
                  <c:v>131.00493523704401</c:v>
                </c:pt>
                <c:pt idx="165">
                  <c:v>133.095574938857</c:v>
                </c:pt>
                <c:pt idx="166">
                  <c:v>134.19676962152201</c:v>
                </c:pt>
                <c:pt idx="167">
                  <c:v>137.577191492819</c:v>
                </c:pt>
                <c:pt idx="168">
                  <c:v>138.73605086429501</c:v>
                </c:pt>
                <c:pt idx="169">
                  <c:v>137.466760412274</c:v>
                </c:pt>
                <c:pt idx="170">
                  <c:v>134.487024216187</c:v>
                </c:pt>
                <c:pt idx="171">
                  <c:v>130.88198563264601</c:v>
                </c:pt>
                <c:pt idx="172">
                  <c:v>127.755919534474</c:v>
                </c:pt>
                <c:pt idx="173">
                  <c:v>125.989712690129</c:v>
                </c:pt>
                <c:pt idx="174">
                  <c:v>125.57028838993701</c:v>
                </c:pt>
                <c:pt idx="175">
                  <c:v>123.365541022337</c:v>
                </c:pt>
                <c:pt idx="176">
                  <c:v>127.398131064227</c:v>
                </c:pt>
                <c:pt idx="177">
                  <c:v>130.85135511695501</c:v>
                </c:pt>
                <c:pt idx="178">
                  <c:v>132.10643600583899</c:v>
                </c:pt>
                <c:pt idx="179">
                  <c:v>131.55309519777401</c:v>
                </c:pt>
                <c:pt idx="180">
                  <c:v>136.22687030645801</c:v>
                </c:pt>
                <c:pt idx="181">
                  <c:v>133.213974226559</c:v>
                </c:pt>
                <c:pt idx="182">
                  <c:v>133.19293866805401</c:v>
                </c:pt>
                <c:pt idx="183">
                  <c:v>133.47565168119999</c:v>
                </c:pt>
                <c:pt idx="184">
                  <c:v>133.28074968331401</c:v>
                </c:pt>
                <c:pt idx="185">
                  <c:v>132.93985216181801</c:v>
                </c:pt>
                <c:pt idx="186">
                  <c:v>136.75572769189199</c:v>
                </c:pt>
                <c:pt idx="187">
                  <c:v>142.07584362151999</c:v>
                </c:pt>
                <c:pt idx="188">
                  <c:v>143.92796245820301</c:v>
                </c:pt>
                <c:pt idx="189">
                  <c:v>146.01138768601601</c:v>
                </c:pt>
                <c:pt idx="190">
                  <c:v>153.647355190414</c:v>
                </c:pt>
                <c:pt idx="191">
                  <c:v>154.31318694521801</c:v>
                </c:pt>
                <c:pt idx="192">
                  <c:v>158.61160568766499</c:v>
                </c:pt>
                <c:pt idx="193">
                  <c:v>157.41964512333101</c:v>
                </c:pt>
                <c:pt idx="194">
                  <c:v>158.780803133023</c:v>
                </c:pt>
                <c:pt idx="195">
                  <c:v>157.89019347486499</c:v>
                </c:pt>
                <c:pt idx="196">
                  <c:v>158.90519376013901</c:v>
                </c:pt>
                <c:pt idx="197">
                  <c:v>160.86725545414001</c:v>
                </c:pt>
                <c:pt idx="198">
                  <c:v>161.00032226323401</c:v>
                </c:pt>
                <c:pt idx="199">
                  <c:v>164.20462868236601</c:v>
                </c:pt>
                <c:pt idx="200">
                  <c:v>164.11150485285799</c:v>
                </c:pt>
                <c:pt idx="201">
                  <c:v>163.673882988164</c:v>
                </c:pt>
                <c:pt idx="202">
                  <c:v>166.72221724178601</c:v>
                </c:pt>
                <c:pt idx="203">
                  <c:v>162.90143996843099</c:v>
                </c:pt>
                <c:pt idx="204">
                  <c:v>161.964419814205</c:v>
                </c:pt>
                <c:pt idx="205">
                  <c:v>161.45888948482701</c:v>
                </c:pt>
                <c:pt idx="206">
                  <c:v>164.023277505415</c:v>
                </c:pt>
                <c:pt idx="207">
                  <c:v>160.779565637122</c:v>
                </c:pt>
                <c:pt idx="208">
                  <c:v>163.59553611328499</c:v>
                </c:pt>
                <c:pt idx="209">
                  <c:v>166.02537288401399</c:v>
                </c:pt>
                <c:pt idx="210">
                  <c:v>169.15914237407</c:v>
                </c:pt>
                <c:pt idx="211">
                  <c:v>170.26904984285301</c:v>
                </c:pt>
                <c:pt idx="212">
                  <c:v>168.65617516330201</c:v>
                </c:pt>
                <c:pt idx="213">
                  <c:v>165.65523407473199</c:v>
                </c:pt>
                <c:pt idx="214">
                  <c:v>165.20397851478199</c:v>
                </c:pt>
                <c:pt idx="215">
                  <c:v>163.22548955272001</c:v>
                </c:pt>
                <c:pt idx="216">
                  <c:v>163.311653171421</c:v>
                </c:pt>
                <c:pt idx="217">
                  <c:v>159.612361024671</c:v>
                </c:pt>
                <c:pt idx="218">
                  <c:v>158.814058944561</c:v>
                </c:pt>
                <c:pt idx="219">
                  <c:v>157.69273056040399</c:v>
                </c:pt>
                <c:pt idx="220">
                  <c:v>157.263989918292</c:v>
                </c:pt>
                <c:pt idx="221">
                  <c:v>157.77270672021999</c:v>
                </c:pt>
                <c:pt idx="222">
                  <c:v>158.33758235635901</c:v>
                </c:pt>
                <c:pt idx="223">
                  <c:v>159.46417837752199</c:v>
                </c:pt>
                <c:pt idx="224">
                  <c:v>159.44973337616699</c:v>
                </c:pt>
                <c:pt idx="225">
                  <c:v>157.668518790213</c:v>
                </c:pt>
                <c:pt idx="226">
                  <c:v>157.64299116338299</c:v>
                </c:pt>
                <c:pt idx="227">
                  <c:v>157.165418047657</c:v>
                </c:pt>
                <c:pt idx="228">
                  <c:v>159.289694969707</c:v>
                </c:pt>
                <c:pt idx="229">
                  <c:v>158.71262109049599</c:v>
                </c:pt>
                <c:pt idx="230">
                  <c:v>160.12964731065901</c:v>
                </c:pt>
                <c:pt idx="231">
                  <c:v>161.26370878210599</c:v>
                </c:pt>
                <c:pt idx="232">
                  <c:v>160.67894882520099</c:v>
                </c:pt>
                <c:pt idx="233">
                  <c:v>161.781029985424</c:v>
                </c:pt>
                <c:pt idx="234">
                  <c:v>164.607515359996</c:v>
                </c:pt>
                <c:pt idx="235">
                  <c:v>163.966823784063</c:v>
                </c:pt>
                <c:pt idx="236">
                  <c:v>160.84707677989101</c:v>
                </c:pt>
                <c:pt idx="237">
                  <c:v>159.412586295284</c:v>
                </c:pt>
                <c:pt idx="238">
                  <c:v>158.67561269535901</c:v>
                </c:pt>
                <c:pt idx="239">
                  <c:v>154.90405600424</c:v>
                </c:pt>
                <c:pt idx="240">
                  <c:v>161.21482503877701</c:v>
                </c:pt>
                <c:pt idx="241">
                  <c:v>162.58593943552299</c:v>
                </c:pt>
                <c:pt idx="242">
                  <c:v>159.558279169484</c:v>
                </c:pt>
                <c:pt idx="243">
                  <c:v>160.53891764893899</c:v>
                </c:pt>
                <c:pt idx="244">
                  <c:v>157.86992678522</c:v>
                </c:pt>
                <c:pt idx="245">
                  <c:v>157.68690444697901</c:v>
                </c:pt>
                <c:pt idx="246">
                  <c:v>150.315978658885</c:v>
                </c:pt>
                <c:pt idx="247">
                  <c:v>149.97725378654201</c:v>
                </c:pt>
                <c:pt idx="248">
                  <c:v>146.99747045323599</c:v>
                </c:pt>
                <c:pt idx="249">
                  <c:v>147.39890607973899</c:v>
                </c:pt>
                <c:pt idx="250">
                  <c:v>149.737842412638</c:v>
                </c:pt>
                <c:pt idx="251">
                  <c:v>149.67670188952499</c:v>
                </c:pt>
                <c:pt idx="252">
                  <c:v>149.704399878847</c:v>
                </c:pt>
                <c:pt idx="253">
                  <c:v>151.97210626414099</c:v>
                </c:pt>
                <c:pt idx="254">
                  <c:v>154.52376872493099</c:v>
                </c:pt>
                <c:pt idx="255">
                  <c:v>155.68326540351899</c:v>
                </c:pt>
                <c:pt idx="256">
                  <c:v>151.97048299466999</c:v>
                </c:pt>
                <c:pt idx="257">
                  <c:v>148.980709670447</c:v>
                </c:pt>
                <c:pt idx="258">
                  <c:v>145.03375346012999</c:v>
                </c:pt>
                <c:pt idx="259">
                  <c:v>144.82735361035699</c:v>
                </c:pt>
                <c:pt idx="260">
                  <c:v>139.647882975632</c:v>
                </c:pt>
                <c:pt idx="261">
                  <c:v>138.27817625549</c:v>
                </c:pt>
                <c:pt idx="262">
                  <c:v>134.279646030967</c:v>
                </c:pt>
                <c:pt idx="263">
                  <c:v>137.683740522482</c:v>
                </c:pt>
                <c:pt idx="264">
                  <c:v>136.75874646242201</c:v>
                </c:pt>
                <c:pt idx="265">
                  <c:v>134.877339429698</c:v>
                </c:pt>
                <c:pt idx="266">
                  <c:v>136.17923946073799</c:v>
                </c:pt>
                <c:pt idx="267">
                  <c:v>136.723686726067</c:v>
                </c:pt>
                <c:pt idx="268">
                  <c:v>136.35079017798799</c:v>
                </c:pt>
                <c:pt idx="269">
                  <c:v>136.670836563926</c:v>
                </c:pt>
                <c:pt idx="270">
                  <c:v>136.782128516364</c:v>
                </c:pt>
                <c:pt idx="271">
                  <c:v>137.183819879965</c:v>
                </c:pt>
                <c:pt idx="272">
                  <c:v>139.353867870654</c:v>
                </c:pt>
                <c:pt idx="273">
                  <c:v>140.33600107788899</c:v>
                </c:pt>
                <c:pt idx="274">
                  <c:v>140.46365064838901</c:v>
                </c:pt>
                <c:pt idx="275">
                  <c:v>142.548815747584</c:v>
                </c:pt>
                <c:pt idx="276">
                  <c:v>141.779843802307</c:v>
                </c:pt>
                <c:pt idx="277">
                  <c:v>142.535797454353</c:v>
                </c:pt>
                <c:pt idx="278">
                  <c:v>140.480027513929</c:v>
                </c:pt>
                <c:pt idx="279">
                  <c:v>139.55571220964401</c:v>
                </c:pt>
                <c:pt idx="280">
                  <c:v>139.945226126222</c:v>
                </c:pt>
                <c:pt idx="281">
                  <c:v>137.841350571601</c:v>
                </c:pt>
                <c:pt idx="282">
                  <c:v>137.212930762996</c:v>
                </c:pt>
                <c:pt idx="283">
                  <c:v>138.57572962519899</c:v>
                </c:pt>
                <c:pt idx="284">
                  <c:v>139.065109477866</c:v>
                </c:pt>
                <c:pt idx="285">
                  <c:v>140.37254739363601</c:v>
                </c:pt>
                <c:pt idx="286">
                  <c:v>140.686968991534</c:v>
                </c:pt>
                <c:pt idx="287">
                  <c:v>137.936242832201</c:v>
                </c:pt>
                <c:pt idx="288">
                  <c:v>137.10833321696799</c:v>
                </c:pt>
                <c:pt idx="289">
                  <c:v>137.83888210574301</c:v>
                </c:pt>
                <c:pt idx="290">
                  <c:v>137.31599368152999</c:v>
                </c:pt>
                <c:pt idx="291">
                  <c:v>138.24487970333499</c:v>
                </c:pt>
                <c:pt idx="292">
                  <c:v>139.632893141338</c:v>
                </c:pt>
                <c:pt idx="293">
                  <c:v>142.52541263258999</c:v>
                </c:pt>
                <c:pt idx="294">
                  <c:v>142.165711232831</c:v>
                </c:pt>
                <c:pt idx="295">
                  <c:v>142.177267852623</c:v>
                </c:pt>
                <c:pt idx="296">
                  <c:v>142.13531302113699</c:v>
                </c:pt>
                <c:pt idx="297">
                  <c:v>140.393748570659</c:v>
                </c:pt>
                <c:pt idx="298">
                  <c:v>139.95539742192801</c:v>
                </c:pt>
                <c:pt idx="299">
                  <c:v>139.98458319798499</c:v>
                </c:pt>
                <c:pt idx="300">
                  <c:v>140.35283600183999</c:v>
                </c:pt>
                <c:pt idx="301">
                  <c:v>140.36163716638001</c:v>
                </c:pt>
                <c:pt idx="302">
                  <c:v>138.36242174182101</c:v>
                </c:pt>
                <c:pt idx="303">
                  <c:v>140.32066171485201</c:v>
                </c:pt>
                <c:pt idx="304">
                  <c:v>136.174138737519</c:v>
                </c:pt>
                <c:pt idx="305">
                  <c:v>137.95677756660501</c:v>
                </c:pt>
                <c:pt idx="306">
                  <c:v>135.285113446851</c:v>
                </c:pt>
                <c:pt idx="307">
                  <c:v>134.83468471436001</c:v>
                </c:pt>
                <c:pt idx="308">
                  <c:v>135.296708824353</c:v>
                </c:pt>
                <c:pt idx="309">
                  <c:v>134.62101290393599</c:v>
                </c:pt>
                <c:pt idx="310">
                  <c:v>134.453652599131</c:v>
                </c:pt>
                <c:pt idx="311">
                  <c:v>138.508055061231</c:v>
                </c:pt>
                <c:pt idx="312">
                  <c:v>139.91197611494999</c:v>
                </c:pt>
                <c:pt idx="313">
                  <c:v>141.19352957482801</c:v>
                </c:pt>
                <c:pt idx="314">
                  <c:v>142.99123470703299</c:v>
                </c:pt>
                <c:pt idx="315">
                  <c:v>142.12505940522999</c:v>
                </c:pt>
                <c:pt idx="316">
                  <c:v>138.78551414924701</c:v>
                </c:pt>
                <c:pt idx="317">
                  <c:v>138.99645587814001</c:v>
                </c:pt>
                <c:pt idx="318">
                  <c:v>137.843455713868</c:v>
                </c:pt>
                <c:pt idx="319">
                  <c:v>137.98835316819799</c:v>
                </c:pt>
                <c:pt idx="320">
                  <c:v>136.820548236288</c:v>
                </c:pt>
                <c:pt idx="321">
                  <c:v>136.72507100108399</c:v>
                </c:pt>
                <c:pt idx="322">
                  <c:v>137.11017648705601</c:v>
                </c:pt>
                <c:pt idx="323">
                  <c:v>136.35775647698901</c:v>
                </c:pt>
                <c:pt idx="324">
                  <c:v>136.73712928931701</c:v>
                </c:pt>
                <c:pt idx="325">
                  <c:v>132.706389893021</c:v>
                </c:pt>
                <c:pt idx="326">
                  <c:v>136.725431827699</c:v>
                </c:pt>
                <c:pt idx="327">
                  <c:v>135.123997248553</c:v>
                </c:pt>
                <c:pt idx="328">
                  <c:v>134.504070705885</c:v>
                </c:pt>
                <c:pt idx="329">
                  <c:v>136.51480098902999</c:v>
                </c:pt>
                <c:pt idx="330">
                  <c:v>136.05549431052199</c:v>
                </c:pt>
                <c:pt idx="331">
                  <c:v>137.22894318428999</c:v>
                </c:pt>
                <c:pt idx="332">
                  <c:v>139.44706515180999</c:v>
                </c:pt>
                <c:pt idx="333">
                  <c:v>139.11190367044199</c:v>
                </c:pt>
                <c:pt idx="334">
                  <c:v>139.46153915345201</c:v>
                </c:pt>
                <c:pt idx="335">
                  <c:v>137.636537485887</c:v>
                </c:pt>
                <c:pt idx="336">
                  <c:v>136.24260654489001</c:v>
                </c:pt>
                <c:pt idx="337">
                  <c:v>134.14520292136001</c:v>
                </c:pt>
                <c:pt idx="338">
                  <c:v>133.455880274354</c:v>
                </c:pt>
                <c:pt idx="339">
                  <c:v>134.41130895871899</c:v>
                </c:pt>
                <c:pt idx="340">
                  <c:v>136.337529490001</c:v>
                </c:pt>
                <c:pt idx="341">
                  <c:v>138.572678156271</c:v>
                </c:pt>
                <c:pt idx="342">
                  <c:v>135.24927235452199</c:v>
                </c:pt>
                <c:pt idx="343">
                  <c:v>135.559698536208</c:v>
                </c:pt>
                <c:pt idx="344">
                  <c:v>136.86681059618601</c:v>
                </c:pt>
                <c:pt idx="345">
                  <c:v>129.972194687567</c:v>
                </c:pt>
                <c:pt idx="346">
                  <c:v>129.91837217482001</c:v>
                </c:pt>
                <c:pt idx="347">
                  <c:v>134.31620879135099</c:v>
                </c:pt>
                <c:pt idx="348">
                  <c:v>133.63498773642601</c:v>
                </c:pt>
                <c:pt idx="349">
                  <c:v>136.91763933280001</c:v>
                </c:pt>
                <c:pt idx="350">
                  <c:v>136.273755548444</c:v>
                </c:pt>
                <c:pt idx="351">
                  <c:v>140.74024044462701</c:v>
                </c:pt>
                <c:pt idx="352">
                  <c:v>140.39179960211101</c:v>
                </c:pt>
                <c:pt idx="353">
                  <c:v>139.52742956750899</c:v>
                </c:pt>
                <c:pt idx="354">
                  <c:v>134.64440696704199</c:v>
                </c:pt>
                <c:pt idx="355">
                  <c:v>131.94630849534801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0E-469E-8C64-3025D55D4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2151535"/>
        <c:axId val="1262152783"/>
      </c:lineChart>
      <c:catAx>
        <c:axId val="12621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152783"/>
        <c:crosses val="autoZero"/>
        <c:auto val="1"/>
        <c:lblAlgn val="ctr"/>
        <c:lblOffset val="100"/>
        <c:noMultiLvlLbl val="0"/>
      </c:catAx>
      <c:valAx>
        <c:axId val="126215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1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Right Arm</a:t>
            </a:r>
            <a:endParaRPr lang="he-I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right_arm!$B$2:$B$248</c:f>
              <c:numCache>
                <c:formatCode>General</c:formatCode>
                <c:ptCount val="247"/>
                <c:pt idx="0">
                  <c:v>150.726043436206</c:v>
                </c:pt>
                <c:pt idx="1">
                  <c:v>148.44286765683</c:v>
                </c:pt>
                <c:pt idx="2">
                  <c:v>147.290869793274</c:v>
                </c:pt>
                <c:pt idx="3">
                  <c:v>148.32594621705499</c:v>
                </c:pt>
                <c:pt idx="4">
                  <c:v>147.34791235300199</c:v>
                </c:pt>
                <c:pt idx="5">
                  <c:v>147.01307070035901</c:v>
                </c:pt>
                <c:pt idx="6">
                  <c:v>145.628547993686</c:v>
                </c:pt>
                <c:pt idx="7">
                  <c:v>145.96338964632901</c:v>
                </c:pt>
                <c:pt idx="8">
                  <c:v>144.91683578765</c:v>
                </c:pt>
                <c:pt idx="9">
                  <c:v>145.96338964632901</c:v>
                </c:pt>
                <c:pt idx="10">
                  <c:v>144.91683578765</c:v>
                </c:pt>
                <c:pt idx="11">
                  <c:v>146.07423851183299</c:v>
                </c:pt>
                <c:pt idx="12">
                  <c:v>146.07423851183299</c:v>
                </c:pt>
                <c:pt idx="13">
                  <c:v>147.012859662138</c:v>
                </c:pt>
                <c:pt idx="14">
                  <c:v>145.94362371854399</c:v>
                </c:pt>
                <c:pt idx="15">
                  <c:v>145.94362371854399</c:v>
                </c:pt>
                <c:pt idx="16">
                  <c:v>147.05748634008901</c:v>
                </c:pt>
                <c:pt idx="17">
                  <c:v>147.79087920115799</c:v>
                </c:pt>
                <c:pt idx="18">
                  <c:v>147.24576805205899</c:v>
                </c:pt>
                <c:pt idx="19">
                  <c:v>148.303122130247</c:v>
                </c:pt>
                <c:pt idx="20">
                  <c:v>148.85199637397099</c:v>
                </c:pt>
                <c:pt idx="21">
                  <c:v>149.55757375292799</c:v>
                </c:pt>
                <c:pt idx="22">
                  <c:v>149.55757375292799</c:v>
                </c:pt>
                <c:pt idx="23">
                  <c:v>149.55757375292799</c:v>
                </c:pt>
                <c:pt idx="24">
                  <c:v>149.55757375292799</c:v>
                </c:pt>
                <c:pt idx="25">
                  <c:v>149.55757375292799</c:v>
                </c:pt>
                <c:pt idx="26">
                  <c:v>149.55757375292799</c:v>
                </c:pt>
                <c:pt idx="27">
                  <c:v>149.55757375292799</c:v>
                </c:pt>
                <c:pt idx="28">
                  <c:v>148.51027609471501</c:v>
                </c:pt>
                <c:pt idx="29">
                  <c:v>147.937337397032</c:v>
                </c:pt>
                <c:pt idx="30">
                  <c:v>148.50003282900201</c:v>
                </c:pt>
                <c:pt idx="31">
                  <c:v>147.01193538525999</c:v>
                </c:pt>
                <c:pt idx="32">
                  <c:v>147.608054933185</c:v>
                </c:pt>
                <c:pt idx="33">
                  <c:v>147.608054933185</c:v>
                </c:pt>
                <c:pt idx="34">
                  <c:v>146.848917322707</c:v>
                </c:pt>
                <c:pt idx="35">
                  <c:v>146.848917322707</c:v>
                </c:pt>
                <c:pt idx="36">
                  <c:v>146.848917322707</c:v>
                </c:pt>
                <c:pt idx="37">
                  <c:v>146.61544101282999</c:v>
                </c:pt>
                <c:pt idx="38">
                  <c:v>145.63314525123701</c:v>
                </c:pt>
                <c:pt idx="39">
                  <c:v>145.63314525123701</c:v>
                </c:pt>
                <c:pt idx="40">
                  <c:v>145.63314525123701</c:v>
                </c:pt>
                <c:pt idx="41">
                  <c:v>146.61544101282999</c:v>
                </c:pt>
                <c:pt idx="42">
                  <c:v>147.23150092123001</c:v>
                </c:pt>
                <c:pt idx="43">
                  <c:v>147.23150092123001</c:v>
                </c:pt>
                <c:pt idx="44">
                  <c:v>147.23150092123001</c:v>
                </c:pt>
                <c:pt idx="45">
                  <c:v>147.23150092123001</c:v>
                </c:pt>
                <c:pt idx="46">
                  <c:v>147.23150092123001</c:v>
                </c:pt>
                <c:pt idx="47">
                  <c:v>147.23150092123001</c:v>
                </c:pt>
                <c:pt idx="48">
                  <c:v>148.42067584441</c:v>
                </c:pt>
                <c:pt idx="49">
                  <c:v>148.74178573827001</c:v>
                </c:pt>
                <c:pt idx="50">
                  <c:v>147.289039412958</c:v>
                </c:pt>
                <c:pt idx="51">
                  <c:v>148.1790903063</c:v>
                </c:pt>
                <c:pt idx="52">
                  <c:v>148.1790903063</c:v>
                </c:pt>
                <c:pt idx="53">
                  <c:v>147.63021606257601</c:v>
                </c:pt>
                <c:pt idx="54">
                  <c:v>147.63021606257601</c:v>
                </c:pt>
                <c:pt idx="55">
                  <c:v>146.523721703897</c:v>
                </c:pt>
                <c:pt idx="56">
                  <c:v>147.05918068946099</c:v>
                </c:pt>
                <c:pt idx="57">
                  <c:v>147.05918068946099</c:v>
                </c:pt>
                <c:pt idx="58">
                  <c:v>146.34354689052901</c:v>
                </c:pt>
                <c:pt idx="59">
                  <c:v>147.24576805205899</c:v>
                </c:pt>
                <c:pt idx="60">
                  <c:v>147.24576805205899</c:v>
                </c:pt>
                <c:pt idx="61">
                  <c:v>147.79087920115799</c:v>
                </c:pt>
                <c:pt idx="62">
                  <c:v>147.79087920115799</c:v>
                </c:pt>
                <c:pt idx="63">
                  <c:v>147.79087920115799</c:v>
                </c:pt>
                <c:pt idx="64">
                  <c:v>147.79087920115799</c:v>
                </c:pt>
                <c:pt idx="65">
                  <c:v>148.51027609471501</c:v>
                </c:pt>
                <c:pt idx="66">
                  <c:v>148.51027609471501</c:v>
                </c:pt>
                <c:pt idx="67">
                  <c:v>148.51027609471501</c:v>
                </c:pt>
                <c:pt idx="68">
                  <c:v>148.51027609471501</c:v>
                </c:pt>
                <c:pt idx="69">
                  <c:v>147.79087920115799</c:v>
                </c:pt>
                <c:pt idx="70">
                  <c:v>147.79087920115799</c:v>
                </c:pt>
                <c:pt idx="71">
                  <c:v>147.79087920115799</c:v>
                </c:pt>
                <c:pt idx="72">
                  <c:v>148.85199637397099</c:v>
                </c:pt>
                <c:pt idx="73">
                  <c:v>148.85199637397099</c:v>
                </c:pt>
                <c:pt idx="74">
                  <c:v>148.85199637397099</c:v>
                </c:pt>
                <c:pt idx="75">
                  <c:v>147.38846315330801</c:v>
                </c:pt>
                <c:pt idx="76">
                  <c:v>147.38846315330801</c:v>
                </c:pt>
                <c:pt idx="77">
                  <c:v>146.67282935437501</c:v>
                </c:pt>
                <c:pt idx="78">
                  <c:v>146.67282935437501</c:v>
                </c:pt>
                <c:pt idx="79">
                  <c:v>147.21794050347401</c:v>
                </c:pt>
                <c:pt idx="80">
                  <c:v>147.937337397032</c:v>
                </c:pt>
                <c:pt idx="81">
                  <c:v>146.463061141536</c:v>
                </c:pt>
                <c:pt idx="82">
                  <c:v>147.38846315330801</c:v>
                </c:pt>
                <c:pt idx="83">
                  <c:v>146.34354689052901</c:v>
                </c:pt>
                <c:pt idx="84">
                  <c:v>146.67282935437501</c:v>
                </c:pt>
                <c:pt idx="85">
                  <c:v>146.67282935437501</c:v>
                </c:pt>
                <c:pt idx="86">
                  <c:v>146.85300416774399</c:v>
                </c:pt>
                <c:pt idx="87">
                  <c:v>146.523721703897</c:v>
                </c:pt>
                <c:pt idx="88">
                  <c:v>146.523721703897</c:v>
                </c:pt>
                <c:pt idx="89">
                  <c:v>147.425942865427</c:v>
                </c:pt>
                <c:pt idx="90">
                  <c:v>146.00128226693801</c:v>
                </c:pt>
                <c:pt idx="91">
                  <c:v>146.00128226693801</c:v>
                </c:pt>
                <c:pt idx="92">
                  <c:v>146.20470618367</c:v>
                </c:pt>
                <c:pt idx="93">
                  <c:v>145.89550368341199</c:v>
                </c:pt>
                <c:pt idx="94">
                  <c:v>145.89550368341199</c:v>
                </c:pt>
                <c:pt idx="95">
                  <c:v>146.74016516923399</c:v>
                </c:pt>
                <c:pt idx="96">
                  <c:v>146.74016516923399</c:v>
                </c:pt>
                <c:pt idx="97">
                  <c:v>147.05918068946099</c:v>
                </c:pt>
                <c:pt idx="98">
                  <c:v>148.09068339941399</c:v>
                </c:pt>
                <c:pt idx="99">
                  <c:v>147.76140093556799</c:v>
                </c:pt>
                <c:pt idx="100">
                  <c:v>147.76140093556799</c:v>
                </c:pt>
                <c:pt idx="101">
                  <c:v>148.09068339941399</c:v>
                </c:pt>
                <c:pt idx="102">
                  <c:v>148.77965862020801</c:v>
                </c:pt>
                <c:pt idx="103">
                  <c:v>148.77965862020801</c:v>
                </c:pt>
                <c:pt idx="104">
                  <c:v>148.77965862020801</c:v>
                </c:pt>
                <c:pt idx="105">
                  <c:v>149.90779784584799</c:v>
                </c:pt>
                <c:pt idx="106">
                  <c:v>149.90779784584799</c:v>
                </c:pt>
                <c:pt idx="107">
                  <c:v>148.45037615636099</c:v>
                </c:pt>
                <c:pt idx="108">
                  <c:v>148.45037615636099</c:v>
                </c:pt>
                <c:pt idx="109">
                  <c:v>148.45037615636099</c:v>
                </c:pt>
                <c:pt idx="110">
                  <c:v>148.45037615636099</c:v>
                </c:pt>
                <c:pt idx="111">
                  <c:v>148.45037615636099</c:v>
                </c:pt>
                <c:pt idx="112">
                  <c:v>148.45037615636099</c:v>
                </c:pt>
                <c:pt idx="113">
                  <c:v>148.45037615636099</c:v>
                </c:pt>
                <c:pt idx="114">
                  <c:v>148.77965862020801</c:v>
                </c:pt>
                <c:pt idx="115">
                  <c:v>150.24951812510301</c:v>
                </c:pt>
                <c:pt idx="116">
                  <c:v>149.55757375292799</c:v>
                </c:pt>
                <c:pt idx="117">
                  <c:v>149.21585347367301</c:v>
                </c:pt>
                <c:pt idx="118">
                  <c:v>148.51027609471501</c:v>
                </c:pt>
                <c:pt idx="119">
                  <c:v>148.51027609471501</c:v>
                </c:pt>
                <c:pt idx="120">
                  <c:v>149.21585347367301</c:v>
                </c:pt>
                <c:pt idx="121">
                  <c:v>149.21585347367301</c:v>
                </c:pt>
                <c:pt idx="122">
                  <c:v>148.88466768525799</c:v>
                </c:pt>
                <c:pt idx="123">
                  <c:v>148.1790903063</c:v>
                </c:pt>
                <c:pt idx="124">
                  <c:v>148.1790903063</c:v>
                </c:pt>
                <c:pt idx="125">
                  <c:v>147.45969341274201</c:v>
                </c:pt>
                <c:pt idx="126">
                  <c:v>147.45969341274201</c:v>
                </c:pt>
                <c:pt idx="127">
                  <c:v>147.45969341274201</c:v>
                </c:pt>
                <c:pt idx="128">
                  <c:v>147.76140093556799</c:v>
                </c:pt>
                <c:pt idx="129">
                  <c:v>148.77965862020801</c:v>
                </c:pt>
                <c:pt idx="130">
                  <c:v>147.76140093556799</c:v>
                </c:pt>
                <c:pt idx="131">
                  <c:v>148.51027609471501</c:v>
                </c:pt>
                <c:pt idx="132">
                  <c:v>148.85199637397099</c:v>
                </c:pt>
                <c:pt idx="133">
                  <c:v>149.91031376122299</c:v>
                </c:pt>
                <c:pt idx="134">
                  <c:v>149.91031376122299</c:v>
                </c:pt>
                <c:pt idx="135">
                  <c:v>149.91031376122299</c:v>
                </c:pt>
                <c:pt idx="136">
                  <c:v>150.96653156905001</c:v>
                </c:pt>
                <c:pt idx="137">
                  <c:v>149.470976859182</c:v>
                </c:pt>
                <c:pt idx="138">
                  <c:v>149.470976859182</c:v>
                </c:pt>
                <c:pt idx="139">
                  <c:v>147.976698116964</c:v>
                </c:pt>
                <c:pt idx="140">
                  <c:v>147.63893603187501</c:v>
                </c:pt>
                <c:pt idx="141">
                  <c:v>147.63893603187501</c:v>
                </c:pt>
                <c:pt idx="142">
                  <c:v>148.64982135723901</c:v>
                </c:pt>
                <c:pt idx="143">
                  <c:v>147.68619394063401</c:v>
                </c:pt>
                <c:pt idx="144">
                  <c:v>147.68619394063401</c:v>
                </c:pt>
                <c:pt idx="145">
                  <c:v>147.68619394063401</c:v>
                </c:pt>
                <c:pt idx="146">
                  <c:v>147.68619394063401</c:v>
                </c:pt>
                <c:pt idx="147">
                  <c:v>147.68619394063401</c:v>
                </c:pt>
                <c:pt idx="148">
                  <c:v>147.68619394063401</c:v>
                </c:pt>
                <c:pt idx="149">
                  <c:v>147.68619394063401</c:v>
                </c:pt>
                <c:pt idx="150">
                  <c:v>148.68162284816799</c:v>
                </c:pt>
                <c:pt idx="151">
                  <c:v>148.68162284816799</c:v>
                </c:pt>
                <c:pt idx="152">
                  <c:v>146.83702538871901</c:v>
                </c:pt>
                <c:pt idx="153">
                  <c:v>144.900898657857</c:v>
                </c:pt>
                <c:pt idx="154">
                  <c:v>145.846855290012</c:v>
                </c:pt>
                <c:pt idx="155">
                  <c:v>145.846855290012</c:v>
                </c:pt>
                <c:pt idx="156">
                  <c:v>147.362492415714</c:v>
                </c:pt>
                <c:pt idx="157">
                  <c:v>148.53016435847201</c:v>
                </c:pt>
                <c:pt idx="158">
                  <c:v>148.53016435847201</c:v>
                </c:pt>
                <c:pt idx="159">
                  <c:v>148.53016435847201</c:v>
                </c:pt>
                <c:pt idx="160">
                  <c:v>147.854256608436</c:v>
                </c:pt>
                <c:pt idx="161">
                  <c:v>147.854256608436</c:v>
                </c:pt>
                <c:pt idx="162">
                  <c:v>148.53016435847201</c:v>
                </c:pt>
                <c:pt idx="163">
                  <c:v>147.289039412958</c:v>
                </c:pt>
                <c:pt idx="164">
                  <c:v>146.38917969805399</c:v>
                </c:pt>
                <c:pt idx="165">
                  <c:v>147.994616791916</c:v>
                </c:pt>
                <c:pt idx="166">
                  <c:v>147.289039412958</c:v>
                </c:pt>
                <c:pt idx="167">
                  <c:v>147.289039412958</c:v>
                </c:pt>
                <c:pt idx="168">
                  <c:v>147.289039412958</c:v>
                </c:pt>
                <c:pt idx="169">
                  <c:v>147.994616791916</c:v>
                </c:pt>
                <c:pt idx="170">
                  <c:v>147.994616791916</c:v>
                </c:pt>
                <c:pt idx="171">
                  <c:v>147.994616791916</c:v>
                </c:pt>
                <c:pt idx="172">
                  <c:v>147.994616791916</c:v>
                </c:pt>
                <c:pt idx="173">
                  <c:v>147.994616791916</c:v>
                </c:pt>
                <c:pt idx="174">
                  <c:v>147.994616791916</c:v>
                </c:pt>
                <c:pt idx="175">
                  <c:v>147.994616791916</c:v>
                </c:pt>
                <c:pt idx="176">
                  <c:v>146.54252570043599</c:v>
                </c:pt>
                <c:pt idx="177">
                  <c:v>146.54252570043599</c:v>
                </c:pt>
                <c:pt idx="178">
                  <c:v>146.54252570043599</c:v>
                </c:pt>
                <c:pt idx="179">
                  <c:v>147.68541429165799</c:v>
                </c:pt>
                <c:pt idx="180">
                  <c:v>147.68541429165799</c:v>
                </c:pt>
                <c:pt idx="181">
                  <c:v>145.54343878700499</c:v>
                </c:pt>
                <c:pt idx="182">
                  <c:v>145.54343878700499</c:v>
                </c:pt>
                <c:pt idx="183">
                  <c:v>144.82780498807301</c:v>
                </c:pt>
                <c:pt idx="184">
                  <c:v>146.848917322707</c:v>
                </c:pt>
                <c:pt idx="185">
                  <c:v>145.84030545433001</c:v>
                </c:pt>
                <c:pt idx="186">
                  <c:v>145.54343878700499</c:v>
                </c:pt>
                <c:pt idx="187">
                  <c:v>146.97983691270099</c:v>
                </c:pt>
                <c:pt idx="188">
                  <c:v>146.680018720405</c:v>
                </c:pt>
                <c:pt idx="189">
                  <c:v>147.68541429165799</c:v>
                </c:pt>
                <c:pt idx="190">
                  <c:v>149.12942363464401</c:v>
                </c:pt>
                <c:pt idx="191">
                  <c:v>149.12942363464401</c:v>
                </c:pt>
                <c:pt idx="192">
                  <c:v>147.53789254349999</c:v>
                </c:pt>
                <c:pt idx="193">
                  <c:v>147.049403840693</c:v>
                </c:pt>
                <c:pt idx="194">
                  <c:v>147.049403840693</c:v>
                </c:pt>
                <c:pt idx="195">
                  <c:v>147.049403840693</c:v>
                </c:pt>
                <c:pt idx="196">
                  <c:v>147.049403840693</c:v>
                </c:pt>
                <c:pt idx="197">
                  <c:v>147.049403840693</c:v>
                </c:pt>
                <c:pt idx="198">
                  <c:v>147.049403840693</c:v>
                </c:pt>
                <c:pt idx="199">
                  <c:v>147.049403840693</c:v>
                </c:pt>
                <c:pt idx="200">
                  <c:v>147.854256608436</c:v>
                </c:pt>
                <c:pt idx="201">
                  <c:v>147.854256608436</c:v>
                </c:pt>
                <c:pt idx="202">
                  <c:v>147.937337397032</c:v>
                </c:pt>
                <c:pt idx="203">
                  <c:v>148.27736770479501</c:v>
                </c:pt>
                <c:pt idx="204">
                  <c:v>147.557970811237</c:v>
                </c:pt>
                <c:pt idx="205">
                  <c:v>148.30703369654199</c:v>
                </c:pt>
                <c:pt idx="206">
                  <c:v>148.30703369654199</c:v>
                </c:pt>
                <c:pt idx="207">
                  <c:v>147.55500262970801</c:v>
                </c:pt>
                <c:pt idx="208">
                  <c:v>148.67130713219501</c:v>
                </c:pt>
                <c:pt idx="209">
                  <c:v>147.909258742448</c:v>
                </c:pt>
                <c:pt idx="210">
                  <c:v>148.62865563600599</c:v>
                </c:pt>
                <c:pt idx="211">
                  <c:v>148.62865563600599</c:v>
                </c:pt>
                <c:pt idx="212">
                  <c:v>148.62865563600599</c:v>
                </c:pt>
                <c:pt idx="213">
                  <c:v>147.12763439585501</c:v>
                </c:pt>
                <c:pt idx="214">
                  <c:v>146.78987231076599</c:v>
                </c:pt>
                <c:pt idx="215">
                  <c:v>147.82985464196099</c:v>
                </c:pt>
                <c:pt idx="216">
                  <c:v>147.82985464196099</c:v>
                </c:pt>
                <c:pt idx="217">
                  <c:v>147.82985464196099</c:v>
                </c:pt>
                <c:pt idx="218">
                  <c:v>147.82985464196099</c:v>
                </c:pt>
                <c:pt idx="219">
                  <c:v>146.32724237666901</c:v>
                </c:pt>
                <c:pt idx="220">
                  <c:v>146.32724237666901</c:v>
                </c:pt>
                <c:pt idx="221">
                  <c:v>146.32724237666901</c:v>
                </c:pt>
                <c:pt idx="222">
                  <c:v>146.66208402931301</c:v>
                </c:pt>
                <c:pt idx="223">
                  <c:v>146.07423851183299</c:v>
                </c:pt>
                <c:pt idx="224">
                  <c:v>145.01822170677301</c:v>
                </c:pt>
                <c:pt idx="225">
                  <c:v>145.94362371854399</c:v>
                </c:pt>
                <c:pt idx="226">
                  <c:v>146.283654026307</c:v>
                </c:pt>
                <c:pt idx="227">
                  <c:v>145.20069949009201</c:v>
                </c:pt>
                <c:pt idx="228">
                  <c:v>145.20069949009201</c:v>
                </c:pt>
                <c:pt idx="229">
                  <c:v>144.81782968964299</c:v>
                </c:pt>
                <c:pt idx="230">
                  <c:v>143.04126226035899</c:v>
                </c:pt>
                <c:pt idx="231">
                  <c:v>145.024324877444</c:v>
                </c:pt>
                <c:pt idx="232">
                  <c:v>145.024324877444</c:v>
                </c:pt>
                <c:pt idx="233">
                  <c:v>145.024324877444</c:v>
                </c:pt>
                <c:pt idx="234">
                  <c:v>145.024324877444</c:v>
                </c:pt>
                <c:pt idx="235">
                  <c:v>145.024324877444</c:v>
                </c:pt>
                <c:pt idx="236">
                  <c:v>145.024324877444</c:v>
                </c:pt>
                <c:pt idx="237">
                  <c:v>145.024324877444</c:v>
                </c:pt>
                <c:pt idx="238">
                  <c:v>145.024324877444</c:v>
                </c:pt>
                <c:pt idx="239">
                  <c:v>145.731973888243</c:v>
                </c:pt>
                <c:pt idx="240">
                  <c:v>145.731973888243</c:v>
                </c:pt>
                <c:pt idx="241">
                  <c:v>145.731973888243</c:v>
                </c:pt>
                <c:pt idx="242">
                  <c:v>145.731973888243</c:v>
                </c:pt>
                <c:pt idx="243">
                  <c:v>145.731973888243</c:v>
                </c:pt>
                <c:pt idx="244">
                  <c:v>145.731973888243</c:v>
                </c:pt>
                <c:pt idx="245">
                  <c:v>146.85300416774399</c:v>
                </c:pt>
                <c:pt idx="246">
                  <c:v>145.812009497861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3-4D8B-A754-49B45ED6F27B}"/>
            </c:ext>
          </c:extLst>
        </c:ser>
        <c:ser>
          <c:idx val="1"/>
          <c:order val="1"/>
          <c:tx>
            <c:strRef>
              <c:f>right_arm!$C$1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right_arm!$C$2:$C$248</c:f>
              <c:numCache>
                <c:formatCode>General</c:formatCode>
                <c:ptCount val="247"/>
                <c:pt idx="0">
                  <c:v>141.90001479182001</c:v>
                </c:pt>
                <c:pt idx="1">
                  <c:v>142.956593176388</c:v>
                </c:pt>
                <c:pt idx="2">
                  <c:v>142.42580210594099</c:v>
                </c:pt>
                <c:pt idx="3">
                  <c:v>142.44881172228699</c:v>
                </c:pt>
                <c:pt idx="4">
                  <c:v>142.42730650331299</c:v>
                </c:pt>
                <c:pt idx="5">
                  <c:v>142.41188270555301</c:v>
                </c:pt>
                <c:pt idx="6">
                  <c:v>141.90495942393801</c:v>
                </c:pt>
                <c:pt idx="7">
                  <c:v>142.49502663077601</c:v>
                </c:pt>
                <c:pt idx="8">
                  <c:v>143.04552475964601</c:v>
                </c:pt>
                <c:pt idx="9">
                  <c:v>144.03952394577101</c:v>
                </c:pt>
                <c:pt idx="10">
                  <c:v>143.05518029336901</c:v>
                </c:pt>
                <c:pt idx="11">
                  <c:v>143.047935323275</c:v>
                </c:pt>
                <c:pt idx="12">
                  <c:v>143.544274935239</c:v>
                </c:pt>
                <c:pt idx="13">
                  <c:v>141.982328570237</c:v>
                </c:pt>
                <c:pt idx="14">
                  <c:v>141.985457844183</c:v>
                </c:pt>
                <c:pt idx="15">
                  <c:v>143.06759701386599</c:v>
                </c:pt>
                <c:pt idx="16">
                  <c:v>142.467327658122</c:v>
                </c:pt>
                <c:pt idx="17">
                  <c:v>142.468905540089</c:v>
                </c:pt>
                <c:pt idx="18">
                  <c:v>143.546532482549</c:v>
                </c:pt>
                <c:pt idx="19">
                  <c:v>144.07751820284599</c:v>
                </c:pt>
                <c:pt idx="20">
                  <c:v>145.171916557754</c:v>
                </c:pt>
                <c:pt idx="21">
                  <c:v>144.66157952606699</c:v>
                </c:pt>
                <c:pt idx="22">
                  <c:v>143.028456237852</c:v>
                </c:pt>
                <c:pt idx="23">
                  <c:v>142.60414117668</c:v>
                </c:pt>
                <c:pt idx="24">
                  <c:v>141.53795625550799</c:v>
                </c:pt>
                <c:pt idx="25">
                  <c:v>143.65935370350601</c:v>
                </c:pt>
                <c:pt idx="26">
                  <c:v>144.69674434109899</c:v>
                </c:pt>
                <c:pt idx="27">
                  <c:v>143.18271157742299</c:v>
                </c:pt>
                <c:pt idx="28">
                  <c:v>144.716454538574</c:v>
                </c:pt>
                <c:pt idx="29">
                  <c:v>143.07229562342701</c:v>
                </c:pt>
                <c:pt idx="30">
                  <c:v>144.21692816503099</c:v>
                </c:pt>
                <c:pt idx="31">
                  <c:v>144.74817582617899</c:v>
                </c:pt>
                <c:pt idx="32">
                  <c:v>145.72639296123299</c:v>
                </c:pt>
                <c:pt idx="33">
                  <c:v>145.75652380117299</c:v>
                </c:pt>
                <c:pt idx="34">
                  <c:v>145.75024058942901</c:v>
                </c:pt>
                <c:pt idx="35">
                  <c:v>145.78173438129099</c:v>
                </c:pt>
                <c:pt idx="36">
                  <c:v>147.451894965961</c:v>
                </c:pt>
                <c:pt idx="37">
                  <c:v>148.42257166003901</c:v>
                </c:pt>
                <c:pt idx="38">
                  <c:v>147.290159067524</c:v>
                </c:pt>
                <c:pt idx="39">
                  <c:v>147.29373853714301</c:v>
                </c:pt>
                <c:pt idx="40">
                  <c:v>147.28555376254801</c:v>
                </c:pt>
                <c:pt idx="41">
                  <c:v>147.87722514658</c:v>
                </c:pt>
                <c:pt idx="42">
                  <c:v>148.281947671117</c:v>
                </c:pt>
                <c:pt idx="43">
                  <c:v>146.935838459021</c:v>
                </c:pt>
                <c:pt idx="44">
                  <c:v>146.92135132593901</c:v>
                </c:pt>
                <c:pt idx="45">
                  <c:v>147.48446447694201</c:v>
                </c:pt>
                <c:pt idx="46">
                  <c:v>147.482595456941</c:v>
                </c:pt>
                <c:pt idx="47">
                  <c:v>147.42899066901401</c:v>
                </c:pt>
                <c:pt idx="48">
                  <c:v>145.70552890684399</c:v>
                </c:pt>
                <c:pt idx="49">
                  <c:v>146.85413144172799</c:v>
                </c:pt>
                <c:pt idx="50">
                  <c:v>145.25729280025001</c:v>
                </c:pt>
                <c:pt idx="51">
                  <c:v>146.246336799848</c:v>
                </c:pt>
                <c:pt idx="52">
                  <c:v>145.677061536796</c:v>
                </c:pt>
                <c:pt idx="53">
                  <c:v>144.678507312546</c:v>
                </c:pt>
                <c:pt idx="54">
                  <c:v>144.68696277309999</c:v>
                </c:pt>
                <c:pt idx="55">
                  <c:v>143.11993782698099</c:v>
                </c:pt>
                <c:pt idx="56">
                  <c:v>144.75837091886001</c:v>
                </c:pt>
                <c:pt idx="57">
                  <c:v>143.62788037681</c:v>
                </c:pt>
                <c:pt idx="58">
                  <c:v>143.04888849495799</c:v>
                </c:pt>
                <c:pt idx="59">
                  <c:v>144.13937252533299</c:v>
                </c:pt>
                <c:pt idx="60">
                  <c:v>141.98034922756401</c:v>
                </c:pt>
                <c:pt idx="61">
                  <c:v>143.473288844188</c:v>
                </c:pt>
                <c:pt idx="62">
                  <c:v>143.03164499747899</c:v>
                </c:pt>
                <c:pt idx="63">
                  <c:v>142.46883938520199</c:v>
                </c:pt>
                <c:pt idx="64">
                  <c:v>142.46249771660101</c:v>
                </c:pt>
                <c:pt idx="65">
                  <c:v>143.044043518385</c:v>
                </c:pt>
                <c:pt idx="66">
                  <c:v>142.47499271495499</c:v>
                </c:pt>
                <c:pt idx="67">
                  <c:v>143.04074785067499</c:v>
                </c:pt>
                <c:pt idx="68">
                  <c:v>143.59816277022799</c:v>
                </c:pt>
                <c:pt idx="69">
                  <c:v>143.600890539582</c:v>
                </c:pt>
                <c:pt idx="70">
                  <c:v>143.58871947775299</c:v>
                </c:pt>
                <c:pt idx="71">
                  <c:v>143.59110700299701</c:v>
                </c:pt>
                <c:pt idx="72">
                  <c:v>143.565596685701</c:v>
                </c:pt>
                <c:pt idx="73">
                  <c:v>144.10736520687701</c:v>
                </c:pt>
                <c:pt idx="74">
                  <c:v>142.55003815307299</c:v>
                </c:pt>
                <c:pt idx="75">
                  <c:v>142.57186416944799</c:v>
                </c:pt>
                <c:pt idx="76">
                  <c:v>142.535660935907</c:v>
                </c:pt>
                <c:pt idx="77">
                  <c:v>142.51430350980201</c:v>
                </c:pt>
                <c:pt idx="78">
                  <c:v>143.06108648938101</c:v>
                </c:pt>
                <c:pt idx="79">
                  <c:v>142.513495951826</c:v>
                </c:pt>
                <c:pt idx="80">
                  <c:v>143.100630856463</c:v>
                </c:pt>
                <c:pt idx="81">
                  <c:v>142.541672254189</c:v>
                </c:pt>
                <c:pt idx="82">
                  <c:v>143.097051152072</c:v>
                </c:pt>
                <c:pt idx="83">
                  <c:v>143.09566740835601</c:v>
                </c:pt>
                <c:pt idx="84">
                  <c:v>143.12801303336099</c:v>
                </c:pt>
                <c:pt idx="85">
                  <c:v>140.85666667923701</c:v>
                </c:pt>
                <c:pt idx="86">
                  <c:v>141.911915800586</c:v>
                </c:pt>
                <c:pt idx="87">
                  <c:v>142.441064675099</c:v>
                </c:pt>
                <c:pt idx="88">
                  <c:v>142.43002101754701</c:v>
                </c:pt>
                <c:pt idx="89">
                  <c:v>142.461960550208</c:v>
                </c:pt>
                <c:pt idx="90">
                  <c:v>145.20607328963101</c:v>
                </c:pt>
                <c:pt idx="91">
                  <c:v>145.16534342129299</c:v>
                </c:pt>
                <c:pt idx="92">
                  <c:v>144.553067998849</c:v>
                </c:pt>
                <c:pt idx="93">
                  <c:v>145.850932554736</c:v>
                </c:pt>
                <c:pt idx="94">
                  <c:v>145.55401674372101</c:v>
                </c:pt>
                <c:pt idx="95">
                  <c:v>145.2340719115</c:v>
                </c:pt>
                <c:pt idx="96">
                  <c:v>145.273056788535</c:v>
                </c:pt>
                <c:pt idx="97">
                  <c:v>145.28820651922601</c:v>
                </c:pt>
                <c:pt idx="98">
                  <c:v>145.29098876011</c:v>
                </c:pt>
                <c:pt idx="99">
                  <c:v>145.306863100518</c:v>
                </c:pt>
                <c:pt idx="100">
                  <c:v>145.315888178492</c:v>
                </c:pt>
                <c:pt idx="101">
                  <c:v>146.929538959892</c:v>
                </c:pt>
                <c:pt idx="102">
                  <c:v>146.93009102050601</c:v>
                </c:pt>
                <c:pt idx="103">
                  <c:v>147.481838338339</c:v>
                </c:pt>
                <c:pt idx="104">
                  <c:v>147.466328963862</c:v>
                </c:pt>
                <c:pt idx="105">
                  <c:v>145.83534586067299</c:v>
                </c:pt>
                <c:pt idx="106">
                  <c:v>145.263226644018</c:v>
                </c:pt>
                <c:pt idx="107">
                  <c:v>145.28652574841101</c:v>
                </c:pt>
                <c:pt idx="108">
                  <c:v>145.85913307563601</c:v>
                </c:pt>
                <c:pt idx="109">
                  <c:v>145.87521692834301</c:v>
                </c:pt>
                <c:pt idx="110">
                  <c:v>147.48475926586701</c:v>
                </c:pt>
                <c:pt idx="111">
                  <c:v>145.84891421249301</c:v>
                </c:pt>
                <c:pt idx="112">
                  <c:v>145.600883407297</c:v>
                </c:pt>
                <c:pt idx="113">
                  <c:v>145.824581245552</c:v>
                </c:pt>
                <c:pt idx="114">
                  <c:v>147.457985045855</c:v>
                </c:pt>
                <c:pt idx="115">
                  <c:v>145.60643687954601</c:v>
                </c:pt>
                <c:pt idx="116">
                  <c:v>144.97199269365501</c:v>
                </c:pt>
                <c:pt idx="117">
                  <c:v>144.96629895514599</c:v>
                </c:pt>
                <c:pt idx="118">
                  <c:v>144.32993031487899</c:v>
                </c:pt>
                <c:pt idx="119">
                  <c:v>142.83465489540399</c:v>
                </c:pt>
                <c:pt idx="120">
                  <c:v>144.408981093417</c:v>
                </c:pt>
                <c:pt idx="121">
                  <c:v>144.41126540782099</c:v>
                </c:pt>
                <c:pt idx="122">
                  <c:v>144.43484380082199</c:v>
                </c:pt>
                <c:pt idx="123">
                  <c:v>144.44649566446</c:v>
                </c:pt>
                <c:pt idx="124">
                  <c:v>145.036463575852</c:v>
                </c:pt>
                <c:pt idx="125">
                  <c:v>145.21667108203201</c:v>
                </c:pt>
                <c:pt idx="126">
                  <c:v>145.20843986488899</c:v>
                </c:pt>
                <c:pt idx="127">
                  <c:v>144.405939707242</c:v>
                </c:pt>
                <c:pt idx="128">
                  <c:v>144.606555842662</c:v>
                </c:pt>
                <c:pt idx="129">
                  <c:v>142.90659364102399</c:v>
                </c:pt>
                <c:pt idx="130">
                  <c:v>142.90071460454999</c:v>
                </c:pt>
                <c:pt idx="131">
                  <c:v>142.87083869248801</c:v>
                </c:pt>
                <c:pt idx="132">
                  <c:v>143.47492522186201</c:v>
                </c:pt>
                <c:pt idx="133">
                  <c:v>142.95669084049899</c:v>
                </c:pt>
                <c:pt idx="134">
                  <c:v>143.47946924057899</c:v>
                </c:pt>
                <c:pt idx="135">
                  <c:v>143.458991132043</c:v>
                </c:pt>
                <c:pt idx="136">
                  <c:v>143.458011616221</c:v>
                </c:pt>
                <c:pt idx="137">
                  <c:v>144.433550812752</c:v>
                </c:pt>
                <c:pt idx="138">
                  <c:v>144.439713583235</c:v>
                </c:pt>
                <c:pt idx="139">
                  <c:v>142.94344809542201</c:v>
                </c:pt>
                <c:pt idx="140">
                  <c:v>142.95827667437899</c:v>
                </c:pt>
                <c:pt idx="141">
                  <c:v>142.97795921487</c:v>
                </c:pt>
                <c:pt idx="142">
                  <c:v>142.98996152604099</c:v>
                </c:pt>
                <c:pt idx="143">
                  <c:v>144.44333847715299</c:v>
                </c:pt>
                <c:pt idx="144">
                  <c:v>143.556835402747</c:v>
                </c:pt>
                <c:pt idx="145">
                  <c:v>143.539298268094</c:v>
                </c:pt>
                <c:pt idx="146">
                  <c:v>142.925665551214</c:v>
                </c:pt>
                <c:pt idx="147">
                  <c:v>143.994916589817</c:v>
                </c:pt>
                <c:pt idx="148">
                  <c:v>144.50624449360799</c:v>
                </c:pt>
                <c:pt idx="149">
                  <c:v>145.125506330983</c:v>
                </c:pt>
                <c:pt idx="150">
                  <c:v>144.620122435794</c:v>
                </c:pt>
                <c:pt idx="151">
                  <c:v>142.487201322738</c:v>
                </c:pt>
                <c:pt idx="152">
                  <c:v>142.87010352388899</c:v>
                </c:pt>
                <c:pt idx="153">
                  <c:v>142.33737666500201</c:v>
                </c:pt>
                <c:pt idx="154">
                  <c:v>142.34184964141201</c:v>
                </c:pt>
                <c:pt idx="155">
                  <c:v>142.32684678610499</c:v>
                </c:pt>
                <c:pt idx="156">
                  <c:v>142.30848580106499</c:v>
                </c:pt>
                <c:pt idx="157">
                  <c:v>142.753688907195</c:v>
                </c:pt>
                <c:pt idx="158">
                  <c:v>143.848352589077</c:v>
                </c:pt>
                <c:pt idx="159">
                  <c:v>143.36127299243299</c:v>
                </c:pt>
                <c:pt idx="160">
                  <c:v>143.86344126816999</c:v>
                </c:pt>
                <c:pt idx="161">
                  <c:v>144.005319142807</c:v>
                </c:pt>
                <c:pt idx="162">
                  <c:v>144.49884500719099</c:v>
                </c:pt>
                <c:pt idx="163">
                  <c:v>144.00229197471799</c:v>
                </c:pt>
                <c:pt idx="164">
                  <c:v>142.41036865728401</c:v>
                </c:pt>
                <c:pt idx="165">
                  <c:v>143.04703560040701</c:v>
                </c:pt>
                <c:pt idx="166">
                  <c:v>143.98655648322099</c:v>
                </c:pt>
                <c:pt idx="167">
                  <c:v>142.53784056483801</c:v>
                </c:pt>
                <c:pt idx="168">
                  <c:v>143.00962907198499</c:v>
                </c:pt>
                <c:pt idx="169">
                  <c:v>143.108425648055</c:v>
                </c:pt>
                <c:pt idx="170">
                  <c:v>143.12713948745801</c:v>
                </c:pt>
                <c:pt idx="171">
                  <c:v>143.13494814806</c:v>
                </c:pt>
                <c:pt idx="172">
                  <c:v>143.586744703064</c:v>
                </c:pt>
                <c:pt idx="173">
                  <c:v>143.593850004616</c:v>
                </c:pt>
                <c:pt idx="174">
                  <c:v>142.965314424517</c:v>
                </c:pt>
                <c:pt idx="175">
                  <c:v>142.93789464622</c:v>
                </c:pt>
                <c:pt idx="176">
                  <c:v>142.932532720588</c:v>
                </c:pt>
                <c:pt idx="177">
                  <c:v>142.93600111038299</c:v>
                </c:pt>
                <c:pt idx="178">
                  <c:v>143.45077104503099</c:v>
                </c:pt>
                <c:pt idx="179">
                  <c:v>141.70105351223199</c:v>
                </c:pt>
                <c:pt idx="180">
                  <c:v>142.352830539346</c:v>
                </c:pt>
                <c:pt idx="181">
                  <c:v>142.679226090226</c:v>
                </c:pt>
                <c:pt idx="182">
                  <c:v>142.69165526247599</c:v>
                </c:pt>
                <c:pt idx="183">
                  <c:v>143.195283917339</c:v>
                </c:pt>
                <c:pt idx="184">
                  <c:v>143.395665788522</c:v>
                </c:pt>
                <c:pt idx="185">
                  <c:v>142.95201396642</c:v>
                </c:pt>
                <c:pt idx="186">
                  <c:v>144.64063195854499</c:v>
                </c:pt>
                <c:pt idx="187">
                  <c:v>144.639027506015</c:v>
                </c:pt>
                <c:pt idx="188">
                  <c:v>145.126583191522</c:v>
                </c:pt>
                <c:pt idx="189">
                  <c:v>143.43275051250001</c:v>
                </c:pt>
                <c:pt idx="190">
                  <c:v>145.11600949468101</c:v>
                </c:pt>
                <c:pt idx="191">
                  <c:v>143.923248268788</c:v>
                </c:pt>
                <c:pt idx="192">
                  <c:v>144.42991776686301</c:v>
                </c:pt>
                <c:pt idx="193">
                  <c:v>144.432782477887</c:v>
                </c:pt>
                <c:pt idx="194">
                  <c:v>143.42469719236601</c:v>
                </c:pt>
                <c:pt idx="195">
                  <c:v>142.89960169488799</c:v>
                </c:pt>
                <c:pt idx="196">
                  <c:v>142.84163024373299</c:v>
                </c:pt>
                <c:pt idx="197">
                  <c:v>143.468286064339</c:v>
                </c:pt>
                <c:pt idx="198">
                  <c:v>142.964447461567</c:v>
                </c:pt>
                <c:pt idx="199">
                  <c:v>143.46819962396799</c:v>
                </c:pt>
                <c:pt idx="200">
                  <c:v>144.063616634906</c:v>
                </c:pt>
                <c:pt idx="201">
                  <c:v>142.932977892081</c:v>
                </c:pt>
                <c:pt idx="202">
                  <c:v>142.93979781338601</c:v>
                </c:pt>
                <c:pt idx="203">
                  <c:v>144.576571516098</c:v>
                </c:pt>
                <c:pt idx="204">
                  <c:v>142.95532072391799</c:v>
                </c:pt>
                <c:pt idx="205">
                  <c:v>141.95509829573399</c:v>
                </c:pt>
                <c:pt idx="206">
                  <c:v>143.510374950037</c:v>
                </c:pt>
                <c:pt idx="207">
                  <c:v>142.978452223158</c:v>
                </c:pt>
                <c:pt idx="208">
                  <c:v>142.97320576215401</c:v>
                </c:pt>
                <c:pt idx="209">
                  <c:v>140.80067250331001</c:v>
                </c:pt>
                <c:pt idx="210">
                  <c:v>143.49582349343001</c:v>
                </c:pt>
                <c:pt idx="211">
                  <c:v>143.50976517005401</c:v>
                </c:pt>
                <c:pt idx="212">
                  <c:v>142.439635122932</c:v>
                </c:pt>
                <c:pt idx="213">
                  <c:v>142.25790680281699</c:v>
                </c:pt>
                <c:pt idx="214">
                  <c:v>141.91035531083401</c:v>
                </c:pt>
                <c:pt idx="215">
                  <c:v>141.899012897489</c:v>
                </c:pt>
                <c:pt idx="216">
                  <c:v>143.513744703399</c:v>
                </c:pt>
                <c:pt idx="217">
                  <c:v>141.41130536812599</c:v>
                </c:pt>
                <c:pt idx="218">
                  <c:v>143.51014303611399</c:v>
                </c:pt>
                <c:pt idx="219">
                  <c:v>142.959063271877</c:v>
                </c:pt>
                <c:pt idx="220">
                  <c:v>141.47365845872201</c:v>
                </c:pt>
                <c:pt idx="221">
                  <c:v>143.49964862899299</c:v>
                </c:pt>
                <c:pt idx="222">
                  <c:v>141.46820941236501</c:v>
                </c:pt>
                <c:pt idx="223">
                  <c:v>140.74437906895901</c:v>
                </c:pt>
                <c:pt idx="224">
                  <c:v>141.233054487272</c:v>
                </c:pt>
                <c:pt idx="225">
                  <c:v>141.230555879858</c:v>
                </c:pt>
                <c:pt idx="226">
                  <c:v>142.39513061986</c:v>
                </c:pt>
                <c:pt idx="227">
                  <c:v>142.24339122339899</c:v>
                </c:pt>
                <c:pt idx="228">
                  <c:v>140.75405233056199</c:v>
                </c:pt>
                <c:pt idx="229">
                  <c:v>143.51026421246999</c:v>
                </c:pt>
                <c:pt idx="230">
                  <c:v>142.34923490068601</c:v>
                </c:pt>
                <c:pt idx="231">
                  <c:v>142.82461182965301</c:v>
                </c:pt>
                <c:pt idx="232">
                  <c:v>142.81880866364301</c:v>
                </c:pt>
                <c:pt idx="233">
                  <c:v>141.83569979109299</c:v>
                </c:pt>
                <c:pt idx="234">
                  <c:v>142.80239281780001</c:v>
                </c:pt>
                <c:pt idx="235">
                  <c:v>142.80559134023201</c:v>
                </c:pt>
                <c:pt idx="236">
                  <c:v>142.989520684262</c:v>
                </c:pt>
                <c:pt idx="237">
                  <c:v>143.408723805764</c:v>
                </c:pt>
                <c:pt idx="238">
                  <c:v>143.36549165065799</c:v>
                </c:pt>
                <c:pt idx="239">
                  <c:v>142.69687497174701</c:v>
                </c:pt>
                <c:pt idx="240">
                  <c:v>142.95419527991899</c:v>
                </c:pt>
                <c:pt idx="241">
                  <c:v>142.95934251688399</c:v>
                </c:pt>
                <c:pt idx="242">
                  <c:v>143.48009353638099</c:v>
                </c:pt>
                <c:pt idx="243">
                  <c:v>142.96532909019501</c:v>
                </c:pt>
                <c:pt idx="244">
                  <c:v>142.954695685866</c:v>
                </c:pt>
                <c:pt idx="245">
                  <c:v>144.42920018960601</c:v>
                </c:pt>
                <c:pt idx="246">
                  <c:v>142.324833670034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3-4D8B-A754-49B45ED6F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42879"/>
        <c:axId val="68941631"/>
      </c:lineChart>
      <c:catAx>
        <c:axId val="6894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41631"/>
        <c:crosses val="autoZero"/>
        <c:auto val="1"/>
        <c:lblAlgn val="ctr"/>
        <c:lblOffset val="100"/>
        <c:noMultiLvlLbl val="0"/>
      </c:catAx>
      <c:valAx>
        <c:axId val="6894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Left Arm</a:t>
            </a:r>
            <a:endParaRPr lang="he-IL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left_arm!$B$1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left_arm!$B$2:$B$248</c:f>
              <c:numCache>
                <c:formatCode>General</c:formatCode>
                <c:ptCount val="247"/>
                <c:pt idx="0">
                  <c:v>145.71389905187701</c:v>
                </c:pt>
                <c:pt idx="1">
                  <c:v>144.16234704572099</c:v>
                </c:pt>
                <c:pt idx="2">
                  <c:v>143.948557815844</c:v>
                </c:pt>
                <c:pt idx="3">
                  <c:v>143.83544744279899</c:v>
                </c:pt>
                <c:pt idx="4">
                  <c:v>143.83544744279899</c:v>
                </c:pt>
                <c:pt idx="5">
                  <c:v>145.22810130674199</c:v>
                </c:pt>
                <c:pt idx="6">
                  <c:v>145.72805178975099</c:v>
                </c:pt>
                <c:pt idx="7">
                  <c:v>143.894900470891</c:v>
                </c:pt>
                <c:pt idx="8">
                  <c:v>142.45313148842999</c:v>
                </c:pt>
                <c:pt idx="9">
                  <c:v>143.894900470891</c:v>
                </c:pt>
                <c:pt idx="10">
                  <c:v>142.281668807535</c:v>
                </c:pt>
                <c:pt idx="11">
                  <c:v>142.71331840207699</c:v>
                </c:pt>
                <c:pt idx="12">
                  <c:v>144.70039194394499</c:v>
                </c:pt>
                <c:pt idx="13">
                  <c:v>145.582927217395</c:v>
                </c:pt>
                <c:pt idx="14">
                  <c:v>146.44933798849999</c:v>
                </c:pt>
                <c:pt idx="15">
                  <c:v>145.96787218266101</c:v>
                </c:pt>
                <c:pt idx="16">
                  <c:v>144.895934864331</c:v>
                </c:pt>
                <c:pt idx="17">
                  <c:v>146.51249246677099</c:v>
                </c:pt>
                <c:pt idx="18">
                  <c:v>145.44055514844101</c:v>
                </c:pt>
                <c:pt idx="19">
                  <c:v>145.44055514844101</c:v>
                </c:pt>
                <c:pt idx="20">
                  <c:v>146.00189361662001</c:v>
                </c:pt>
                <c:pt idx="21">
                  <c:v>147.07383093495</c:v>
                </c:pt>
                <c:pt idx="22">
                  <c:v>145.44055514844101</c:v>
                </c:pt>
                <c:pt idx="23">
                  <c:v>144.566020394357</c:v>
                </c:pt>
                <c:pt idx="24">
                  <c:v>145.119309091346</c:v>
                </c:pt>
                <c:pt idx="25">
                  <c:v>145.58432229438401</c:v>
                </c:pt>
                <c:pt idx="26">
                  <c:v>143.92449239532101</c:v>
                </c:pt>
                <c:pt idx="27">
                  <c:v>144.79902714940499</c:v>
                </c:pt>
                <c:pt idx="28">
                  <c:v>145.36036561758399</c:v>
                </c:pt>
                <c:pt idx="29">
                  <c:v>144.236061106444</c:v>
                </c:pt>
                <c:pt idx="30">
                  <c:v>144.236061106444</c:v>
                </c:pt>
                <c:pt idx="31">
                  <c:v>144.236061106444</c:v>
                </c:pt>
                <c:pt idx="32">
                  <c:v>145.36036561758399</c:v>
                </c:pt>
                <c:pt idx="33">
                  <c:v>144.236061106444</c:v>
                </c:pt>
                <c:pt idx="34">
                  <c:v>144.236061106444</c:v>
                </c:pt>
                <c:pt idx="35">
                  <c:v>144.236061106444</c:v>
                </c:pt>
                <c:pt idx="36">
                  <c:v>144.385518260043</c:v>
                </c:pt>
                <c:pt idx="37">
                  <c:v>145.68724379495399</c:v>
                </c:pt>
                <c:pt idx="38">
                  <c:v>145.68724379495399</c:v>
                </c:pt>
                <c:pt idx="39">
                  <c:v>143.959650558156</c:v>
                </c:pt>
                <c:pt idx="40">
                  <c:v>143.09444848227201</c:v>
                </c:pt>
                <c:pt idx="41">
                  <c:v>143.09444848227201</c:v>
                </c:pt>
                <c:pt idx="42">
                  <c:v>144.236061106444</c:v>
                </c:pt>
                <c:pt idx="43">
                  <c:v>144.81478667205201</c:v>
                </c:pt>
                <c:pt idx="44">
                  <c:v>145.49147701233099</c:v>
                </c:pt>
                <c:pt idx="45">
                  <c:v>145.93909118319201</c:v>
                </c:pt>
                <c:pt idx="46">
                  <c:v>147.91808950816699</c:v>
                </c:pt>
                <c:pt idx="47">
                  <c:v>147.91808950816699</c:v>
                </c:pt>
                <c:pt idx="48">
                  <c:v>146.58061918222799</c:v>
                </c:pt>
                <c:pt idx="49">
                  <c:v>146.58061918222799</c:v>
                </c:pt>
                <c:pt idx="50">
                  <c:v>144.91275144672301</c:v>
                </c:pt>
                <c:pt idx="51">
                  <c:v>144.17015354196201</c:v>
                </c:pt>
                <c:pt idx="52">
                  <c:v>143.90207499976501</c:v>
                </c:pt>
                <c:pt idx="53">
                  <c:v>143.90207499976501</c:v>
                </c:pt>
                <c:pt idx="54">
                  <c:v>141.36685799775699</c:v>
                </c:pt>
                <c:pt idx="55">
                  <c:v>140.75240469381799</c:v>
                </c:pt>
                <c:pt idx="56">
                  <c:v>141.24661496103201</c:v>
                </c:pt>
                <c:pt idx="57">
                  <c:v>143.76664612641099</c:v>
                </c:pt>
                <c:pt idx="58">
                  <c:v>142.83145386253099</c:v>
                </c:pt>
                <c:pt idx="59">
                  <c:v>143.31462918641699</c:v>
                </c:pt>
                <c:pt idx="60">
                  <c:v>144.622886709498</c:v>
                </c:pt>
                <c:pt idx="61">
                  <c:v>145.51420892127999</c:v>
                </c:pt>
                <c:pt idx="62">
                  <c:v>145.03103359739501</c:v>
                </c:pt>
                <c:pt idx="63">
                  <c:v>146.119423518525</c:v>
                </c:pt>
                <c:pt idx="64">
                  <c:v>144.28271220227799</c:v>
                </c:pt>
                <c:pt idx="65">
                  <c:v>142.92729360816199</c:v>
                </c:pt>
                <c:pt idx="66">
                  <c:v>142.495857639729</c:v>
                </c:pt>
                <c:pt idx="67">
                  <c:v>143.83544744279899</c:v>
                </c:pt>
                <c:pt idx="68">
                  <c:v>145.174034414061</c:v>
                </c:pt>
                <c:pt idx="69">
                  <c:v>145.174034414061</c:v>
                </c:pt>
                <c:pt idx="70">
                  <c:v>145.174034414061</c:v>
                </c:pt>
                <c:pt idx="71">
                  <c:v>143.58172580227301</c:v>
                </c:pt>
                <c:pt idx="72">
                  <c:v>144.895934864331</c:v>
                </c:pt>
                <c:pt idx="73">
                  <c:v>144.895934864331</c:v>
                </c:pt>
                <c:pt idx="74">
                  <c:v>144.895934864331</c:v>
                </c:pt>
                <c:pt idx="75">
                  <c:v>143.27824883593499</c:v>
                </c:pt>
                <c:pt idx="76">
                  <c:v>143.27824883593499</c:v>
                </c:pt>
                <c:pt idx="77">
                  <c:v>143.27824883593499</c:v>
                </c:pt>
                <c:pt idx="78">
                  <c:v>140.70065802757401</c:v>
                </c:pt>
                <c:pt idx="79">
                  <c:v>140.953063991758</c:v>
                </c:pt>
                <c:pt idx="80">
                  <c:v>141.36903674070999</c:v>
                </c:pt>
                <c:pt idx="81">
                  <c:v>141.36903674070999</c:v>
                </c:pt>
                <c:pt idx="82">
                  <c:v>141.36903674070999</c:v>
                </c:pt>
                <c:pt idx="83">
                  <c:v>141.36903674070999</c:v>
                </c:pt>
                <c:pt idx="84">
                  <c:v>140.45421182228199</c:v>
                </c:pt>
                <c:pt idx="85">
                  <c:v>142.69919052882301</c:v>
                </c:pt>
                <c:pt idx="86">
                  <c:v>144.029524093227</c:v>
                </c:pt>
                <c:pt idx="87">
                  <c:v>145.36094806736901</c:v>
                </c:pt>
                <c:pt idx="88">
                  <c:v>145.36094806736901</c:v>
                </c:pt>
                <c:pt idx="89">
                  <c:v>144.83240420887</c:v>
                </c:pt>
                <c:pt idx="90">
                  <c:v>144.36739100583199</c:v>
                </c:pt>
                <c:pt idx="91">
                  <c:v>146.354287626385</c:v>
                </c:pt>
                <c:pt idx="92">
                  <c:v>146.45912550618101</c:v>
                </c:pt>
                <c:pt idx="93">
                  <c:v>147.300333923285</c:v>
                </c:pt>
                <c:pt idx="94">
                  <c:v>147.300333923285</c:v>
                </c:pt>
                <c:pt idx="95">
                  <c:v>149.73082635297899</c:v>
                </c:pt>
                <c:pt idx="96">
                  <c:v>149.73082635297899</c:v>
                </c:pt>
                <c:pt idx="97">
                  <c:v>150.73892210409099</c:v>
                </c:pt>
                <c:pt idx="98">
                  <c:v>150.73892210409099</c:v>
                </c:pt>
                <c:pt idx="99">
                  <c:v>150.73892210409099</c:v>
                </c:pt>
                <c:pt idx="100">
                  <c:v>150.73892210409099</c:v>
                </c:pt>
                <c:pt idx="101">
                  <c:v>150.19305657447799</c:v>
                </c:pt>
                <c:pt idx="102">
                  <c:v>150.672221576</c:v>
                </c:pt>
                <c:pt idx="103">
                  <c:v>150.672221576</c:v>
                </c:pt>
                <c:pt idx="104">
                  <c:v>150.19305657447799</c:v>
                </c:pt>
                <c:pt idx="105">
                  <c:v>149.61148296992599</c:v>
                </c:pt>
                <c:pt idx="106">
                  <c:v>148.12505540982099</c:v>
                </c:pt>
                <c:pt idx="107">
                  <c:v>147.300333923285</c:v>
                </c:pt>
                <c:pt idx="108">
                  <c:v>147.74759868276399</c:v>
                </c:pt>
                <c:pt idx="109">
                  <c:v>148.21152198139001</c:v>
                </c:pt>
                <c:pt idx="110">
                  <c:v>147.13958466305999</c:v>
                </c:pt>
                <c:pt idx="111">
                  <c:v>147.60459786609701</c:v>
                </c:pt>
                <c:pt idx="112">
                  <c:v>148.08777318998301</c:v>
                </c:pt>
                <c:pt idx="113">
                  <c:v>145.72732311105</c:v>
                </c:pt>
                <c:pt idx="114">
                  <c:v>143.46238218359801</c:v>
                </c:pt>
                <c:pt idx="115">
                  <c:v>144.37999378427699</c:v>
                </c:pt>
                <c:pt idx="116">
                  <c:v>143.948557815844</c:v>
                </c:pt>
                <c:pt idx="117">
                  <c:v>144.84862238313801</c:v>
                </c:pt>
                <c:pt idx="118">
                  <c:v>145.99812178626701</c:v>
                </c:pt>
                <c:pt idx="119">
                  <c:v>147.31944525663599</c:v>
                </c:pt>
                <c:pt idx="120">
                  <c:v>147.31944525663599</c:v>
                </c:pt>
                <c:pt idx="121">
                  <c:v>147.76111516252999</c:v>
                </c:pt>
                <c:pt idx="122">
                  <c:v>147.02796768901399</c:v>
                </c:pt>
                <c:pt idx="123">
                  <c:v>148.27519304594</c:v>
                </c:pt>
                <c:pt idx="124">
                  <c:v>147.858806629957</c:v>
                </c:pt>
                <c:pt idx="125">
                  <c:v>148.27519304594</c:v>
                </c:pt>
                <c:pt idx="126">
                  <c:v>147.02796768901399</c:v>
                </c:pt>
                <c:pt idx="127">
                  <c:v>147.44435410499699</c:v>
                </c:pt>
                <c:pt idx="128">
                  <c:v>146.02768953774901</c:v>
                </c:pt>
                <c:pt idx="129">
                  <c:v>145.61130312176601</c:v>
                </c:pt>
                <c:pt idx="130">
                  <c:v>144.75348202424999</c:v>
                </c:pt>
                <c:pt idx="131">
                  <c:v>146.51249246677099</c:v>
                </c:pt>
                <c:pt idx="132">
                  <c:v>145.63795771268701</c:v>
                </c:pt>
                <c:pt idx="133">
                  <c:v>146.119423518525</c:v>
                </c:pt>
                <c:pt idx="134">
                  <c:v>144.49453729626401</c:v>
                </c:pt>
                <c:pt idx="135">
                  <c:v>146.119423518525</c:v>
                </c:pt>
                <c:pt idx="136">
                  <c:v>146.619374001533</c:v>
                </c:pt>
                <c:pt idx="137">
                  <c:v>146.619374001533</c:v>
                </c:pt>
                <c:pt idx="138">
                  <c:v>145.51420892127999</c:v>
                </c:pt>
                <c:pt idx="139">
                  <c:v>146.51249246677099</c:v>
                </c:pt>
                <c:pt idx="140">
                  <c:v>147.37031356428699</c:v>
                </c:pt>
                <c:pt idx="141">
                  <c:v>147.04563238526501</c:v>
                </c:pt>
                <c:pt idx="142">
                  <c:v>147.04563238526501</c:v>
                </c:pt>
                <c:pt idx="143">
                  <c:v>147.04563238526501</c:v>
                </c:pt>
                <c:pt idx="144">
                  <c:v>146.58061918222799</c:v>
                </c:pt>
                <c:pt idx="145">
                  <c:v>145.746273606681</c:v>
                </c:pt>
                <c:pt idx="146">
                  <c:v>145.746273606681</c:v>
                </c:pt>
                <c:pt idx="147">
                  <c:v>147.19681188712499</c:v>
                </c:pt>
                <c:pt idx="148">
                  <c:v>146.69446213360399</c:v>
                </c:pt>
                <c:pt idx="149">
                  <c:v>146.69446213360399</c:v>
                </c:pt>
                <c:pt idx="150">
                  <c:v>147.52880770915101</c:v>
                </c:pt>
                <c:pt idx="151">
                  <c:v>145.39601948946799</c:v>
                </c:pt>
                <c:pt idx="152">
                  <c:v>144.568640165392</c:v>
                </c:pt>
                <c:pt idx="153">
                  <c:v>144.121025994532</c:v>
                </c:pt>
                <c:pt idx="154">
                  <c:v>144.33089970609899</c:v>
                </c:pt>
                <c:pt idx="155">
                  <c:v>145.15827903017501</c:v>
                </c:pt>
                <c:pt idx="156">
                  <c:v>144.74230628122299</c:v>
                </c:pt>
                <c:pt idx="157">
                  <c:v>145.701350723899</c:v>
                </c:pt>
                <c:pt idx="158">
                  <c:v>145.28537797494701</c:v>
                </c:pt>
                <c:pt idx="159">
                  <c:v>146.868897954852</c:v>
                </c:pt>
                <c:pt idx="160">
                  <c:v>146.868897954852</c:v>
                </c:pt>
                <c:pt idx="161">
                  <c:v>146.868897954852</c:v>
                </c:pt>
                <c:pt idx="162">
                  <c:v>147.60592176691301</c:v>
                </c:pt>
                <c:pt idx="163">
                  <c:v>146.596408984297</c:v>
                </c:pt>
                <c:pt idx="164">
                  <c:v>146.596408984297</c:v>
                </c:pt>
                <c:pt idx="165">
                  <c:v>144.706652409339</c:v>
                </c:pt>
                <c:pt idx="166">
                  <c:v>144.706652409339</c:v>
                </c:pt>
                <c:pt idx="167">
                  <c:v>148.307606932715</c:v>
                </c:pt>
                <c:pt idx="168">
                  <c:v>149.14438939369299</c:v>
                </c:pt>
                <c:pt idx="169">
                  <c:v>149.14438939369299</c:v>
                </c:pt>
                <c:pt idx="170">
                  <c:v>148.46835619294001</c:v>
                </c:pt>
                <c:pt idx="171">
                  <c:v>148.09808146319401</c:v>
                </c:pt>
                <c:pt idx="172">
                  <c:v>149.3597860463</c:v>
                </c:pt>
                <c:pt idx="173">
                  <c:v>149.3597860463</c:v>
                </c:pt>
                <c:pt idx="174">
                  <c:v>149.3597860463</c:v>
                </c:pt>
                <c:pt idx="175">
                  <c:v>149.3597860463</c:v>
                </c:pt>
                <c:pt idx="176">
                  <c:v>148.09808146319401</c:v>
                </c:pt>
                <c:pt idx="177">
                  <c:v>146.83577235487601</c:v>
                </c:pt>
                <c:pt idx="178">
                  <c:v>148.09808146319401</c:v>
                </c:pt>
                <c:pt idx="179">
                  <c:v>147.516507858642</c:v>
                </c:pt>
                <c:pt idx="180">
                  <c:v>147.08503769126699</c:v>
                </c:pt>
                <c:pt idx="181">
                  <c:v>147.44435410499699</c:v>
                </c:pt>
                <c:pt idx="182">
                  <c:v>148.19190237953799</c:v>
                </c:pt>
                <c:pt idx="183">
                  <c:v>149.95478375304501</c:v>
                </c:pt>
                <c:pt idx="184">
                  <c:v>150.72640120761599</c:v>
                </c:pt>
                <c:pt idx="185">
                  <c:v>150.72640120761599</c:v>
                </c:pt>
                <c:pt idx="186">
                  <c:v>149.10025312545901</c:v>
                </c:pt>
                <c:pt idx="187">
                  <c:v>148.63802290396001</c:v>
                </c:pt>
                <c:pt idx="188">
                  <c:v>148.63802290396001</c:v>
                </c:pt>
                <c:pt idx="189">
                  <c:v>150.102871640182</c:v>
                </c:pt>
                <c:pt idx="190">
                  <c:v>151.110967391294</c:v>
                </c:pt>
                <c:pt idx="191">
                  <c:v>149.65675111575999</c:v>
                </c:pt>
                <c:pt idx="192">
                  <c:v>150.329335992523</c:v>
                </c:pt>
                <c:pt idx="193">
                  <c:v>152.77783447287999</c:v>
                </c:pt>
                <c:pt idx="194">
                  <c:v>150.702451047967</c:v>
                </c:pt>
                <c:pt idx="195">
                  <c:v>151.00696286662901</c:v>
                </c:pt>
                <c:pt idx="196">
                  <c:v>151.48612786815099</c:v>
                </c:pt>
                <c:pt idx="197">
                  <c:v>151.983104817586</c:v>
                </c:pt>
                <c:pt idx="198">
                  <c:v>150.672221576</c:v>
                </c:pt>
                <c:pt idx="199">
                  <c:v>148.69298778722799</c:v>
                </c:pt>
                <c:pt idx="200">
                  <c:v>147.851779370125</c:v>
                </c:pt>
                <c:pt idx="201">
                  <c:v>147.851779370125</c:v>
                </c:pt>
                <c:pt idx="202">
                  <c:v>146.51249246677099</c:v>
                </c:pt>
                <c:pt idx="203">
                  <c:v>146.99395827260901</c:v>
                </c:pt>
                <c:pt idx="204">
                  <c:v>146.99395827260901</c:v>
                </c:pt>
                <c:pt idx="205">
                  <c:v>146.99395827260901</c:v>
                </c:pt>
                <c:pt idx="206">
                  <c:v>147.49390875561701</c:v>
                </c:pt>
                <c:pt idx="207">
                  <c:v>147.49390875561701</c:v>
                </c:pt>
                <c:pt idx="208">
                  <c:v>147.49390875561701</c:v>
                </c:pt>
                <c:pt idx="209">
                  <c:v>147.49390875561701</c:v>
                </c:pt>
                <c:pt idx="210">
                  <c:v>147.49390875561701</c:v>
                </c:pt>
                <c:pt idx="211">
                  <c:v>147.79962721385701</c:v>
                </c:pt>
                <c:pt idx="212">
                  <c:v>147.79962721385701</c:v>
                </c:pt>
                <c:pt idx="213">
                  <c:v>145.675181367466</c:v>
                </c:pt>
                <c:pt idx="214">
                  <c:v>144.762369873474</c:v>
                </c:pt>
                <c:pt idx="215">
                  <c:v>145.29847531572699</c:v>
                </c:pt>
                <c:pt idx="216">
                  <c:v>145.29847531572699</c:v>
                </c:pt>
                <c:pt idx="217">
                  <c:v>144.86700514835201</c:v>
                </c:pt>
                <c:pt idx="218">
                  <c:v>144.86700514835201</c:v>
                </c:pt>
                <c:pt idx="219">
                  <c:v>144.86700514835201</c:v>
                </c:pt>
                <c:pt idx="220">
                  <c:v>144.45103239939999</c:v>
                </c:pt>
                <c:pt idx="221">
                  <c:v>145.47558689847301</c:v>
                </c:pt>
                <c:pt idx="222">
                  <c:v>144.33089970609899</c:v>
                </c:pt>
                <c:pt idx="223">
                  <c:v>144.33089970609899</c:v>
                </c:pt>
                <c:pt idx="224">
                  <c:v>143.914926957147</c:v>
                </c:pt>
                <c:pt idx="225">
                  <c:v>144.33089970609899</c:v>
                </c:pt>
                <c:pt idx="226">
                  <c:v>147.65255650055701</c:v>
                </c:pt>
                <c:pt idx="227">
                  <c:v>146.58061918222799</c:v>
                </c:pt>
                <c:pt idx="228">
                  <c:v>146.13282089127401</c:v>
                </c:pt>
                <c:pt idx="229">
                  <c:v>146.13282089127401</c:v>
                </c:pt>
                <c:pt idx="230">
                  <c:v>148.00708866362001</c:v>
                </c:pt>
                <c:pt idx="231">
                  <c:v>149.14925274842699</c:v>
                </c:pt>
                <c:pt idx="232">
                  <c:v>150.41986572278199</c:v>
                </c:pt>
                <c:pt idx="233">
                  <c:v>149.61148296992599</c:v>
                </c:pt>
                <c:pt idx="234">
                  <c:v>151.21529326972399</c:v>
                </c:pt>
                <c:pt idx="235">
                  <c:v>151.21529326972399</c:v>
                </c:pt>
                <c:pt idx="236">
                  <c:v>150.19305657447799</c:v>
                </c:pt>
                <c:pt idx="237">
                  <c:v>151.33743174363499</c:v>
                </c:pt>
                <c:pt idx="238">
                  <c:v>151.33743174363499</c:v>
                </c:pt>
                <c:pt idx="239">
                  <c:v>151.33743174363499</c:v>
                </c:pt>
                <c:pt idx="240">
                  <c:v>150.500649282658</c:v>
                </c:pt>
                <c:pt idx="241">
                  <c:v>150.500649282658</c:v>
                </c:pt>
                <c:pt idx="242">
                  <c:v>150.500649282658</c:v>
                </c:pt>
                <c:pt idx="243">
                  <c:v>150.500649282658</c:v>
                </c:pt>
                <c:pt idx="244">
                  <c:v>149.646118655072</c:v>
                </c:pt>
                <c:pt idx="245">
                  <c:v>150.977020448291</c:v>
                </c:pt>
                <c:pt idx="246">
                  <c:v>151.33743174363499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C1-4112-B58A-B5B8F2191DD6}"/>
            </c:ext>
          </c:extLst>
        </c:ser>
        <c:ser>
          <c:idx val="1"/>
          <c:order val="1"/>
          <c:tx>
            <c:strRef>
              <c:f>left_arm!$C$1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left_arm!$A$2:$A$248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left_arm!$C$2:$C$248</c:f>
              <c:numCache>
                <c:formatCode>General</c:formatCode>
                <c:ptCount val="247"/>
                <c:pt idx="0">
                  <c:v>154.18090320485001</c:v>
                </c:pt>
                <c:pt idx="1">
                  <c:v>154.779399314432</c:v>
                </c:pt>
                <c:pt idx="2">
                  <c:v>154.53061592783999</c:v>
                </c:pt>
                <c:pt idx="3">
                  <c:v>154.812912757341</c:v>
                </c:pt>
                <c:pt idx="4">
                  <c:v>156.444430947618</c:v>
                </c:pt>
                <c:pt idx="5">
                  <c:v>156.45022701842899</c:v>
                </c:pt>
                <c:pt idx="6">
                  <c:v>157.04996853511</c:v>
                </c:pt>
                <c:pt idx="7">
                  <c:v>157.03682041151899</c:v>
                </c:pt>
                <c:pt idx="8">
                  <c:v>157.05806634765401</c:v>
                </c:pt>
                <c:pt idx="9">
                  <c:v>157.01961237549199</c:v>
                </c:pt>
                <c:pt idx="10">
                  <c:v>157.039941339764</c:v>
                </c:pt>
                <c:pt idx="11">
                  <c:v>157.068389080717</c:v>
                </c:pt>
                <c:pt idx="12">
                  <c:v>158.41671169294801</c:v>
                </c:pt>
                <c:pt idx="13">
                  <c:v>157.755484463709</c:v>
                </c:pt>
                <c:pt idx="14">
                  <c:v>158.43839760986401</c:v>
                </c:pt>
                <c:pt idx="15">
                  <c:v>158.40992058764999</c:v>
                </c:pt>
                <c:pt idx="16">
                  <c:v>156.254810461208</c:v>
                </c:pt>
                <c:pt idx="17">
                  <c:v>157.09732334124999</c:v>
                </c:pt>
                <c:pt idx="18">
                  <c:v>157.08921240470599</c:v>
                </c:pt>
                <c:pt idx="19">
                  <c:v>157.112068106251</c:v>
                </c:pt>
                <c:pt idx="20">
                  <c:v>157.08538681052801</c:v>
                </c:pt>
                <c:pt idx="21">
                  <c:v>156.98836156748601</c:v>
                </c:pt>
                <c:pt idx="22">
                  <c:v>156.34137068227801</c:v>
                </c:pt>
                <c:pt idx="23">
                  <c:v>156.37585568227601</c:v>
                </c:pt>
                <c:pt idx="24">
                  <c:v>156.36780221420699</c:v>
                </c:pt>
                <c:pt idx="25">
                  <c:v>157.69634271205101</c:v>
                </c:pt>
                <c:pt idx="26">
                  <c:v>158.391586763211</c:v>
                </c:pt>
                <c:pt idx="27">
                  <c:v>159.41894169084199</c:v>
                </c:pt>
                <c:pt idx="28">
                  <c:v>157.64818965042099</c:v>
                </c:pt>
                <c:pt idx="29">
                  <c:v>158.70511524640301</c:v>
                </c:pt>
                <c:pt idx="30">
                  <c:v>157.077404292984</c:v>
                </c:pt>
                <c:pt idx="31">
                  <c:v>157.05371763137501</c:v>
                </c:pt>
                <c:pt idx="32">
                  <c:v>158.118316701857</c:v>
                </c:pt>
                <c:pt idx="33">
                  <c:v>158.799644852764</c:v>
                </c:pt>
                <c:pt idx="34">
                  <c:v>158.815821914731</c:v>
                </c:pt>
                <c:pt idx="35">
                  <c:v>158.81483876109499</c:v>
                </c:pt>
                <c:pt idx="36">
                  <c:v>158.76553734548699</c:v>
                </c:pt>
                <c:pt idx="37">
                  <c:v>158.73085338754501</c:v>
                </c:pt>
                <c:pt idx="38">
                  <c:v>158.730247201004</c:v>
                </c:pt>
                <c:pt idx="39">
                  <c:v>159.72224830061401</c:v>
                </c:pt>
                <c:pt idx="40">
                  <c:v>157.364655232708</c:v>
                </c:pt>
                <c:pt idx="41">
                  <c:v>158.79619928394899</c:v>
                </c:pt>
                <c:pt idx="42">
                  <c:v>159.76094694677201</c:v>
                </c:pt>
                <c:pt idx="43">
                  <c:v>158.15701144196601</c:v>
                </c:pt>
                <c:pt idx="44">
                  <c:v>158.84775919434099</c:v>
                </c:pt>
                <c:pt idx="45">
                  <c:v>158.136117597235</c:v>
                </c:pt>
                <c:pt idx="46">
                  <c:v>158.10317092098401</c:v>
                </c:pt>
                <c:pt idx="47">
                  <c:v>158.19947953998101</c:v>
                </c:pt>
                <c:pt idx="48">
                  <c:v>158.87118315825299</c:v>
                </c:pt>
                <c:pt idx="49">
                  <c:v>158.89012877293499</c:v>
                </c:pt>
                <c:pt idx="50">
                  <c:v>159.75484905937699</c:v>
                </c:pt>
                <c:pt idx="51">
                  <c:v>159.774516019934</c:v>
                </c:pt>
                <c:pt idx="52">
                  <c:v>159.12085909208199</c:v>
                </c:pt>
                <c:pt idx="53">
                  <c:v>159.564853348898</c:v>
                </c:pt>
                <c:pt idx="54">
                  <c:v>159.13559876907601</c:v>
                </c:pt>
                <c:pt idx="55">
                  <c:v>160.547083503474</c:v>
                </c:pt>
                <c:pt idx="56">
                  <c:v>160.55604176695499</c:v>
                </c:pt>
                <c:pt idx="57">
                  <c:v>161.20009346008399</c:v>
                </c:pt>
                <c:pt idx="58">
                  <c:v>158.90150393474099</c:v>
                </c:pt>
                <c:pt idx="59">
                  <c:v>158.90330651544201</c:v>
                </c:pt>
                <c:pt idx="60">
                  <c:v>155.90581602070901</c:v>
                </c:pt>
                <c:pt idx="61">
                  <c:v>155.896817858654</c:v>
                </c:pt>
                <c:pt idx="62">
                  <c:v>155.81918527730801</c:v>
                </c:pt>
                <c:pt idx="63">
                  <c:v>155.77147530089599</c:v>
                </c:pt>
                <c:pt idx="64">
                  <c:v>156.64832230181599</c:v>
                </c:pt>
                <c:pt idx="65">
                  <c:v>156.65658683242901</c:v>
                </c:pt>
                <c:pt idx="66">
                  <c:v>155.66837043016201</c:v>
                </c:pt>
                <c:pt idx="67">
                  <c:v>155.703163404018</c:v>
                </c:pt>
                <c:pt idx="68">
                  <c:v>155.65718744350099</c:v>
                </c:pt>
                <c:pt idx="69">
                  <c:v>155.67875928738999</c:v>
                </c:pt>
                <c:pt idx="70">
                  <c:v>155.62238758428799</c:v>
                </c:pt>
                <c:pt idx="71">
                  <c:v>153.38041685991999</c:v>
                </c:pt>
                <c:pt idx="72">
                  <c:v>153.38614447289501</c:v>
                </c:pt>
                <c:pt idx="73">
                  <c:v>153.39766646391601</c:v>
                </c:pt>
                <c:pt idx="74">
                  <c:v>155.661793559709</c:v>
                </c:pt>
                <c:pt idx="75">
                  <c:v>155.648510212329</c:v>
                </c:pt>
                <c:pt idx="76">
                  <c:v>155.652490167617</c:v>
                </c:pt>
                <c:pt idx="77">
                  <c:v>155.65966220723701</c:v>
                </c:pt>
                <c:pt idx="78">
                  <c:v>155.66156021311201</c:v>
                </c:pt>
                <c:pt idx="79">
                  <c:v>155.67482138556301</c:v>
                </c:pt>
                <c:pt idx="80">
                  <c:v>154.22902762072599</c:v>
                </c:pt>
                <c:pt idx="81">
                  <c:v>154.23414495248099</c:v>
                </c:pt>
                <c:pt idx="82">
                  <c:v>154.20595438232101</c:v>
                </c:pt>
                <c:pt idx="83">
                  <c:v>154.82119241541801</c:v>
                </c:pt>
                <c:pt idx="84">
                  <c:v>154.82734147644601</c:v>
                </c:pt>
                <c:pt idx="85">
                  <c:v>153.98373140146199</c:v>
                </c:pt>
                <c:pt idx="86">
                  <c:v>155.505513608771</c:v>
                </c:pt>
                <c:pt idx="87">
                  <c:v>155.50117024398699</c:v>
                </c:pt>
                <c:pt idx="88">
                  <c:v>156.795028216221</c:v>
                </c:pt>
                <c:pt idx="89">
                  <c:v>157.76748394497801</c:v>
                </c:pt>
                <c:pt idx="90">
                  <c:v>154.868933606128</c:v>
                </c:pt>
                <c:pt idx="91">
                  <c:v>154.860989835477</c:v>
                </c:pt>
                <c:pt idx="92">
                  <c:v>154.824617082993</c:v>
                </c:pt>
                <c:pt idx="93">
                  <c:v>154.00467022368201</c:v>
                </c:pt>
                <c:pt idx="94">
                  <c:v>154.82137138880199</c:v>
                </c:pt>
                <c:pt idx="95">
                  <c:v>154.80361464328701</c:v>
                </c:pt>
                <c:pt idx="96">
                  <c:v>154.79871342450201</c:v>
                </c:pt>
                <c:pt idx="97">
                  <c:v>154.82551894564901</c:v>
                </c:pt>
                <c:pt idx="98">
                  <c:v>154.80843131760901</c:v>
                </c:pt>
                <c:pt idx="99">
                  <c:v>154.77926317134501</c:v>
                </c:pt>
                <c:pt idx="100">
                  <c:v>154.776472143224</c:v>
                </c:pt>
                <c:pt idx="101">
                  <c:v>156.271297738024</c:v>
                </c:pt>
                <c:pt idx="102">
                  <c:v>156.31309429602001</c:v>
                </c:pt>
                <c:pt idx="103">
                  <c:v>156.32627493034499</c:v>
                </c:pt>
                <c:pt idx="104">
                  <c:v>156.338288949081</c:v>
                </c:pt>
                <c:pt idx="105">
                  <c:v>156.30701921614599</c:v>
                </c:pt>
                <c:pt idx="106">
                  <c:v>157.14833911778101</c:v>
                </c:pt>
                <c:pt idx="107">
                  <c:v>157.15482338666999</c:v>
                </c:pt>
                <c:pt idx="108">
                  <c:v>157.164897686264</c:v>
                </c:pt>
                <c:pt idx="109">
                  <c:v>157.195263025831</c:v>
                </c:pt>
                <c:pt idx="110">
                  <c:v>157.19477696546201</c:v>
                </c:pt>
                <c:pt idx="111">
                  <c:v>157.166899106464</c:v>
                </c:pt>
                <c:pt idx="112">
                  <c:v>154.96382454896099</c:v>
                </c:pt>
                <c:pt idx="113">
                  <c:v>156.516680317198</c:v>
                </c:pt>
                <c:pt idx="114">
                  <c:v>155.60474095819399</c:v>
                </c:pt>
                <c:pt idx="115">
                  <c:v>156.95521333232199</c:v>
                </c:pt>
                <c:pt idx="116">
                  <c:v>156.96882519303699</c:v>
                </c:pt>
                <c:pt idx="117">
                  <c:v>156.38210073352701</c:v>
                </c:pt>
                <c:pt idx="118">
                  <c:v>156.39972442021801</c:v>
                </c:pt>
                <c:pt idx="119">
                  <c:v>156.397013545091</c:v>
                </c:pt>
                <c:pt idx="120">
                  <c:v>157.184371984731</c:v>
                </c:pt>
                <c:pt idx="121">
                  <c:v>157.82596032328701</c:v>
                </c:pt>
                <c:pt idx="122">
                  <c:v>155.58116572516201</c:v>
                </c:pt>
                <c:pt idx="123">
                  <c:v>155.60417071683</c:v>
                </c:pt>
                <c:pt idx="124">
                  <c:v>155.61029492903199</c:v>
                </c:pt>
                <c:pt idx="125">
                  <c:v>154.96076766349401</c:v>
                </c:pt>
                <c:pt idx="126">
                  <c:v>154.954535490203</c:v>
                </c:pt>
                <c:pt idx="127">
                  <c:v>155.60416300032901</c:v>
                </c:pt>
                <c:pt idx="128">
                  <c:v>155.58994899417101</c:v>
                </c:pt>
                <c:pt idx="129">
                  <c:v>155.597914622226</c:v>
                </c:pt>
                <c:pt idx="130">
                  <c:v>155.59829087978301</c:v>
                </c:pt>
                <c:pt idx="131">
                  <c:v>155.59290107226701</c:v>
                </c:pt>
                <c:pt idx="132">
                  <c:v>155.56298053729</c:v>
                </c:pt>
                <c:pt idx="133">
                  <c:v>155.55133292342401</c:v>
                </c:pt>
                <c:pt idx="134">
                  <c:v>155.57352350964399</c:v>
                </c:pt>
                <c:pt idx="135">
                  <c:v>155.36989834398699</c:v>
                </c:pt>
                <c:pt idx="136">
                  <c:v>156.98156868353399</c:v>
                </c:pt>
                <c:pt idx="137">
                  <c:v>157.002810622684</c:v>
                </c:pt>
                <c:pt idx="138">
                  <c:v>157.00303212946301</c:v>
                </c:pt>
                <c:pt idx="139">
                  <c:v>157.005121189356</c:v>
                </c:pt>
                <c:pt idx="140">
                  <c:v>156.969639342444</c:v>
                </c:pt>
                <c:pt idx="141">
                  <c:v>155.33711753084799</c:v>
                </c:pt>
                <c:pt idx="142">
                  <c:v>155.34549871143099</c:v>
                </c:pt>
                <c:pt idx="143">
                  <c:v>155.35187720982</c:v>
                </c:pt>
                <c:pt idx="144">
                  <c:v>155.43370034074701</c:v>
                </c:pt>
                <c:pt idx="145">
                  <c:v>155.44720728601399</c:v>
                </c:pt>
                <c:pt idx="146">
                  <c:v>156.89328953154001</c:v>
                </c:pt>
                <c:pt idx="147">
                  <c:v>156.90145349095499</c:v>
                </c:pt>
                <c:pt idx="148">
                  <c:v>156.92357442311601</c:v>
                </c:pt>
                <c:pt idx="149">
                  <c:v>156.93016091737101</c:v>
                </c:pt>
                <c:pt idx="150">
                  <c:v>156.270377843657</c:v>
                </c:pt>
                <c:pt idx="151">
                  <c:v>157.91278009797699</c:v>
                </c:pt>
                <c:pt idx="152">
                  <c:v>156.278865167627</c:v>
                </c:pt>
                <c:pt idx="153">
                  <c:v>156.29405718965199</c:v>
                </c:pt>
                <c:pt idx="154">
                  <c:v>156.290778206325</c:v>
                </c:pt>
                <c:pt idx="155">
                  <c:v>156.287814278665</c:v>
                </c:pt>
                <c:pt idx="156">
                  <c:v>157.91530814877601</c:v>
                </c:pt>
                <c:pt idx="157">
                  <c:v>157.936663138889</c:v>
                </c:pt>
                <c:pt idx="158">
                  <c:v>157.651968776036</c:v>
                </c:pt>
                <c:pt idx="159">
                  <c:v>158.53459492005501</c:v>
                </c:pt>
                <c:pt idx="160">
                  <c:v>157.98997784922599</c:v>
                </c:pt>
                <c:pt idx="161">
                  <c:v>159.36932340361901</c:v>
                </c:pt>
                <c:pt idx="162">
                  <c:v>161.570520915553</c:v>
                </c:pt>
                <c:pt idx="163">
                  <c:v>161.569843226915</c:v>
                </c:pt>
                <c:pt idx="164">
                  <c:v>158.517746499118</c:v>
                </c:pt>
                <c:pt idx="165">
                  <c:v>158.514325041055</c:v>
                </c:pt>
                <c:pt idx="166">
                  <c:v>159.00603277916699</c:v>
                </c:pt>
                <c:pt idx="167">
                  <c:v>159.00096140377701</c:v>
                </c:pt>
                <c:pt idx="168">
                  <c:v>159.019218227767</c:v>
                </c:pt>
                <c:pt idx="169">
                  <c:v>159.03554960936</c:v>
                </c:pt>
                <c:pt idx="170">
                  <c:v>159.05512001987401</c:v>
                </c:pt>
                <c:pt idx="171">
                  <c:v>159.92635855555301</c:v>
                </c:pt>
                <c:pt idx="172">
                  <c:v>159.91283935728799</c:v>
                </c:pt>
                <c:pt idx="173">
                  <c:v>159.91788204732501</c:v>
                </c:pt>
                <c:pt idx="174">
                  <c:v>159.905766853015</c:v>
                </c:pt>
                <c:pt idx="175">
                  <c:v>159.917019545089</c:v>
                </c:pt>
                <c:pt idx="176">
                  <c:v>159.91378540631101</c:v>
                </c:pt>
                <c:pt idx="177">
                  <c:v>159.92666698963399</c:v>
                </c:pt>
                <c:pt idx="178">
                  <c:v>160.02342014740799</c:v>
                </c:pt>
                <c:pt idx="179">
                  <c:v>160.009709036788</c:v>
                </c:pt>
                <c:pt idx="180">
                  <c:v>160.00194647420699</c:v>
                </c:pt>
                <c:pt idx="181">
                  <c:v>160.029746956298</c:v>
                </c:pt>
                <c:pt idx="182">
                  <c:v>160.014858237906</c:v>
                </c:pt>
                <c:pt idx="183">
                  <c:v>161.67703580199199</c:v>
                </c:pt>
                <c:pt idx="184">
                  <c:v>160.02582149877099</c:v>
                </c:pt>
                <c:pt idx="185">
                  <c:v>159.050210470325</c:v>
                </c:pt>
                <c:pt idx="186">
                  <c:v>159.99730014853199</c:v>
                </c:pt>
                <c:pt idx="187">
                  <c:v>159.99220863014099</c:v>
                </c:pt>
                <c:pt idx="188">
                  <c:v>159.96540579152301</c:v>
                </c:pt>
                <c:pt idx="189">
                  <c:v>159.929768270229</c:v>
                </c:pt>
                <c:pt idx="190">
                  <c:v>159.32263701040401</c:v>
                </c:pt>
                <c:pt idx="191">
                  <c:v>159.958328451754</c:v>
                </c:pt>
                <c:pt idx="192">
                  <c:v>157.66449230907699</c:v>
                </c:pt>
                <c:pt idx="193">
                  <c:v>157.64443684973401</c:v>
                </c:pt>
                <c:pt idx="194">
                  <c:v>157.633851134628</c:v>
                </c:pt>
                <c:pt idx="195">
                  <c:v>155.958375293236</c:v>
                </c:pt>
                <c:pt idx="196">
                  <c:v>156.60385638666199</c:v>
                </c:pt>
                <c:pt idx="197">
                  <c:v>155.94195345180199</c:v>
                </c:pt>
                <c:pt idx="198">
                  <c:v>156.593538212407</c:v>
                </c:pt>
                <c:pt idx="199">
                  <c:v>156.57890682099401</c:v>
                </c:pt>
                <c:pt idx="200">
                  <c:v>156.603757236717</c:v>
                </c:pt>
                <c:pt idx="201">
                  <c:v>156.60103637877799</c:v>
                </c:pt>
                <c:pt idx="202">
                  <c:v>156.59760683203899</c:v>
                </c:pt>
                <c:pt idx="203">
                  <c:v>156.61362514078101</c:v>
                </c:pt>
                <c:pt idx="204">
                  <c:v>157.61916459130501</c:v>
                </c:pt>
                <c:pt idx="205">
                  <c:v>155.90950512593699</c:v>
                </c:pt>
                <c:pt idx="206">
                  <c:v>156.910580254443</c:v>
                </c:pt>
                <c:pt idx="207">
                  <c:v>158.26954406082999</c:v>
                </c:pt>
                <c:pt idx="208">
                  <c:v>158.26271495890799</c:v>
                </c:pt>
                <c:pt idx="209">
                  <c:v>158.25708939746701</c:v>
                </c:pt>
                <c:pt idx="210">
                  <c:v>157.549554533139</c:v>
                </c:pt>
                <c:pt idx="211">
                  <c:v>157.549985937081</c:v>
                </c:pt>
                <c:pt idx="212">
                  <c:v>157.54820445283099</c:v>
                </c:pt>
                <c:pt idx="213">
                  <c:v>157.54353706027399</c:v>
                </c:pt>
                <c:pt idx="214">
                  <c:v>155.857348492667</c:v>
                </c:pt>
                <c:pt idx="215">
                  <c:v>155.862515768229</c:v>
                </c:pt>
                <c:pt idx="216">
                  <c:v>157.52320765370001</c:v>
                </c:pt>
                <c:pt idx="217">
                  <c:v>158.39331138797601</c:v>
                </c:pt>
                <c:pt idx="218">
                  <c:v>155.89019429142601</c:v>
                </c:pt>
                <c:pt idx="219">
                  <c:v>156.542713714222</c:v>
                </c:pt>
                <c:pt idx="220">
                  <c:v>156.541873264825</c:v>
                </c:pt>
                <c:pt idx="221">
                  <c:v>155.89836921866001</c:v>
                </c:pt>
                <c:pt idx="222">
                  <c:v>155.8896277995</c:v>
                </c:pt>
                <c:pt idx="223">
                  <c:v>158.50731350464699</c:v>
                </c:pt>
                <c:pt idx="224">
                  <c:v>158.503492057568</c:v>
                </c:pt>
                <c:pt idx="225">
                  <c:v>157.54067493900999</c:v>
                </c:pt>
                <c:pt idx="226">
                  <c:v>157.52009710563601</c:v>
                </c:pt>
                <c:pt idx="227">
                  <c:v>157.52920530324499</c:v>
                </c:pt>
                <c:pt idx="228">
                  <c:v>157.55535418279399</c:v>
                </c:pt>
                <c:pt idx="229">
                  <c:v>157.599738055568</c:v>
                </c:pt>
                <c:pt idx="230">
                  <c:v>157.61057267359999</c:v>
                </c:pt>
                <c:pt idx="231">
                  <c:v>157.60119463092801</c:v>
                </c:pt>
                <c:pt idx="232">
                  <c:v>157.62927043383101</c:v>
                </c:pt>
                <c:pt idx="233">
                  <c:v>159.29589394021301</c:v>
                </c:pt>
                <c:pt idx="234">
                  <c:v>158.32520423632701</c:v>
                </c:pt>
                <c:pt idx="235">
                  <c:v>158.34974739367701</c:v>
                </c:pt>
                <c:pt idx="236">
                  <c:v>158.380849592419</c:v>
                </c:pt>
                <c:pt idx="237">
                  <c:v>158.36035145037201</c:v>
                </c:pt>
                <c:pt idx="238">
                  <c:v>157.52238710373399</c:v>
                </c:pt>
                <c:pt idx="239">
                  <c:v>157.49179343597999</c:v>
                </c:pt>
                <c:pt idx="240">
                  <c:v>158.370837171951</c:v>
                </c:pt>
                <c:pt idx="241">
                  <c:v>157.515329426314</c:v>
                </c:pt>
                <c:pt idx="242">
                  <c:v>157.79950537296</c:v>
                </c:pt>
                <c:pt idx="243">
                  <c:v>157.79335581826501</c:v>
                </c:pt>
                <c:pt idx="244">
                  <c:v>157.79006979820599</c:v>
                </c:pt>
                <c:pt idx="245">
                  <c:v>157.782891217551</c:v>
                </c:pt>
                <c:pt idx="246">
                  <c:v>157.775197654175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C1-4112-B58A-B5B8F2191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413663"/>
        <c:axId val="777416575"/>
      </c:lineChart>
      <c:catAx>
        <c:axId val="77741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416575"/>
        <c:crosses val="autoZero"/>
        <c:auto val="1"/>
        <c:lblAlgn val="ctr"/>
        <c:lblOffset val="100"/>
        <c:noMultiLvlLbl val="0"/>
      </c:catAx>
      <c:valAx>
        <c:axId val="77741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41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Right Leg</a:t>
            </a:r>
            <a:endParaRPr lang="he-IL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right_leg!$B$2:$B$248</c:f>
              <c:numCache>
                <c:formatCode>General</c:formatCode>
                <c:ptCount val="247"/>
                <c:pt idx="0">
                  <c:v>125.93604286245299</c:v>
                </c:pt>
                <c:pt idx="1">
                  <c:v>126.089719148867</c:v>
                </c:pt>
                <c:pt idx="2">
                  <c:v>126.79718730478299</c:v>
                </c:pt>
                <c:pt idx="3">
                  <c:v>127.374824051475</c:v>
                </c:pt>
                <c:pt idx="4">
                  <c:v>127.940243748068</c:v>
                </c:pt>
                <c:pt idx="5">
                  <c:v>126.48890830794601</c:v>
                </c:pt>
                <c:pt idx="6">
                  <c:v>124.281377835317</c:v>
                </c:pt>
                <c:pt idx="7">
                  <c:v>124.415422666795</c:v>
                </c:pt>
                <c:pt idx="8">
                  <c:v>123.57443543369899</c:v>
                </c:pt>
                <c:pt idx="9">
                  <c:v>123.513480397835</c:v>
                </c:pt>
                <c:pt idx="10">
                  <c:v>114.49569377620701</c:v>
                </c:pt>
                <c:pt idx="11">
                  <c:v>107.834480319493</c:v>
                </c:pt>
                <c:pt idx="12">
                  <c:v>106.23944630896101</c:v>
                </c:pt>
                <c:pt idx="13">
                  <c:v>99.117548122474105</c:v>
                </c:pt>
                <c:pt idx="14">
                  <c:v>94.403623869835599</c:v>
                </c:pt>
                <c:pt idx="15">
                  <c:v>95.301729349480794</c:v>
                </c:pt>
                <c:pt idx="16">
                  <c:v>96.577833599756104</c:v>
                </c:pt>
                <c:pt idx="17">
                  <c:v>94.295614761691695</c:v>
                </c:pt>
                <c:pt idx="18">
                  <c:v>93.850638823910799</c:v>
                </c:pt>
                <c:pt idx="19">
                  <c:v>93.872461855622603</c:v>
                </c:pt>
                <c:pt idx="20">
                  <c:v>90.399401932747196</c:v>
                </c:pt>
                <c:pt idx="21">
                  <c:v>89.286187876568803</c:v>
                </c:pt>
                <c:pt idx="22">
                  <c:v>88.237136783542695</c:v>
                </c:pt>
                <c:pt idx="23">
                  <c:v>87.965657599416303</c:v>
                </c:pt>
                <c:pt idx="24">
                  <c:v>88.784485812527905</c:v>
                </c:pt>
                <c:pt idx="25">
                  <c:v>90.116317802670594</c:v>
                </c:pt>
                <c:pt idx="26">
                  <c:v>90.203766866308598</c:v>
                </c:pt>
                <c:pt idx="27">
                  <c:v>90.392084202980797</c:v>
                </c:pt>
                <c:pt idx="28">
                  <c:v>88.815792680512004</c:v>
                </c:pt>
                <c:pt idx="29">
                  <c:v>91.106772502982693</c:v>
                </c:pt>
                <c:pt idx="30">
                  <c:v>92.482616456963498</c:v>
                </c:pt>
                <c:pt idx="31">
                  <c:v>93.208335480454195</c:v>
                </c:pt>
                <c:pt idx="32">
                  <c:v>89.765316130702104</c:v>
                </c:pt>
                <c:pt idx="33">
                  <c:v>91.930281121156497</c:v>
                </c:pt>
                <c:pt idx="34">
                  <c:v>88.745190310986402</c:v>
                </c:pt>
                <c:pt idx="35">
                  <c:v>87.426244924237807</c:v>
                </c:pt>
                <c:pt idx="36">
                  <c:v>83.040134709710301</c:v>
                </c:pt>
                <c:pt idx="37">
                  <c:v>81.988719083784105</c:v>
                </c:pt>
                <c:pt idx="38">
                  <c:v>79.5085229876683</c:v>
                </c:pt>
                <c:pt idx="39">
                  <c:v>76.336255335908305</c:v>
                </c:pt>
                <c:pt idx="40">
                  <c:v>74.361728459847498</c:v>
                </c:pt>
                <c:pt idx="41">
                  <c:v>74.799628282681894</c:v>
                </c:pt>
                <c:pt idx="42">
                  <c:v>73.641971324371596</c:v>
                </c:pt>
                <c:pt idx="43">
                  <c:v>72.130451700346697</c:v>
                </c:pt>
                <c:pt idx="44">
                  <c:v>70.953375702364099</c:v>
                </c:pt>
                <c:pt idx="45">
                  <c:v>71.191408158274896</c:v>
                </c:pt>
                <c:pt idx="46">
                  <c:v>70.8340442152425</c:v>
                </c:pt>
                <c:pt idx="47">
                  <c:v>71.311651814179598</c:v>
                </c:pt>
                <c:pt idx="48">
                  <c:v>71.217970085397695</c:v>
                </c:pt>
                <c:pt idx="49">
                  <c:v>73.136082471007995</c:v>
                </c:pt>
                <c:pt idx="50">
                  <c:v>74.035323804456397</c:v>
                </c:pt>
                <c:pt idx="51">
                  <c:v>73.389890385314104</c:v>
                </c:pt>
                <c:pt idx="52">
                  <c:v>73.712306131970706</c:v>
                </c:pt>
                <c:pt idx="53">
                  <c:v>74.181656296636206</c:v>
                </c:pt>
                <c:pt idx="54">
                  <c:v>75.866415084596099</c:v>
                </c:pt>
                <c:pt idx="55">
                  <c:v>77.010443704104304</c:v>
                </c:pt>
                <c:pt idx="56">
                  <c:v>79.169165189624806</c:v>
                </c:pt>
                <c:pt idx="57">
                  <c:v>79.925223965375494</c:v>
                </c:pt>
                <c:pt idx="58">
                  <c:v>81.573030978519299</c:v>
                </c:pt>
                <c:pt idx="59">
                  <c:v>85.964645172000701</c:v>
                </c:pt>
                <c:pt idx="60">
                  <c:v>89.242414010621104</c:v>
                </c:pt>
                <c:pt idx="61">
                  <c:v>88.893695000134102</c:v>
                </c:pt>
                <c:pt idx="62">
                  <c:v>90.175215904905301</c:v>
                </c:pt>
                <c:pt idx="63">
                  <c:v>94.743489296037097</c:v>
                </c:pt>
                <c:pt idx="64">
                  <c:v>99.664185540189806</c:v>
                </c:pt>
                <c:pt idx="65">
                  <c:v>104.409485947338</c:v>
                </c:pt>
                <c:pt idx="66">
                  <c:v>106.38237361368</c:v>
                </c:pt>
                <c:pt idx="67">
                  <c:v>108.603772716237</c:v>
                </c:pt>
                <c:pt idx="68">
                  <c:v>112.68425893961999</c:v>
                </c:pt>
                <c:pt idx="69">
                  <c:v>115.438286950479</c:v>
                </c:pt>
                <c:pt idx="70">
                  <c:v>117.064106560572</c:v>
                </c:pt>
                <c:pt idx="71">
                  <c:v>120.918009748251</c:v>
                </c:pt>
                <c:pt idx="72">
                  <c:v>122.040334651904</c:v>
                </c:pt>
                <c:pt idx="73">
                  <c:v>124.2945220508</c:v>
                </c:pt>
                <c:pt idx="74">
                  <c:v>125.90482265329899</c:v>
                </c:pt>
                <c:pt idx="75">
                  <c:v>127.435396067607</c:v>
                </c:pt>
                <c:pt idx="76">
                  <c:v>129.73206143519701</c:v>
                </c:pt>
                <c:pt idx="77">
                  <c:v>130.64725206113499</c:v>
                </c:pt>
                <c:pt idx="78">
                  <c:v>130.480022250649</c:v>
                </c:pt>
                <c:pt idx="79">
                  <c:v>132.25784831545101</c:v>
                </c:pt>
                <c:pt idx="80">
                  <c:v>129.22072401221499</c:v>
                </c:pt>
                <c:pt idx="81">
                  <c:v>125.211556326417</c:v>
                </c:pt>
                <c:pt idx="82">
                  <c:v>116.863010803397</c:v>
                </c:pt>
                <c:pt idx="83">
                  <c:v>111.28264899857901</c:v>
                </c:pt>
                <c:pt idx="84">
                  <c:v>98.850457109264497</c:v>
                </c:pt>
                <c:pt idx="85">
                  <c:v>95.484092704581997</c:v>
                </c:pt>
                <c:pt idx="86">
                  <c:v>94.511239008436903</c:v>
                </c:pt>
                <c:pt idx="87">
                  <c:v>95.314545669944707</c:v>
                </c:pt>
                <c:pt idx="88">
                  <c:v>91.712857889631294</c:v>
                </c:pt>
                <c:pt idx="89">
                  <c:v>90.354710297474398</c:v>
                </c:pt>
                <c:pt idx="90">
                  <c:v>86.688386133868207</c:v>
                </c:pt>
                <c:pt idx="91">
                  <c:v>84.038607428415503</c:v>
                </c:pt>
                <c:pt idx="92">
                  <c:v>85.074661357407393</c:v>
                </c:pt>
                <c:pt idx="93">
                  <c:v>89.014455528610597</c:v>
                </c:pt>
                <c:pt idx="94">
                  <c:v>90.199847062278494</c:v>
                </c:pt>
                <c:pt idx="95">
                  <c:v>88.876223540000794</c:v>
                </c:pt>
                <c:pt idx="96">
                  <c:v>87.370183944485902</c:v>
                </c:pt>
                <c:pt idx="97">
                  <c:v>87.554690914390505</c:v>
                </c:pt>
                <c:pt idx="98">
                  <c:v>87.896592945015698</c:v>
                </c:pt>
                <c:pt idx="99">
                  <c:v>89.580848707827897</c:v>
                </c:pt>
                <c:pt idx="100">
                  <c:v>90.673337995661001</c:v>
                </c:pt>
                <c:pt idx="101">
                  <c:v>90.442792290866805</c:v>
                </c:pt>
                <c:pt idx="102">
                  <c:v>88.393870937687893</c:v>
                </c:pt>
                <c:pt idx="103">
                  <c:v>87.487283969965503</c:v>
                </c:pt>
                <c:pt idx="104">
                  <c:v>84.8852609358336</c:v>
                </c:pt>
                <c:pt idx="105">
                  <c:v>82.850656448084194</c:v>
                </c:pt>
                <c:pt idx="106">
                  <c:v>80.828971775630606</c:v>
                </c:pt>
                <c:pt idx="107">
                  <c:v>78.759098552232501</c:v>
                </c:pt>
                <c:pt idx="108">
                  <c:v>75.527296962264998</c:v>
                </c:pt>
                <c:pt idx="109">
                  <c:v>75.085420992717999</c:v>
                </c:pt>
                <c:pt idx="110">
                  <c:v>75.681281682602403</c:v>
                </c:pt>
                <c:pt idx="111">
                  <c:v>76.0863054244317</c:v>
                </c:pt>
                <c:pt idx="112">
                  <c:v>76.5461331123863</c:v>
                </c:pt>
                <c:pt idx="113">
                  <c:v>75.652584385459903</c:v>
                </c:pt>
                <c:pt idx="114">
                  <c:v>74.651868749569402</c:v>
                </c:pt>
                <c:pt idx="115">
                  <c:v>71.701858216239202</c:v>
                </c:pt>
                <c:pt idx="116">
                  <c:v>72.846387634518294</c:v>
                </c:pt>
                <c:pt idx="117">
                  <c:v>70.520259163271405</c:v>
                </c:pt>
                <c:pt idx="118">
                  <c:v>69.731513657156199</c:v>
                </c:pt>
                <c:pt idx="119">
                  <c:v>70.5186297896702</c:v>
                </c:pt>
                <c:pt idx="120">
                  <c:v>72.0172069050098</c:v>
                </c:pt>
                <c:pt idx="121">
                  <c:v>72.648374801712805</c:v>
                </c:pt>
                <c:pt idx="122">
                  <c:v>73.612701021810807</c:v>
                </c:pt>
                <c:pt idx="123">
                  <c:v>73.852495838201705</c:v>
                </c:pt>
                <c:pt idx="124">
                  <c:v>72.543010389719498</c:v>
                </c:pt>
                <c:pt idx="125">
                  <c:v>74.4071890607336</c:v>
                </c:pt>
                <c:pt idx="126">
                  <c:v>75.118059493309005</c:v>
                </c:pt>
                <c:pt idx="127">
                  <c:v>76.958291476214399</c:v>
                </c:pt>
                <c:pt idx="128">
                  <c:v>77.966289663900397</c:v>
                </c:pt>
                <c:pt idx="129">
                  <c:v>80.358486326465297</c:v>
                </c:pt>
                <c:pt idx="130">
                  <c:v>83.547964989401294</c:v>
                </c:pt>
                <c:pt idx="131">
                  <c:v>86.724580588652401</c:v>
                </c:pt>
                <c:pt idx="132">
                  <c:v>86.857504222927204</c:v>
                </c:pt>
                <c:pt idx="133">
                  <c:v>89.639946121143794</c:v>
                </c:pt>
                <c:pt idx="134">
                  <c:v>91.355647093284404</c:v>
                </c:pt>
                <c:pt idx="135">
                  <c:v>95.068416738207901</c:v>
                </c:pt>
                <c:pt idx="136">
                  <c:v>97.862767851817907</c:v>
                </c:pt>
                <c:pt idx="137">
                  <c:v>100.064772050421</c:v>
                </c:pt>
                <c:pt idx="138">
                  <c:v>104.90477258333701</c:v>
                </c:pt>
                <c:pt idx="139">
                  <c:v>107.864582195807</c:v>
                </c:pt>
                <c:pt idx="140">
                  <c:v>112.036226940145</c:v>
                </c:pt>
                <c:pt idx="141">
                  <c:v>114.56732145379</c:v>
                </c:pt>
                <c:pt idx="142">
                  <c:v>118.629250095408</c:v>
                </c:pt>
                <c:pt idx="143">
                  <c:v>120.48229072623499</c:v>
                </c:pt>
                <c:pt idx="144">
                  <c:v>123.913032693647</c:v>
                </c:pt>
                <c:pt idx="145">
                  <c:v>125.191272983999</c:v>
                </c:pt>
                <c:pt idx="146">
                  <c:v>128.93110361935001</c:v>
                </c:pt>
                <c:pt idx="147">
                  <c:v>131.76926377464301</c:v>
                </c:pt>
                <c:pt idx="148">
                  <c:v>131.688275184151</c:v>
                </c:pt>
                <c:pt idx="149">
                  <c:v>130.55214185793699</c:v>
                </c:pt>
                <c:pt idx="150">
                  <c:v>128.157226587369</c:v>
                </c:pt>
                <c:pt idx="151">
                  <c:v>121.18046136008</c:v>
                </c:pt>
                <c:pt idx="152">
                  <c:v>112.798612678073</c:v>
                </c:pt>
                <c:pt idx="153">
                  <c:v>104.34207313914899</c:v>
                </c:pt>
                <c:pt idx="154">
                  <c:v>97.8621151447757</c:v>
                </c:pt>
                <c:pt idx="155">
                  <c:v>95.0948274791416</c:v>
                </c:pt>
                <c:pt idx="156">
                  <c:v>90.811037928173306</c:v>
                </c:pt>
                <c:pt idx="157">
                  <c:v>91.502365560167505</c:v>
                </c:pt>
                <c:pt idx="158">
                  <c:v>92.966421285323094</c:v>
                </c:pt>
                <c:pt idx="159">
                  <c:v>92.218837310913102</c:v>
                </c:pt>
                <c:pt idx="160">
                  <c:v>91.171311844476804</c:v>
                </c:pt>
                <c:pt idx="161">
                  <c:v>89.373025876191903</c:v>
                </c:pt>
                <c:pt idx="162">
                  <c:v>89.245675306330199</c:v>
                </c:pt>
                <c:pt idx="163">
                  <c:v>89.097030541629906</c:v>
                </c:pt>
                <c:pt idx="164">
                  <c:v>87.966756312197504</c:v>
                </c:pt>
                <c:pt idx="165">
                  <c:v>88.937708129202903</c:v>
                </c:pt>
                <c:pt idx="166">
                  <c:v>89.180472237929607</c:v>
                </c:pt>
                <c:pt idx="167">
                  <c:v>89.566818015109504</c:v>
                </c:pt>
                <c:pt idx="168">
                  <c:v>89.421274434392203</c:v>
                </c:pt>
                <c:pt idx="169">
                  <c:v>89.447110558032406</c:v>
                </c:pt>
                <c:pt idx="170">
                  <c:v>89.123612103779294</c:v>
                </c:pt>
                <c:pt idx="171">
                  <c:v>91.018207342843695</c:v>
                </c:pt>
                <c:pt idx="172">
                  <c:v>90.867627454277994</c:v>
                </c:pt>
                <c:pt idx="173">
                  <c:v>88.715679630175202</c:v>
                </c:pt>
                <c:pt idx="174">
                  <c:v>87.252468839192602</c:v>
                </c:pt>
                <c:pt idx="175">
                  <c:v>85.708719675107204</c:v>
                </c:pt>
                <c:pt idx="176">
                  <c:v>83.768854554380496</c:v>
                </c:pt>
                <c:pt idx="177">
                  <c:v>81.001995605404403</c:v>
                </c:pt>
                <c:pt idx="178">
                  <c:v>79.313576183623695</c:v>
                </c:pt>
                <c:pt idx="179">
                  <c:v>78.550662011499895</c:v>
                </c:pt>
                <c:pt idx="180">
                  <c:v>77.248053372360403</c:v>
                </c:pt>
                <c:pt idx="181">
                  <c:v>76.475503382682405</c:v>
                </c:pt>
                <c:pt idx="182">
                  <c:v>76.892616566312498</c:v>
                </c:pt>
                <c:pt idx="183">
                  <c:v>75.265526941460905</c:v>
                </c:pt>
                <c:pt idx="184">
                  <c:v>72.787928073015195</c:v>
                </c:pt>
                <c:pt idx="185">
                  <c:v>71.829389691482106</c:v>
                </c:pt>
                <c:pt idx="186">
                  <c:v>72.073687728369507</c:v>
                </c:pt>
                <c:pt idx="187">
                  <c:v>71.497165214161001</c:v>
                </c:pt>
                <c:pt idx="188">
                  <c:v>72.062135245554003</c:v>
                </c:pt>
                <c:pt idx="189">
                  <c:v>72.754812705612807</c:v>
                </c:pt>
                <c:pt idx="190">
                  <c:v>73.7759468332155</c:v>
                </c:pt>
                <c:pt idx="191">
                  <c:v>74.196659459685804</c:v>
                </c:pt>
                <c:pt idx="192">
                  <c:v>74.7235520175131</c:v>
                </c:pt>
                <c:pt idx="193">
                  <c:v>74.490029126234305</c:v>
                </c:pt>
                <c:pt idx="194">
                  <c:v>76.448800246286098</c:v>
                </c:pt>
                <c:pt idx="195">
                  <c:v>77.078478451332202</c:v>
                </c:pt>
                <c:pt idx="196">
                  <c:v>77.932231041346697</c:v>
                </c:pt>
                <c:pt idx="197">
                  <c:v>80.865318707566601</c:v>
                </c:pt>
                <c:pt idx="198">
                  <c:v>81.203263929462395</c:v>
                </c:pt>
                <c:pt idx="199">
                  <c:v>84.361850372791906</c:v>
                </c:pt>
                <c:pt idx="200">
                  <c:v>85.593506717974293</c:v>
                </c:pt>
                <c:pt idx="201">
                  <c:v>88.078281239272002</c:v>
                </c:pt>
                <c:pt idx="202">
                  <c:v>89.717060178905896</c:v>
                </c:pt>
                <c:pt idx="203">
                  <c:v>90.150730420223496</c:v>
                </c:pt>
                <c:pt idx="204">
                  <c:v>90.544120141110895</c:v>
                </c:pt>
                <c:pt idx="205">
                  <c:v>93.062084227550798</c:v>
                </c:pt>
                <c:pt idx="206">
                  <c:v>96.743629130728195</c:v>
                </c:pt>
                <c:pt idx="207">
                  <c:v>97.155021991360599</c:v>
                </c:pt>
                <c:pt idx="208">
                  <c:v>97.560901443932707</c:v>
                </c:pt>
                <c:pt idx="209">
                  <c:v>98.820379552020995</c:v>
                </c:pt>
                <c:pt idx="210">
                  <c:v>101.08038970891501</c:v>
                </c:pt>
                <c:pt idx="211">
                  <c:v>101.976132444203</c:v>
                </c:pt>
                <c:pt idx="212">
                  <c:v>104.022131902399</c:v>
                </c:pt>
                <c:pt idx="213">
                  <c:v>107.185263886774</c:v>
                </c:pt>
                <c:pt idx="214">
                  <c:v>108.36375186731701</c:v>
                </c:pt>
                <c:pt idx="215">
                  <c:v>110.300890438092</c:v>
                </c:pt>
                <c:pt idx="216">
                  <c:v>116.096075664088</c:v>
                </c:pt>
                <c:pt idx="217">
                  <c:v>117.176660124924</c:v>
                </c:pt>
                <c:pt idx="218">
                  <c:v>119.687181639193</c:v>
                </c:pt>
                <c:pt idx="219">
                  <c:v>122.54189868792101</c:v>
                </c:pt>
                <c:pt idx="220">
                  <c:v>124.290054049715</c:v>
                </c:pt>
                <c:pt idx="221">
                  <c:v>124.88838301885799</c:v>
                </c:pt>
                <c:pt idx="222">
                  <c:v>126.145274754155</c:v>
                </c:pt>
                <c:pt idx="223">
                  <c:v>128.27416213715</c:v>
                </c:pt>
                <c:pt idx="224">
                  <c:v>128.65980825409</c:v>
                </c:pt>
                <c:pt idx="225">
                  <c:v>126.21980556939199</c:v>
                </c:pt>
                <c:pt idx="226">
                  <c:v>120.765089576823</c:v>
                </c:pt>
                <c:pt idx="227">
                  <c:v>120.226986752597</c:v>
                </c:pt>
                <c:pt idx="228">
                  <c:v>106.761285567858</c:v>
                </c:pt>
                <c:pt idx="229">
                  <c:v>99.994767658634203</c:v>
                </c:pt>
                <c:pt idx="230">
                  <c:v>96.968319222667603</c:v>
                </c:pt>
                <c:pt idx="231">
                  <c:v>91.542138502665097</c:v>
                </c:pt>
                <c:pt idx="232">
                  <c:v>87.925396743273694</c:v>
                </c:pt>
                <c:pt idx="233">
                  <c:v>90.751337885873596</c:v>
                </c:pt>
                <c:pt idx="234">
                  <c:v>91.540812400161698</c:v>
                </c:pt>
                <c:pt idx="235">
                  <c:v>89.885649331370701</c:v>
                </c:pt>
                <c:pt idx="236">
                  <c:v>90</c:v>
                </c:pt>
                <c:pt idx="237">
                  <c:v>87.793023576280703</c:v>
                </c:pt>
                <c:pt idx="238">
                  <c:v>85.369423067813102</c:v>
                </c:pt>
                <c:pt idx="239">
                  <c:v>83.865590056076002</c:v>
                </c:pt>
                <c:pt idx="240">
                  <c:v>84.274595628337096</c:v>
                </c:pt>
                <c:pt idx="241">
                  <c:v>86.206003866408906</c:v>
                </c:pt>
                <c:pt idx="242">
                  <c:v>85.050576923347705</c:v>
                </c:pt>
                <c:pt idx="243">
                  <c:v>84.827348692277994</c:v>
                </c:pt>
                <c:pt idx="244">
                  <c:v>85.806664997304097</c:v>
                </c:pt>
                <c:pt idx="245">
                  <c:v>86.374049355713694</c:v>
                </c:pt>
                <c:pt idx="246">
                  <c:v>88.416158159043604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88-4976-B06A-AEF5702ADCE2}"/>
            </c:ext>
          </c:extLst>
        </c:ser>
        <c:ser>
          <c:idx val="1"/>
          <c:order val="1"/>
          <c:tx>
            <c:strRef>
              <c:f>right_leg!$C$1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right_leg!$A$2:$A$248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right_leg!$C$2:$C$248</c:f>
              <c:numCache>
                <c:formatCode>General</c:formatCode>
                <c:ptCount val="247"/>
                <c:pt idx="0">
                  <c:v>117.99504153872699</c:v>
                </c:pt>
                <c:pt idx="1">
                  <c:v>118.95552382383001</c:v>
                </c:pt>
                <c:pt idx="2">
                  <c:v>120.78087957101</c:v>
                </c:pt>
                <c:pt idx="3">
                  <c:v>121.38646778111401</c:v>
                </c:pt>
                <c:pt idx="4">
                  <c:v>122.517134314415</c:v>
                </c:pt>
                <c:pt idx="5">
                  <c:v>121.49166957604101</c:v>
                </c:pt>
                <c:pt idx="6">
                  <c:v>121.97626304619</c:v>
                </c:pt>
                <c:pt idx="7">
                  <c:v>119.53555236432101</c:v>
                </c:pt>
                <c:pt idx="8">
                  <c:v>119.087175251544</c:v>
                </c:pt>
                <c:pt idx="9">
                  <c:v>117.707978843909</c:v>
                </c:pt>
                <c:pt idx="10">
                  <c:v>118.464017301109</c:v>
                </c:pt>
                <c:pt idx="11">
                  <c:v>115.770110203242</c:v>
                </c:pt>
                <c:pt idx="12">
                  <c:v>114.745750295815</c:v>
                </c:pt>
                <c:pt idx="13">
                  <c:v>113.556694671801</c:v>
                </c:pt>
                <c:pt idx="14">
                  <c:v>113.324770206327</c:v>
                </c:pt>
                <c:pt idx="15">
                  <c:v>110.138033148811</c:v>
                </c:pt>
                <c:pt idx="16">
                  <c:v>109.97859992580899</c:v>
                </c:pt>
                <c:pt idx="17">
                  <c:v>108.00485783848799</c:v>
                </c:pt>
                <c:pt idx="18">
                  <c:v>107.46626437291999</c:v>
                </c:pt>
                <c:pt idx="19">
                  <c:v>105.352393718614</c:v>
                </c:pt>
                <c:pt idx="20">
                  <c:v>101.333124088745</c:v>
                </c:pt>
                <c:pt idx="21">
                  <c:v>100.0377966154</c:v>
                </c:pt>
                <c:pt idx="22">
                  <c:v>97.137578253263896</c:v>
                </c:pt>
                <c:pt idx="23">
                  <c:v>95.256154231594806</c:v>
                </c:pt>
                <c:pt idx="24">
                  <c:v>92.952019103756996</c:v>
                </c:pt>
                <c:pt idx="25">
                  <c:v>91.839644645175696</c:v>
                </c:pt>
                <c:pt idx="26">
                  <c:v>90.898099534447795</c:v>
                </c:pt>
                <c:pt idx="27">
                  <c:v>90.161049471779194</c:v>
                </c:pt>
                <c:pt idx="28">
                  <c:v>88.334422019021304</c:v>
                </c:pt>
                <c:pt idx="29">
                  <c:v>85.744091266999902</c:v>
                </c:pt>
                <c:pt idx="30">
                  <c:v>84.878895330704296</c:v>
                </c:pt>
                <c:pt idx="31">
                  <c:v>83.802883808212002</c:v>
                </c:pt>
                <c:pt idx="32">
                  <c:v>82.809893652213304</c:v>
                </c:pt>
                <c:pt idx="33">
                  <c:v>81.403888838925198</c:v>
                </c:pt>
                <c:pt idx="34">
                  <c:v>80.385001039052895</c:v>
                </c:pt>
                <c:pt idx="35">
                  <c:v>78.373170984367803</c:v>
                </c:pt>
                <c:pt idx="36">
                  <c:v>75.952065693289796</c:v>
                </c:pt>
                <c:pt idx="37">
                  <c:v>74.494214764778704</c:v>
                </c:pt>
                <c:pt idx="38">
                  <c:v>72.437019977850795</c:v>
                </c:pt>
                <c:pt idx="39">
                  <c:v>72.111386296633199</c:v>
                </c:pt>
                <c:pt idx="40">
                  <c:v>70.484117918978299</c:v>
                </c:pt>
                <c:pt idx="41">
                  <c:v>69.997540989305506</c:v>
                </c:pt>
                <c:pt idx="42">
                  <c:v>68.398573953720302</c:v>
                </c:pt>
                <c:pt idx="43">
                  <c:v>67.198400392615497</c:v>
                </c:pt>
                <c:pt idx="44">
                  <c:v>67.280509509019595</c:v>
                </c:pt>
                <c:pt idx="45">
                  <c:v>66.072716814346293</c:v>
                </c:pt>
                <c:pt idx="46">
                  <c:v>67.647134483480698</c:v>
                </c:pt>
                <c:pt idx="47">
                  <c:v>67.260439660660495</c:v>
                </c:pt>
                <c:pt idx="48">
                  <c:v>70.517940409668896</c:v>
                </c:pt>
                <c:pt idx="49">
                  <c:v>75.200448750334203</c:v>
                </c:pt>
                <c:pt idx="50">
                  <c:v>76.360494615648193</c:v>
                </c:pt>
                <c:pt idx="51">
                  <c:v>77.896651724383702</c:v>
                </c:pt>
                <c:pt idx="52">
                  <c:v>78.596573416007004</c:v>
                </c:pt>
                <c:pt idx="53">
                  <c:v>79.374269602891502</c:v>
                </c:pt>
                <c:pt idx="54">
                  <c:v>79.9223533289762</c:v>
                </c:pt>
                <c:pt idx="55">
                  <c:v>81.436683714925096</c:v>
                </c:pt>
                <c:pt idx="56">
                  <c:v>82.485404310888498</c:v>
                </c:pt>
                <c:pt idx="57">
                  <c:v>83.371363793665907</c:v>
                </c:pt>
                <c:pt idx="58">
                  <c:v>84.3679002548553</c:v>
                </c:pt>
                <c:pt idx="59">
                  <c:v>86.546404497333697</c:v>
                </c:pt>
                <c:pt idx="60">
                  <c:v>87.609360451691899</c:v>
                </c:pt>
                <c:pt idx="61">
                  <c:v>89.806767412688998</c:v>
                </c:pt>
                <c:pt idx="62">
                  <c:v>92.445548371709293</c:v>
                </c:pt>
                <c:pt idx="63">
                  <c:v>96.113750448545602</c:v>
                </c:pt>
                <c:pt idx="64">
                  <c:v>98.723574422766305</c:v>
                </c:pt>
                <c:pt idx="65">
                  <c:v>101.59270189666699</c:v>
                </c:pt>
                <c:pt idx="66">
                  <c:v>104.25302382819901</c:v>
                </c:pt>
                <c:pt idx="67">
                  <c:v>105.664861735413</c:v>
                </c:pt>
                <c:pt idx="68">
                  <c:v>106.421893740906</c:v>
                </c:pt>
                <c:pt idx="69">
                  <c:v>107.40363003619601</c:v>
                </c:pt>
                <c:pt idx="70">
                  <c:v>110.451078518698</c:v>
                </c:pt>
                <c:pt idx="71">
                  <c:v>112.275126387561</c:v>
                </c:pt>
                <c:pt idx="72">
                  <c:v>112.728309585874</c:v>
                </c:pt>
                <c:pt idx="73">
                  <c:v>115.088854698934</c:v>
                </c:pt>
                <c:pt idx="74">
                  <c:v>117.024113331398</c:v>
                </c:pt>
                <c:pt idx="75">
                  <c:v>118.611735157859</c:v>
                </c:pt>
                <c:pt idx="76">
                  <c:v>119.93995720538599</c:v>
                </c:pt>
                <c:pt idx="77">
                  <c:v>121.996108453982</c:v>
                </c:pt>
                <c:pt idx="78">
                  <c:v>122.178180557202</c:v>
                </c:pt>
                <c:pt idx="79">
                  <c:v>119.05606578272</c:v>
                </c:pt>
                <c:pt idx="80">
                  <c:v>119.30235410764</c:v>
                </c:pt>
                <c:pt idx="81">
                  <c:v>118.34977327680799</c:v>
                </c:pt>
                <c:pt idx="82">
                  <c:v>116.79366862462</c:v>
                </c:pt>
                <c:pt idx="83">
                  <c:v>115.14703482868001</c:v>
                </c:pt>
                <c:pt idx="84">
                  <c:v>115.034025901399</c:v>
                </c:pt>
                <c:pt idx="85">
                  <c:v>113.335895580505</c:v>
                </c:pt>
                <c:pt idx="86">
                  <c:v>111.49446030247501</c:v>
                </c:pt>
                <c:pt idx="87">
                  <c:v>109.404546891246</c:v>
                </c:pt>
                <c:pt idx="88">
                  <c:v>109.293024403213</c:v>
                </c:pt>
                <c:pt idx="89">
                  <c:v>106.977436728413</c:v>
                </c:pt>
                <c:pt idx="90">
                  <c:v>103.88278239692799</c:v>
                </c:pt>
                <c:pt idx="91">
                  <c:v>101.13169114926301</c:v>
                </c:pt>
                <c:pt idx="92">
                  <c:v>98.074522267987803</c:v>
                </c:pt>
                <c:pt idx="93">
                  <c:v>96.160364544637702</c:v>
                </c:pt>
                <c:pt idx="94">
                  <c:v>95.427439381351604</c:v>
                </c:pt>
                <c:pt idx="95">
                  <c:v>93.203186103634394</c:v>
                </c:pt>
                <c:pt idx="96">
                  <c:v>91.566600879817301</c:v>
                </c:pt>
                <c:pt idx="97">
                  <c:v>89.763579108657098</c:v>
                </c:pt>
                <c:pt idx="98">
                  <c:v>88.110875179101896</c:v>
                </c:pt>
                <c:pt idx="99">
                  <c:v>86.062276336957197</c:v>
                </c:pt>
                <c:pt idx="100">
                  <c:v>83.6679847604115</c:v>
                </c:pt>
                <c:pt idx="101">
                  <c:v>81.321629646640801</c:v>
                </c:pt>
                <c:pt idx="102">
                  <c:v>80.509992880059301</c:v>
                </c:pt>
                <c:pt idx="103">
                  <c:v>79.543817533701002</c:v>
                </c:pt>
                <c:pt idx="104">
                  <c:v>78.683726870492293</c:v>
                </c:pt>
                <c:pt idx="105">
                  <c:v>76.492889423433397</c:v>
                </c:pt>
                <c:pt idx="106">
                  <c:v>75.2480642817861</c:v>
                </c:pt>
                <c:pt idx="107">
                  <c:v>73.414686624250805</c:v>
                </c:pt>
                <c:pt idx="108">
                  <c:v>72.696327713628193</c:v>
                </c:pt>
                <c:pt idx="109">
                  <c:v>71.637880105000406</c:v>
                </c:pt>
                <c:pt idx="110">
                  <c:v>71.216513044636102</c:v>
                </c:pt>
                <c:pt idx="111">
                  <c:v>70.217558259360402</c:v>
                </c:pt>
                <c:pt idx="112">
                  <c:v>69.639874028718594</c:v>
                </c:pt>
                <c:pt idx="113">
                  <c:v>68.347211284533202</c:v>
                </c:pt>
                <c:pt idx="114">
                  <c:v>66.709738441573506</c:v>
                </c:pt>
                <c:pt idx="115">
                  <c:v>65.70241999241</c:v>
                </c:pt>
                <c:pt idx="116">
                  <c:v>65.2664065412837</c:v>
                </c:pt>
                <c:pt idx="117">
                  <c:v>66.041569687535599</c:v>
                </c:pt>
                <c:pt idx="118">
                  <c:v>66.168536376055499</c:v>
                </c:pt>
                <c:pt idx="119">
                  <c:v>67.030874906704895</c:v>
                </c:pt>
                <c:pt idx="120">
                  <c:v>69.2837639769932</c:v>
                </c:pt>
                <c:pt idx="121">
                  <c:v>72.952892932813299</c:v>
                </c:pt>
                <c:pt idx="122">
                  <c:v>76.067997692783095</c:v>
                </c:pt>
                <c:pt idx="123">
                  <c:v>76.115701088993603</c:v>
                </c:pt>
                <c:pt idx="124">
                  <c:v>77.617554231236696</c:v>
                </c:pt>
                <c:pt idx="125">
                  <c:v>77.505779471445607</c:v>
                </c:pt>
                <c:pt idx="126">
                  <c:v>78.835889985165096</c:v>
                </c:pt>
                <c:pt idx="127">
                  <c:v>80.429361948388703</c:v>
                </c:pt>
                <c:pt idx="128">
                  <c:v>81.211462177590306</c:v>
                </c:pt>
                <c:pt idx="129">
                  <c:v>83.791137232544699</c:v>
                </c:pt>
                <c:pt idx="130">
                  <c:v>84.865374807650397</c:v>
                </c:pt>
                <c:pt idx="131">
                  <c:v>87.429696764664001</c:v>
                </c:pt>
                <c:pt idx="132">
                  <c:v>89.735408323541606</c:v>
                </c:pt>
                <c:pt idx="133">
                  <c:v>91.998577773869897</c:v>
                </c:pt>
                <c:pt idx="134">
                  <c:v>93.860563690631693</c:v>
                </c:pt>
                <c:pt idx="135">
                  <c:v>98.074698386940099</c:v>
                </c:pt>
                <c:pt idx="136">
                  <c:v>99.296329240210497</c:v>
                </c:pt>
                <c:pt idx="137">
                  <c:v>101.928470582941</c:v>
                </c:pt>
                <c:pt idx="138">
                  <c:v>102.948237319767</c:v>
                </c:pt>
                <c:pt idx="139">
                  <c:v>104.284597495097</c:v>
                </c:pt>
                <c:pt idx="140">
                  <c:v>107.004830482843</c:v>
                </c:pt>
                <c:pt idx="141">
                  <c:v>109.724336701415</c:v>
                </c:pt>
                <c:pt idx="142">
                  <c:v>111.597519410034</c:v>
                </c:pt>
                <c:pt idx="143">
                  <c:v>113.484836706473</c:v>
                </c:pt>
                <c:pt idx="144">
                  <c:v>114.59548864198</c:v>
                </c:pt>
                <c:pt idx="145">
                  <c:v>116.566178473584</c:v>
                </c:pt>
                <c:pt idx="146">
                  <c:v>119.763489556092</c:v>
                </c:pt>
                <c:pt idx="147">
                  <c:v>119.602764168924</c:v>
                </c:pt>
                <c:pt idx="148">
                  <c:v>120.926760283965</c:v>
                </c:pt>
                <c:pt idx="149">
                  <c:v>119.34084341208199</c:v>
                </c:pt>
                <c:pt idx="150">
                  <c:v>117.325341980117</c:v>
                </c:pt>
                <c:pt idx="151">
                  <c:v>116.949065937724</c:v>
                </c:pt>
                <c:pt idx="152">
                  <c:v>114.768318331573</c:v>
                </c:pt>
                <c:pt idx="153">
                  <c:v>112.452597052633</c:v>
                </c:pt>
                <c:pt idx="154">
                  <c:v>112.471280203657</c:v>
                </c:pt>
                <c:pt idx="155">
                  <c:v>109.08302098329899</c:v>
                </c:pt>
                <c:pt idx="156">
                  <c:v>109.592472094154</c:v>
                </c:pt>
                <c:pt idx="157">
                  <c:v>107.46671165945099</c:v>
                </c:pt>
                <c:pt idx="158">
                  <c:v>103.869251999894</c:v>
                </c:pt>
                <c:pt idx="159">
                  <c:v>101.889064582279</c:v>
                </c:pt>
                <c:pt idx="160">
                  <c:v>97.584724933264397</c:v>
                </c:pt>
                <c:pt idx="161">
                  <c:v>95.562443117458599</c:v>
                </c:pt>
                <c:pt idx="162">
                  <c:v>93.790416718571095</c:v>
                </c:pt>
                <c:pt idx="163">
                  <c:v>91.799865762147505</c:v>
                </c:pt>
                <c:pt idx="164">
                  <c:v>89.592093567746105</c:v>
                </c:pt>
                <c:pt idx="165">
                  <c:v>87.807772037242103</c:v>
                </c:pt>
                <c:pt idx="166">
                  <c:v>86.508832068207994</c:v>
                </c:pt>
                <c:pt idx="167">
                  <c:v>84.9735398130683</c:v>
                </c:pt>
                <c:pt idx="168">
                  <c:v>85.708828624136004</c:v>
                </c:pt>
                <c:pt idx="169">
                  <c:v>84.283284809855004</c:v>
                </c:pt>
                <c:pt idx="170">
                  <c:v>83.332102746108305</c:v>
                </c:pt>
                <c:pt idx="171">
                  <c:v>82.352412985033197</c:v>
                </c:pt>
                <c:pt idx="172">
                  <c:v>79.630980810828902</c:v>
                </c:pt>
                <c:pt idx="173">
                  <c:v>78.905544181955406</c:v>
                </c:pt>
                <c:pt idx="174">
                  <c:v>78.170173899151195</c:v>
                </c:pt>
                <c:pt idx="175">
                  <c:v>76.072857087748901</c:v>
                </c:pt>
                <c:pt idx="176">
                  <c:v>75.585198055251198</c:v>
                </c:pt>
                <c:pt idx="177">
                  <c:v>73.419803514217307</c:v>
                </c:pt>
                <c:pt idx="178">
                  <c:v>72.449300732418294</c:v>
                </c:pt>
                <c:pt idx="179">
                  <c:v>72.650957652931098</c:v>
                </c:pt>
                <c:pt idx="180">
                  <c:v>70.972607679246593</c:v>
                </c:pt>
                <c:pt idx="181">
                  <c:v>68.965066083972303</c:v>
                </c:pt>
                <c:pt idx="182">
                  <c:v>68.019494230796198</c:v>
                </c:pt>
                <c:pt idx="183">
                  <c:v>66.732861511485495</c:v>
                </c:pt>
                <c:pt idx="184">
                  <c:v>65.1542530079806</c:v>
                </c:pt>
                <c:pt idx="185">
                  <c:v>65.915237170003394</c:v>
                </c:pt>
                <c:pt idx="186">
                  <c:v>65.495298409674703</c:v>
                </c:pt>
                <c:pt idx="187">
                  <c:v>65.719375162022004</c:v>
                </c:pt>
                <c:pt idx="188">
                  <c:v>66.807764101964807</c:v>
                </c:pt>
                <c:pt idx="189">
                  <c:v>70.049994876520003</c:v>
                </c:pt>
                <c:pt idx="190">
                  <c:v>73.536841664919905</c:v>
                </c:pt>
                <c:pt idx="191">
                  <c:v>76.222832611317102</c:v>
                </c:pt>
                <c:pt idx="192">
                  <c:v>75.737635701724599</c:v>
                </c:pt>
                <c:pt idx="193">
                  <c:v>76.604968371203398</c:v>
                </c:pt>
                <c:pt idx="194">
                  <c:v>78.818995623388304</c:v>
                </c:pt>
                <c:pt idx="195">
                  <c:v>80.212387114692007</c:v>
                </c:pt>
                <c:pt idx="196">
                  <c:v>80.597057249325502</c:v>
                </c:pt>
                <c:pt idx="197">
                  <c:v>83.169331767697898</c:v>
                </c:pt>
                <c:pt idx="198">
                  <c:v>83.346441308067</c:v>
                </c:pt>
                <c:pt idx="199">
                  <c:v>84.336942517619505</c:v>
                </c:pt>
                <c:pt idx="200">
                  <c:v>85.460470408405101</c:v>
                </c:pt>
                <c:pt idx="201">
                  <c:v>87.415362788357797</c:v>
                </c:pt>
                <c:pt idx="202">
                  <c:v>88.061300372242997</c:v>
                </c:pt>
                <c:pt idx="203">
                  <c:v>88.670896682726607</c:v>
                </c:pt>
                <c:pt idx="204">
                  <c:v>90.825113673827701</c:v>
                </c:pt>
                <c:pt idx="205">
                  <c:v>91.875650349529494</c:v>
                </c:pt>
                <c:pt idx="206">
                  <c:v>94.403516898644995</c:v>
                </c:pt>
                <c:pt idx="207">
                  <c:v>95.034303847219107</c:v>
                </c:pt>
                <c:pt idx="208">
                  <c:v>97.764931916457201</c:v>
                </c:pt>
                <c:pt idx="209">
                  <c:v>98.789590397633106</c:v>
                </c:pt>
                <c:pt idx="210">
                  <c:v>100.263940529007</c:v>
                </c:pt>
                <c:pt idx="211">
                  <c:v>102.557346058543</c:v>
                </c:pt>
                <c:pt idx="212">
                  <c:v>103.70051646904599</c:v>
                </c:pt>
                <c:pt idx="213">
                  <c:v>104.183306574976</c:v>
                </c:pt>
                <c:pt idx="214">
                  <c:v>106.381115723298</c:v>
                </c:pt>
                <c:pt idx="215">
                  <c:v>107.454605630118</c:v>
                </c:pt>
                <c:pt idx="216">
                  <c:v>108.645278022659</c:v>
                </c:pt>
                <c:pt idx="217">
                  <c:v>112.160230119644</c:v>
                </c:pt>
                <c:pt idx="218">
                  <c:v>113.453082162181</c:v>
                </c:pt>
                <c:pt idx="219">
                  <c:v>114.148096596126</c:v>
                </c:pt>
                <c:pt idx="220">
                  <c:v>116.044799609785</c:v>
                </c:pt>
                <c:pt idx="221">
                  <c:v>117.081946391556</c:v>
                </c:pt>
                <c:pt idx="222">
                  <c:v>118.330457414161</c:v>
                </c:pt>
                <c:pt idx="223">
                  <c:v>119.59314392977301</c:v>
                </c:pt>
                <c:pt idx="224">
                  <c:v>121.46627091302101</c:v>
                </c:pt>
                <c:pt idx="225">
                  <c:v>117.535846431686</c:v>
                </c:pt>
                <c:pt idx="226">
                  <c:v>116.118222188346</c:v>
                </c:pt>
                <c:pt idx="227">
                  <c:v>116.01492072629</c:v>
                </c:pt>
                <c:pt idx="228">
                  <c:v>112.99090295515001</c:v>
                </c:pt>
                <c:pt idx="229">
                  <c:v>111.75168626852501</c:v>
                </c:pt>
                <c:pt idx="230">
                  <c:v>108.389591370974</c:v>
                </c:pt>
                <c:pt idx="231">
                  <c:v>107.338145397575</c:v>
                </c:pt>
                <c:pt idx="232">
                  <c:v>104.953938344797</c:v>
                </c:pt>
                <c:pt idx="233">
                  <c:v>102.824975147366</c:v>
                </c:pt>
                <c:pt idx="234">
                  <c:v>100.639623307484</c:v>
                </c:pt>
                <c:pt idx="235">
                  <c:v>98.785980580641194</c:v>
                </c:pt>
                <c:pt idx="236">
                  <c:v>94.499694266854803</c:v>
                </c:pt>
                <c:pt idx="237">
                  <c:v>93.614530470439206</c:v>
                </c:pt>
                <c:pt idx="238">
                  <c:v>92.8732643596489</c:v>
                </c:pt>
                <c:pt idx="239">
                  <c:v>91.076386475580307</c:v>
                </c:pt>
                <c:pt idx="240">
                  <c:v>87.862137566228796</c:v>
                </c:pt>
                <c:pt idx="241">
                  <c:v>86.714149057150493</c:v>
                </c:pt>
                <c:pt idx="242">
                  <c:v>85.596052298888296</c:v>
                </c:pt>
                <c:pt idx="243">
                  <c:v>84.649954649420295</c:v>
                </c:pt>
                <c:pt idx="244">
                  <c:v>83.216291878522995</c:v>
                </c:pt>
                <c:pt idx="245">
                  <c:v>82.410516108851795</c:v>
                </c:pt>
                <c:pt idx="246">
                  <c:v>81.962273166791505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8-4976-B06A-AEF5702A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2634431"/>
        <c:axId val="1342620703"/>
      </c:lineChart>
      <c:catAx>
        <c:axId val="134263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620703"/>
        <c:crosses val="autoZero"/>
        <c:auto val="1"/>
        <c:lblAlgn val="ctr"/>
        <c:lblOffset val="100"/>
        <c:noMultiLvlLbl val="0"/>
      </c:catAx>
      <c:valAx>
        <c:axId val="134262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63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Left Leg</a:t>
            </a:r>
            <a:endParaRPr lang="he-IL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left_leg!$B$1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left_leg!$A$2:$A$248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left_leg!$B$2:$B$248</c:f>
              <c:numCache>
                <c:formatCode>General</c:formatCode>
                <c:ptCount val="247"/>
                <c:pt idx="0">
                  <c:v>74.470931685310006</c:v>
                </c:pt>
                <c:pt idx="1">
                  <c:v>69.255317875745305</c:v>
                </c:pt>
                <c:pt idx="2">
                  <c:v>66.510065481217197</c:v>
                </c:pt>
                <c:pt idx="3">
                  <c:v>68.135542872456597</c:v>
                </c:pt>
                <c:pt idx="4">
                  <c:v>66.8823356747872</c:v>
                </c:pt>
                <c:pt idx="5">
                  <c:v>70.1867356744267</c:v>
                </c:pt>
                <c:pt idx="6">
                  <c:v>79.498261593161999</c:v>
                </c:pt>
                <c:pt idx="7">
                  <c:v>83.319944993943494</c:v>
                </c:pt>
                <c:pt idx="8">
                  <c:v>87.021818750554999</c:v>
                </c:pt>
                <c:pt idx="9">
                  <c:v>90</c:v>
                </c:pt>
                <c:pt idx="10">
                  <c:v>90</c:v>
                </c:pt>
                <c:pt idx="11">
                  <c:v>93.094058058917</c:v>
                </c:pt>
                <c:pt idx="12">
                  <c:v>100.80121185886701</c:v>
                </c:pt>
                <c:pt idx="13">
                  <c:v>100.193238174386</c:v>
                </c:pt>
                <c:pt idx="14">
                  <c:v>100.755902805416</c:v>
                </c:pt>
                <c:pt idx="15">
                  <c:v>104.360592826307</c:v>
                </c:pt>
                <c:pt idx="16">
                  <c:v>104.195304279452</c:v>
                </c:pt>
                <c:pt idx="17">
                  <c:v>101.03173993553099</c:v>
                </c:pt>
                <c:pt idx="18">
                  <c:v>100.37384719408701</c:v>
                </c:pt>
                <c:pt idx="19">
                  <c:v>100.648856662434</c:v>
                </c:pt>
                <c:pt idx="20">
                  <c:v>100.091057238888</c:v>
                </c:pt>
                <c:pt idx="21">
                  <c:v>100.06068979532201</c:v>
                </c:pt>
                <c:pt idx="22">
                  <c:v>99.308630233255997</c:v>
                </c:pt>
                <c:pt idx="23">
                  <c:v>100.241432979732</c:v>
                </c:pt>
                <c:pt idx="24">
                  <c:v>100.21067840431</c:v>
                </c:pt>
                <c:pt idx="25">
                  <c:v>98.905381836640899</c:v>
                </c:pt>
                <c:pt idx="26">
                  <c:v>96.889575724212506</c:v>
                </c:pt>
                <c:pt idx="27">
                  <c:v>96.056129722757902</c:v>
                </c:pt>
                <c:pt idx="28">
                  <c:v>92.674415886539805</c:v>
                </c:pt>
                <c:pt idx="29">
                  <c:v>94.408087339439703</c:v>
                </c:pt>
                <c:pt idx="30">
                  <c:v>93.982520571828999</c:v>
                </c:pt>
                <c:pt idx="31">
                  <c:v>95.792796495032107</c:v>
                </c:pt>
                <c:pt idx="32">
                  <c:v>94.475475000228599</c:v>
                </c:pt>
                <c:pt idx="33">
                  <c:v>95.364472710797401</c:v>
                </c:pt>
                <c:pt idx="34">
                  <c:v>97.933397473220694</c:v>
                </c:pt>
                <c:pt idx="35">
                  <c:v>91.729030887611202</c:v>
                </c:pt>
                <c:pt idx="36">
                  <c:v>87.297055962185198</c:v>
                </c:pt>
                <c:pt idx="37">
                  <c:v>84.559667968994404</c:v>
                </c:pt>
                <c:pt idx="38">
                  <c:v>88.474733142597898</c:v>
                </c:pt>
                <c:pt idx="39">
                  <c:v>83.410586823573894</c:v>
                </c:pt>
                <c:pt idx="40">
                  <c:v>79.912944421917004</c:v>
                </c:pt>
                <c:pt idx="41">
                  <c:v>83.858294097349301</c:v>
                </c:pt>
                <c:pt idx="42">
                  <c:v>85.094265584089598</c:v>
                </c:pt>
                <c:pt idx="43">
                  <c:v>84.685454330055194</c:v>
                </c:pt>
                <c:pt idx="44">
                  <c:v>87.968867685418999</c:v>
                </c:pt>
                <c:pt idx="45">
                  <c:v>87.673145760518196</c:v>
                </c:pt>
                <c:pt idx="46">
                  <c:v>94.483831145399094</c:v>
                </c:pt>
                <c:pt idx="47">
                  <c:v>97.766452783298405</c:v>
                </c:pt>
                <c:pt idx="48">
                  <c:v>96.844259299028806</c:v>
                </c:pt>
                <c:pt idx="49">
                  <c:v>94.882202565885706</c:v>
                </c:pt>
                <c:pt idx="50">
                  <c:v>96.170858011478501</c:v>
                </c:pt>
                <c:pt idx="51">
                  <c:v>91.432096184164607</c:v>
                </c:pt>
                <c:pt idx="52">
                  <c:v>82.078409166727894</c:v>
                </c:pt>
                <c:pt idx="53">
                  <c:v>83.510247166271299</c:v>
                </c:pt>
                <c:pt idx="54">
                  <c:v>84.338579862936598</c:v>
                </c:pt>
                <c:pt idx="55">
                  <c:v>85.070876565582296</c:v>
                </c:pt>
                <c:pt idx="56">
                  <c:v>81.636064414855895</c:v>
                </c:pt>
                <c:pt idx="57">
                  <c:v>81.494186119590694</c:v>
                </c:pt>
                <c:pt idx="58">
                  <c:v>79.2436722328342</c:v>
                </c:pt>
                <c:pt idx="59">
                  <c:v>78.1182374046993</c:v>
                </c:pt>
                <c:pt idx="60">
                  <c:v>81.859921017090002</c:v>
                </c:pt>
                <c:pt idx="61">
                  <c:v>81.217071112305604</c:v>
                </c:pt>
                <c:pt idx="62">
                  <c:v>82.516482314506803</c:v>
                </c:pt>
                <c:pt idx="63">
                  <c:v>79.562524648881706</c:v>
                </c:pt>
                <c:pt idx="64">
                  <c:v>81.658600531689899</c:v>
                </c:pt>
                <c:pt idx="65">
                  <c:v>83.493248635458897</c:v>
                </c:pt>
                <c:pt idx="66">
                  <c:v>83.334882931068506</c:v>
                </c:pt>
                <c:pt idx="67">
                  <c:v>85.038844195336495</c:v>
                </c:pt>
                <c:pt idx="68">
                  <c:v>80.293041250177495</c:v>
                </c:pt>
                <c:pt idx="69">
                  <c:v>79.728680271809395</c:v>
                </c:pt>
                <c:pt idx="70">
                  <c:v>77.974626141018803</c:v>
                </c:pt>
                <c:pt idx="71">
                  <c:v>76.218402764346294</c:v>
                </c:pt>
                <c:pt idx="72">
                  <c:v>74.622001910875696</c:v>
                </c:pt>
                <c:pt idx="73">
                  <c:v>72.189503612077999</c:v>
                </c:pt>
                <c:pt idx="74">
                  <c:v>69.403971688851598</c:v>
                </c:pt>
                <c:pt idx="75">
                  <c:v>69.760041540848704</c:v>
                </c:pt>
                <c:pt idx="76">
                  <c:v>69.408753609637799</c:v>
                </c:pt>
                <c:pt idx="77">
                  <c:v>69.587042588540996</c:v>
                </c:pt>
                <c:pt idx="78">
                  <c:v>65.5828356382263</c:v>
                </c:pt>
                <c:pt idx="79">
                  <c:v>63.364184207384902</c:v>
                </c:pt>
                <c:pt idx="80">
                  <c:v>69.208823330691899</c:v>
                </c:pt>
                <c:pt idx="81">
                  <c:v>76.021028275321299</c:v>
                </c:pt>
                <c:pt idx="82">
                  <c:v>80.828270969833994</c:v>
                </c:pt>
                <c:pt idx="83">
                  <c:v>84.045227066250504</c:v>
                </c:pt>
                <c:pt idx="84">
                  <c:v>87.965882591076706</c:v>
                </c:pt>
                <c:pt idx="85">
                  <c:v>88.524571935678495</c:v>
                </c:pt>
                <c:pt idx="86">
                  <c:v>89.969716821258999</c:v>
                </c:pt>
                <c:pt idx="87">
                  <c:v>91.7357045889284</c:v>
                </c:pt>
                <c:pt idx="88">
                  <c:v>95.116262817738999</c:v>
                </c:pt>
                <c:pt idx="89">
                  <c:v>96.562948281290105</c:v>
                </c:pt>
                <c:pt idx="90">
                  <c:v>97.7086543567967</c:v>
                </c:pt>
                <c:pt idx="91">
                  <c:v>96.346593866617695</c:v>
                </c:pt>
                <c:pt idx="92">
                  <c:v>95.530376857244093</c:v>
                </c:pt>
                <c:pt idx="93">
                  <c:v>96.788614338038997</c:v>
                </c:pt>
                <c:pt idx="94">
                  <c:v>94.875014679179998</c:v>
                </c:pt>
                <c:pt idx="95">
                  <c:v>93.963597468607304</c:v>
                </c:pt>
                <c:pt idx="96">
                  <c:v>94.2300586819172</c:v>
                </c:pt>
                <c:pt idx="97">
                  <c:v>90.784824602991804</c:v>
                </c:pt>
                <c:pt idx="98">
                  <c:v>91.013625641449096</c:v>
                </c:pt>
                <c:pt idx="99">
                  <c:v>93.214740797991098</c:v>
                </c:pt>
                <c:pt idx="100">
                  <c:v>94.783794971468396</c:v>
                </c:pt>
                <c:pt idx="101">
                  <c:v>92.115898380820795</c:v>
                </c:pt>
                <c:pt idx="102">
                  <c:v>93.677190979842706</c:v>
                </c:pt>
                <c:pt idx="103">
                  <c:v>95.270739576144194</c:v>
                </c:pt>
                <c:pt idx="104">
                  <c:v>92.954579824059607</c:v>
                </c:pt>
                <c:pt idx="105">
                  <c:v>92.043787812296898</c:v>
                </c:pt>
                <c:pt idx="106">
                  <c:v>89.807702277128598</c:v>
                </c:pt>
                <c:pt idx="107">
                  <c:v>91.558091992929903</c:v>
                </c:pt>
                <c:pt idx="108">
                  <c:v>85.9567864579424</c:v>
                </c:pt>
                <c:pt idx="109">
                  <c:v>84.561372794616204</c:v>
                </c:pt>
                <c:pt idx="110">
                  <c:v>83.480198248343001</c:v>
                </c:pt>
                <c:pt idx="111">
                  <c:v>82.049532134801098</c:v>
                </c:pt>
                <c:pt idx="112">
                  <c:v>81.429368899496197</c:v>
                </c:pt>
                <c:pt idx="113">
                  <c:v>81.843285581100403</c:v>
                </c:pt>
                <c:pt idx="114">
                  <c:v>84.148326236779496</c:v>
                </c:pt>
                <c:pt idx="115">
                  <c:v>80.082665452120906</c:v>
                </c:pt>
                <c:pt idx="116">
                  <c:v>82.526817138547599</c:v>
                </c:pt>
                <c:pt idx="117">
                  <c:v>87.398325732465494</c:v>
                </c:pt>
                <c:pt idx="118">
                  <c:v>88.568390555075197</c:v>
                </c:pt>
                <c:pt idx="119">
                  <c:v>101.297792680534</c:v>
                </c:pt>
                <c:pt idx="120">
                  <c:v>104.076965408129</c:v>
                </c:pt>
                <c:pt idx="121">
                  <c:v>103.626141206699</c:v>
                </c:pt>
                <c:pt idx="122">
                  <c:v>101.607607027207</c:v>
                </c:pt>
                <c:pt idx="123">
                  <c:v>106.88679112394399</c:v>
                </c:pt>
                <c:pt idx="124">
                  <c:v>105.74275604552</c:v>
                </c:pt>
                <c:pt idx="125">
                  <c:v>113.022926946994</c:v>
                </c:pt>
                <c:pt idx="126">
                  <c:v>112.749522946727</c:v>
                </c:pt>
                <c:pt idx="127">
                  <c:v>103.567246622724</c:v>
                </c:pt>
                <c:pt idx="128">
                  <c:v>101.157347536435</c:v>
                </c:pt>
                <c:pt idx="129">
                  <c:v>83.564338107599298</c:v>
                </c:pt>
                <c:pt idx="130">
                  <c:v>80.738922019004605</c:v>
                </c:pt>
                <c:pt idx="131">
                  <c:v>80.150985488882895</c:v>
                </c:pt>
                <c:pt idx="132">
                  <c:v>81.092397995447399</c:v>
                </c:pt>
                <c:pt idx="133">
                  <c:v>86.416235358047601</c:v>
                </c:pt>
                <c:pt idx="134">
                  <c:v>84.995339859152494</c:v>
                </c:pt>
                <c:pt idx="135">
                  <c:v>81.619599963002401</c:v>
                </c:pt>
                <c:pt idx="136">
                  <c:v>84.793876882913693</c:v>
                </c:pt>
                <c:pt idx="137">
                  <c:v>84.830665048621</c:v>
                </c:pt>
                <c:pt idx="138">
                  <c:v>81.875830728510294</c:v>
                </c:pt>
                <c:pt idx="139">
                  <c:v>80.658699465503901</c:v>
                </c:pt>
                <c:pt idx="140">
                  <c:v>79.517283720851495</c:v>
                </c:pt>
                <c:pt idx="141">
                  <c:v>78.206914481427802</c:v>
                </c:pt>
                <c:pt idx="142">
                  <c:v>78.031524348416099</c:v>
                </c:pt>
                <c:pt idx="143">
                  <c:v>75.276911348101507</c:v>
                </c:pt>
                <c:pt idx="144">
                  <c:v>74.386934692040001</c:v>
                </c:pt>
                <c:pt idx="145">
                  <c:v>69.378014908436199</c:v>
                </c:pt>
                <c:pt idx="146">
                  <c:v>69.553305764678797</c:v>
                </c:pt>
                <c:pt idx="147">
                  <c:v>68.940426680900302</c:v>
                </c:pt>
                <c:pt idx="148">
                  <c:v>69.3238773516306</c:v>
                </c:pt>
                <c:pt idx="149">
                  <c:v>69.815046746909303</c:v>
                </c:pt>
                <c:pt idx="150">
                  <c:v>79.515653319224199</c:v>
                </c:pt>
                <c:pt idx="151">
                  <c:v>85.1234789028357</c:v>
                </c:pt>
                <c:pt idx="152">
                  <c:v>86.713786751067502</c:v>
                </c:pt>
                <c:pt idx="153">
                  <c:v>89.703133332675193</c:v>
                </c:pt>
                <c:pt idx="154">
                  <c:v>93.863616779559493</c:v>
                </c:pt>
                <c:pt idx="155">
                  <c:v>93.626022921157897</c:v>
                </c:pt>
                <c:pt idx="156">
                  <c:v>93.799363491020699</c:v>
                </c:pt>
                <c:pt idx="157">
                  <c:v>96.345767357316603</c:v>
                </c:pt>
                <c:pt idx="158">
                  <c:v>98.718418811540602</c:v>
                </c:pt>
                <c:pt idx="159">
                  <c:v>98.238155502511603</c:v>
                </c:pt>
                <c:pt idx="160">
                  <c:v>100.92226422934</c:v>
                </c:pt>
                <c:pt idx="161">
                  <c:v>102.350177642508</c:v>
                </c:pt>
                <c:pt idx="162">
                  <c:v>102.03926881599899</c:v>
                </c:pt>
                <c:pt idx="163">
                  <c:v>102.937829535235</c:v>
                </c:pt>
                <c:pt idx="164">
                  <c:v>101.263346341399</c:v>
                </c:pt>
                <c:pt idx="165">
                  <c:v>96.9807108276338</c:v>
                </c:pt>
                <c:pt idx="166">
                  <c:v>96.824476063295407</c:v>
                </c:pt>
                <c:pt idx="167">
                  <c:v>96.331761901508202</c:v>
                </c:pt>
                <c:pt idx="168">
                  <c:v>96.243277461622995</c:v>
                </c:pt>
                <c:pt idx="169">
                  <c:v>97.688847605533695</c:v>
                </c:pt>
                <c:pt idx="170">
                  <c:v>98.181122625187996</c:v>
                </c:pt>
                <c:pt idx="171">
                  <c:v>98.771822193941603</c:v>
                </c:pt>
                <c:pt idx="172">
                  <c:v>98.771822193941603</c:v>
                </c:pt>
                <c:pt idx="173">
                  <c:v>98.898744283811595</c:v>
                </c:pt>
                <c:pt idx="174">
                  <c:v>99.920960893171596</c:v>
                </c:pt>
                <c:pt idx="175">
                  <c:v>99.580424311110093</c:v>
                </c:pt>
                <c:pt idx="176">
                  <c:v>95.833273902295304</c:v>
                </c:pt>
                <c:pt idx="177">
                  <c:v>93.855530695940104</c:v>
                </c:pt>
                <c:pt idx="178">
                  <c:v>92.372496932600001</c:v>
                </c:pt>
                <c:pt idx="179">
                  <c:v>89.309019343356994</c:v>
                </c:pt>
                <c:pt idx="180">
                  <c:v>92.382989834796206</c:v>
                </c:pt>
                <c:pt idx="181">
                  <c:v>88.967755308434207</c:v>
                </c:pt>
                <c:pt idx="182">
                  <c:v>92.0934847142058</c:v>
                </c:pt>
                <c:pt idx="183">
                  <c:v>91.977318538883907</c:v>
                </c:pt>
                <c:pt idx="184">
                  <c:v>86.907535910986198</c:v>
                </c:pt>
                <c:pt idx="185">
                  <c:v>88.297442030476901</c:v>
                </c:pt>
                <c:pt idx="186">
                  <c:v>92.910837826167693</c:v>
                </c:pt>
                <c:pt idx="187">
                  <c:v>92.096480643610406</c:v>
                </c:pt>
                <c:pt idx="188">
                  <c:v>93.439869693746004</c:v>
                </c:pt>
                <c:pt idx="189">
                  <c:v>91.051679694652904</c:v>
                </c:pt>
                <c:pt idx="190">
                  <c:v>98.478154100816596</c:v>
                </c:pt>
                <c:pt idx="191">
                  <c:v>108.117523929169</c:v>
                </c:pt>
                <c:pt idx="192">
                  <c:v>108.505947274207</c:v>
                </c:pt>
                <c:pt idx="193">
                  <c:v>103.34135821574201</c:v>
                </c:pt>
                <c:pt idx="194">
                  <c:v>102.51976624173101</c:v>
                </c:pt>
                <c:pt idx="195">
                  <c:v>104.547799334513</c:v>
                </c:pt>
                <c:pt idx="196">
                  <c:v>102.79439939076499</c:v>
                </c:pt>
                <c:pt idx="197">
                  <c:v>99.787244928473001</c:v>
                </c:pt>
                <c:pt idx="198">
                  <c:v>88.332614261413994</c:v>
                </c:pt>
                <c:pt idx="199">
                  <c:v>84.901798608513204</c:v>
                </c:pt>
                <c:pt idx="200">
                  <c:v>83.173618665744897</c:v>
                </c:pt>
                <c:pt idx="201">
                  <c:v>82.193803252871504</c:v>
                </c:pt>
                <c:pt idx="202">
                  <c:v>85.669261136864705</c:v>
                </c:pt>
                <c:pt idx="203">
                  <c:v>87.683859924735302</c:v>
                </c:pt>
                <c:pt idx="204">
                  <c:v>90.047195853833898</c:v>
                </c:pt>
                <c:pt idx="205">
                  <c:v>87.175618214556806</c:v>
                </c:pt>
                <c:pt idx="206">
                  <c:v>83.055406686344298</c:v>
                </c:pt>
                <c:pt idx="207">
                  <c:v>79.546698959484601</c:v>
                </c:pt>
                <c:pt idx="208">
                  <c:v>80.156276609305607</c:v>
                </c:pt>
                <c:pt idx="209">
                  <c:v>76.794501950569099</c:v>
                </c:pt>
                <c:pt idx="210">
                  <c:v>75.433861594028599</c:v>
                </c:pt>
                <c:pt idx="211">
                  <c:v>76.453503169895995</c:v>
                </c:pt>
                <c:pt idx="212">
                  <c:v>76.803647001932703</c:v>
                </c:pt>
                <c:pt idx="213">
                  <c:v>79.080467853029205</c:v>
                </c:pt>
                <c:pt idx="214">
                  <c:v>79.080467853029205</c:v>
                </c:pt>
                <c:pt idx="215">
                  <c:v>78.631063849490602</c:v>
                </c:pt>
                <c:pt idx="216">
                  <c:v>77.539022614652794</c:v>
                </c:pt>
                <c:pt idx="217">
                  <c:v>76.885678009712294</c:v>
                </c:pt>
                <c:pt idx="218">
                  <c:v>74.670245065368405</c:v>
                </c:pt>
                <c:pt idx="219">
                  <c:v>72.496734702438602</c:v>
                </c:pt>
                <c:pt idx="220">
                  <c:v>72.496734702438602</c:v>
                </c:pt>
                <c:pt idx="221">
                  <c:v>69.651339519175707</c:v>
                </c:pt>
                <c:pt idx="222">
                  <c:v>67.771072263893899</c:v>
                </c:pt>
                <c:pt idx="223">
                  <c:v>71.343092937290095</c:v>
                </c:pt>
                <c:pt idx="224">
                  <c:v>70.972357358461295</c:v>
                </c:pt>
                <c:pt idx="225">
                  <c:v>73.642732095409798</c:v>
                </c:pt>
                <c:pt idx="226">
                  <c:v>78.014794949164397</c:v>
                </c:pt>
                <c:pt idx="227">
                  <c:v>82.041427503322296</c:v>
                </c:pt>
                <c:pt idx="228">
                  <c:v>87.961621900317994</c:v>
                </c:pt>
                <c:pt idx="229">
                  <c:v>90.296866667324693</c:v>
                </c:pt>
                <c:pt idx="230">
                  <c:v>94.081884607450107</c:v>
                </c:pt>
                <c:pt idx="231">
                  <c:v>95.2634729827016</c:v>
                </c:pt>
                <c:pt idx="232">
                  <c:v>96.346593866617695</c:v>
                </c:pt>
                <c:pt idx="233">
                  <c:v>96.346593866617695</c:v>
                </c:pt>
                <c:pt idx="234">
                  <c:v>97.419423142409201</c:v>
                </c:pt>
                <c:pt idx="235">
                  <c:v>96.314855747997697</c:v>
                </c:pt>
                <c:pt idx="236">
                  <c:v>99.424579615764102</c:v>
                </c:pt>
                <c:pt idx="237">
                  <c:v>97.390800033315301</c:v>
                </c:pt>
                <c:pt idx="238">
                  <c:v>95.737210292816201</c:v>
                </c:pt>
                <c:pt idx="239">
                  <c:v>92.575987167525497</c:v>
                </c:pt>
                <c:pt idx="240">
                  <c:v>94.162525420892095</c:v>
                </c:pt>
                <c:pt idx="241">
                  <c:v>93.9679181379868</c:v>
                </c:pt>
                <c:pt idx="242">
                  <c:v>92.784986418785707</c:v>
                </c:pt>
                <c:pt idx="243">
                  <c:v>93.099028552162807</c:v>
                </c:pt>
                <c:pt idx="244">
                  <c:v>93.548098264176105</c:v>
                </c:pt>
                <c:pt idx="245">
                  <c:v>94.431352519276004</c:v>
                </c:pt>
                <c:pt idx="246">
                  <c:v>98.341280833001804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9B-4B4E-B8BA-48FADC07B685}"/>
            </c:ext>
          </c:extLst>
        </c:ser>
        <c:ser>
          <c:idx val="1"/>
          <c:order val="1"/>
          <c:tx>
            <c:strRef>
              <c:f>left_leg!$C$1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left_leg!$A$2:$A$248</c:f>
              <c:numCache>
                <c:formatCode>General</c:formatCode>
                <c:ptCount val="247"/>
                <c:pt idx="0">
                  <c:v>3.3360323886639599E-2</c:v>
                </c:pt>
                <c:pt idx="1">
                  <c:v>6.6720647773279296E-2</c:v>
                </c:pt>
                <c:pt idx="2">
                  <c:v>0.100080971659919</c:v>
                </c:pt>
                <c:pt idx="3">
                  <c:v>0.13344129554655801</c:v>
                </c:pt>
                <c:pt idx="4">
                  <c:v>0.16680161943319799</c:v>
                </c:pt>
                <c:pt idx="5">
                  <c:v>0.200161943319838</c:v>
                </c:pt>
                <c:pt idx="6">
                  <c:v>0.23352226720647701</c:v>
                </c:pt>
                <c:pt idx="7">
                  <c:v>0.26688259109311702</c:v>
                </c:pt>
                <c:pt idx="8">
                  <c:v>0.30024291497975703</c:v>
                </c:pt>
                <c:pt idx="9">
                  <c:v>0.33360323886639598</c:v>
                </c:pt>
                <c:pt idx="10">
                  <c:v>0.36696356275303599</c:v>
                </c:pt>
                <c:pt idx="11">
                  <c:v>0.400323886639676</c:v>
                </c:pt>
                <c:pt idx="12">
                  <c:v>0.43368421052631501</c:v>
                </c:pt>
                <c:pt idx="13">
                  <c:v>0.46704453441295501</c:v>
                </c:pt>
                <c:pt idx="14">
                  <c:v>0.50040485829959502</c:v>
                </c:pt>
                <c:pt idx="15">
                  <c:v>0.53376518218623403</c:v>
                </c:pt>
                <c:pt idx="16">
                  <c:v>0.56712550607287404</c:v>
                </c:pt>
                <c:pt idx="17">
                  <c:v>0.60048582995951405</c:v>
                </c:pt>
                <c:pt idx="18">
                  <c:v>0.63384615384615295</c:v>
                </c:pt>
                <c:pt idx="19">
                  <c:v>0.66720647773279296</c:v>
                </c:pt>
                <c:pt idx="20">
                  <c:v>0.70056680161943297</c:v>
                </c:pt>
                <c:pt idx="21">
                  <c:v>0.73392712550607198</c:v>
                </c:pt>
                <c:pt idx="22">
                  <c:v>0.76728744939271198</c:v>
                </c:pt>
                <c:pt idx="23">
                  <c:v>0.80064777327935199</c:v>
                </c:pt>
                <c:pt idx="24">
                  <c:v>0.834008097165991</c:v>
                </c:pt>
                <c:pt idx="25">
                  <c:v>0.86736842105263101</c:v>
                </c:pt>
                <c:pt idx="26">
                  <c:v>0.90072874493927102</c:v>
                </c:pt>
                <c:pt idx="27">
                  <c:v>0.93408906882591003</c:v>
                </c:pt>
                <c:pt idx="28">
                  <c:v>0.96744939271255004</c:v>
                </c:pt>
                <c:pt idx="29">
                  <c:v>1.00080971659919</c:v>
                </c:pt>
                <c:pt idx="30">
                  <c:v>1.0341700404858301</c:v>
                </c:pt>
                <c:pt idx="31">
                  <c:v>1.0675303643724601</c:v>
                </c:pt>
                <c:pt idx="32">
                  <c:v>1.1008906882591001</c:v>
                </c:pt>
                <c:pt idx="33">
                  <c:v>1.1342510121457401</c:v>
                </c:pt>
                <c:pt idx="34">
                  <c:v>1.1676113360323801</c:v>
                </c:pt>
                <c:pt idx="35">
                  <c:v>1.2009716599190201</c:v>
                </c:pt>
                <c:pt idx="36">
                  <c:v>1.2343319838056599</c:v>
                </c:pt>
                <c:pt idx="37">
                  <c:v>1.2676923076922999</c:v>
                </c:pt>
                <c:pt idx="38">
                  <c:v>1.3010526315789399</c:v>
                </c:pt>
                <c:pt idx="39">
                  <c:v>1.3344129554655799</c:v>
                </c:pt>
                <c:pt idx="40">
                  <c:v>1.3677732793522199</c:v>
                </c:pt>
                <c:pt idx="41">
                  <c:v>1.4011336032388599</c:v>
                </c:pt>
                <c:pt idx="42">
                  <c:v>1.4344939271254999</c:v>
                </c:pt>
                <c:pt idx="43">
                  <c:v>1.46785425101214</c:v>
                </c:pt>
                <c:pt idx="44">
                  <c:v>1.50121457489878</c:v>
                </c:pt>
                <c:pt idx="45">
                  <c:v>1.53457489878542</c:v>
                </c:pt>
                <c:pt idx="46">
                  <c:v>1.56793522267206</c:v>
                </c:pt>
                <c:pt idx="47">
                  <c:v>1.6012955465587</c:v>
                </c:pt>
                <c:pt idx="48">
                  <c:v>1.63465587044534</c:v>
                </c:pt>
                <c:pt idx="49">
                  <c:v>1.66801619433198</c:v>
                </c:pt>
                <c:pt idx="50">
                  <c:v>1.70137651821862</c:v>
                </c:pt>
                <c:pt idx="51">
                  <c:v>1.73473684210526</c:v>
                </c:pt>
                <c:pt idx="52">
                  <c:v>1.7680971659919</c:v>
                </c:pt>
                <c:pt idx="53">
                  <c:v>1.80145748987854</c:v>
                </c:pt>
                <c:pt idx="54">
                  <c:v>1.8348178137651801</c:v>
                </c:pt>
                <c:pt idx="55">
                  <c:v>1.8681781376518201</c:v>
                </c:pt>
                <c:pt idx="56">
                  <c:v>1.9015384615384601</c:v>
                </c:pt>
                <c:pt idx="57">
                  <c:v>1.9348987854251001</c:v>
                </c:pt>
                <c:pt idx="58">
                  <c:v>1.9682591093117401</c:v>
                </c:pt>
                <c:pt idx="59">
                  <c:v>2.0016194331983801</c:v>
                </c:pt>
                <c:pt idx="60">
                  <c:v>2.0349797570850199</c:v>
                </c:pt>
                <c:pt idx="61">
                  <c:v>2.0683400809716601</c:v>
                </c:pt>
                <c:pt idx="62">
                  <c:v>2.1017004048582901</c:v>
                </c:pt>
                <c:pt idx="63">
                  <c:v>2.1350607287449299</c:v>
                </c:pt>
                <c:pt idx="64">
                  <c:v>2.1684210526315701</c:v>
                </c:pt>
                <c:pt idx="65">
                  <c:v>2.2017813765182099</c:v>
                </c:pt>
                <c:pt idx="66">
                  <c:v>2.2351417004048502</c:v>
                </c:pt>
                <c:pt idx="67">
                  <c:v>2.2685020242914899</c:v>
                </c:pt>
                <c:pt idx="68">
                  <c:v>2.3018623481781302</c:v>
                </c:pt>
                <c:pt idx="69">
                  <c:v>2.33522267206477</c:v>
                </c:pt>
                <c:pt idx="70">
                  <c:v>2.3685829959514102</c:v>
                </c:pt>
                <c:pt idx="71">
                  <c:v>2.40194331983805</c:v>
                </c:pt>
                <c:pt idx="72">
                  <c:v>2.4353036437246902</c:v>
                </c:pt>
                <c:pt idx="73">
                  <c:v>2.46866396761133</c:v>
                </c:pt>
                <c:pt idx="74">
                  <c:v>2.5020242914979698</c:v>
                </c:pt>
                <c:pt idx="75">
                  <c:v>2.53538461538461</c:v>
                </c:pt>
                <c:pt idx="76">
                  <c:v>2.5687449392712498</c:v>
                </c:pt>
                <c:pt idx="77">
                  <c:v>2.60210526315789</c:v>
                </c:pt>
                <c:pt idx="78">
                  <c:v>2.6354655870445298</c:v>
                </c:pt>
                <c:pt idx="79">
                  <c:v>2.6688259109311701</c:v>
                </c:pt>
                <c:pt idx="80">
                  <c:v>2.7021862348178098</c:v>
                </c:pt>
                <c:pt idx="81">
                  <c:v>2.7355465587044501</c:v>
                </c:pt>
                <c:pt idx="82">
                  <c:v>2.7689068825910899</c:v>
                </c:pt>
                <c:pt idx="83">
                  <c:v>2.8022672064777301</c:v>
                </c:pt>
                <c:pt idx="84">
                  <c:v>2.8356275303643699</c:v>
                </c:pt>
                <c:pt idx="85">
                  <c:v>2.8689878542510101</c:v>
                </c:pt>
                <c:pt idx="86">
                  <c:v>2.9023481781376499</c:v>
                </c:pt>
                <c:pt idx="87">
                  <c:v>2.9357085020242901</c:v>
                </c:pt>
                <c:pt idx="88">
                  <c:v>2.9690688259109299</c:v>
                </c:pt>
                <c:pt idx="89">
                  <c:v>3.0024291497975701</c:v>
                </c:pt>
                <c:pt idx="90">
                  <c:v>3.0357894736842099</c:v>
                </c:pt>
                <c:pt idx="91">
                  <c:v>3.0691497975708502</c:v>
                </c:pt>
                <c:pt idx="92">
                  <c:v>3.1025101214574899</c:v>
                </c:pt>
                <c:pt idx="93">
                  <c:v>3.13587044534412</c:v>
                </c:pt>
                <c:pt idx="94">
                  <c:v>3.1692307692307602</c:v>
                </c:pt>
                <c:pt idx="95">
                  <c:v>3.2025910931174</c:v>
                </c:pt>
                <c:pt idx="96">
                  <c:v>3.2359514170040402</c:v>
                </c:pt>
                <c:pt idx="97">
                  <c:v>3.26931174089068</c:v>
                </c:pt>
                <c:pt idx="98">
                  <c:v>3.3026720647773198</c:v>
                </c:pt>
                <c:pt idx="99">
                  <c:v>3.33603238866396</c:v>
                </c:pt>
                <c:pt idx="100">
                  <c:v>3.3693927125505998</c:v>
                </c:pt>
                <c:pt idx="101">
                  <c:v>3.40275303643724</c:v>
                </c:pt>
                <c:pt idx="102">
                  <c:v>3.4361133603238798</c:v>
                </c:pt>
                <c:pt idx="103">
                  <c:v>3.46947368421052</c:v>
                </c:pt>
                <c:pt idx="104">
                  <c:v>3.5028340080971598</c:v>
                </c:pt>
                <c:pt idx="105">
                  <c:v>3.5361943319838001</c:v>
                </c:pt>
                <c:pt idx="106">
                  <c:v>3.5695546558704399</c:v>
                </c:pt>
                <c:pt idx="107">
                  <c:v>3.6029149797570801</c:v>
                </c:pt>
                <c:pt idx="108">
                  <c:v>3.6362753036437199</c:v>
                </c:pt>
                <c:pt idx="109">
                  <c:v>3.6696356275303601</c:v>
                </c:pt>
                <c:pt idx="110">
                  <c:v>3.7029959514169999</c:v>
                </c:pt>
                <c:pt idx="111">
                  <c:v>3.7363562753036401</c:v>
                </c:pt>
                <c:pt idx="112">
                  <c:v>3.7697165991902799</c:v>
                </c:pt>
                <c:pt idx="113">
                  <c:v>3.8030769230769201</c:v>
                </c:pt>
                <c:pt idx="114">
                  <c:v>3.8364372469635599</c:v>
                </c:pt>
                <c:pt idx="115">
                  <c:v>3.8697975708502002</c:v>
                </c:pt>
                <c:pt idx="116">
                  <c:v>3.9031578947368399</c:v>
                </c:pt>
                <c:pt idx="117">
                  <c:v>3.9365182186234802</c:v>
                </c:pt>
                <c:pt idx="118">
                  <c:v>3.96987854251012</c:v>
                </c:pt>
                <c:pt idx="119">
                  <c:v>4.0032388663967602</c:v>
                </c:pt>
                <c:pt idx="120">
                  <c:v>4.0365991902834004</c:v>
                </c:pt>
                <c:pt idx="121">
                  <c:v>4.0699595141700398</c:v>
                </c:pt>
                <c:pt idx="122">
                  <c:v>4.10331983805668</c:v>
                </c:pt>
                <c:pt idx="123">
                  <c:v>4.1366801619433202</c:v>
                </c:pt>
                <c:pt idx="124">
                  <c:v>4.1700404858299596</c:v>
                </c:pt>
                <c:pt idx="125">
                  <c:v>4.20340080971659</c:v>
                </c:pt>
                <c:pt idx="126">
                  <c:v>4.2367611336032303</c:v>
                </c:pt>
                <c:pt idx="127">
                  <c:v>4.2701214574898696</c:v>
                </c:pt>
                <c:pt idx="128">
                  <c:v>4.3034817813765098</c:v>
                </c:pt>
                <c:pt idx="129">
                  <c:v>4.3368421052631501</c:v>
                </c:pt>
                <c:pt idx="130">
                  <c:v>4.3702024291497903</c:v>
                </c:pt>
                <c:pt idx="131">
                  <c:v>4.4035627530364296</c:v>
                </c:pt>
                <c:pt idx="132">
                  <c:v>4.4369230769230699</c:v>
                </c:pt>
                <c:pt idx="133">
                  <c:v>4.4702834008097101</c:v>
                </c:pt>
                <c:pt idx="134">
                  <c:v>4.5036437246963503</c:v>
                </c:pt>
                <c:pt idx="135">
                  <c:v>4.5370040485829897</c:v>
                </c:pt>
                <c:pt idx="136">
                  <c:v>4.5703643724696299</c:v>
                </c:pt>
                <c:pt idx="137">
                  <c:v>4.6037246963562701</c:v>
                </c:pt>
                <c:pt idx="138">
                  <c:v>4.6370850202429104</c:v>
                </c:pt>
                <c:pt idx="139">
                  <c:v>4.6704453441295497</c:v>
                </c:pt>
                <c:pt idx="140">
                  <c:v>4.7038056680161899</c:v>
                </c:pt>
                <c:pt idx="141">
                  <c:v>4.7371659919028302</c:v>
                </c:pt>
                <c:pt idx="142">
                  <c:v>4.7705263157894704</c:v>
                </c:pt>
                <c:pt idx="143">
                  <c:v>4.8038866396761097</c:v>
                </c:pt>
                <c:pt idx="144">
                  <c:v>4.83724696356275</c:v>
                </c:pt>
                <c:pt idx="145">
                  <c:v>4.8706072874493902</c:v>
                </c:pt>
                <c:pt idx="146">
                  <c:v>4.9039676113360304</c:v>
                </c:pt>
                <c:pt idx="147">
                  <c:v>4.9373279352226698</c:v>
                </c:pt>
                <c:pt idx="148">
                  <c:v>4.97068825910931</c:v>
                </c:pt>
                <c:pt idx="149">
                  <c:v>5.0040485829959502</c:v>
                </c:pt>
                <c:pt idx="150">
                  <c:v>5.0374089068825896</c:v>
                </c:pt>
                <c:pt idx="151">
                  <c:v>5.0707692307692298</c:v>
                </c:pt>
                <c:pt idx="152">
                  <c:v>5.10412955465587</c:v>
                </c:pt>
                <c:pt idx="153">
                  <c:v>5.1374898785425103</c:v>
                </c:pt>
                <c:pt idx="154">
                  <c:v>5.1708502024291496</c:v>
                </c:pt>
                <c:pt idx="155">
                  <c:v>5.2042105263157898</c:v>
                </c:pt>
                <c:pt idx="156">
                  <c:v>5.2375708502024203</c:v>
                </c:pt>
                <c:pt idx="157">
                  <c:v>5.2709311740890596</c:v>
                </c:pt>
                <c:pt idx="158">
                  <c:v>5.3042914979756999</c:v>
                </c:pt>
                <c:pt idx="159">
                  <c:v>5.3376518218623401</c:v>
                </c:pt>
                <c:pt idx="160">
                  <c:v>5.3710121457489803</c:v>
                </c:pt>
                <c:pt idx="161">
                  <c:v>5.4043724696356197</c:v>
                </c:pt>
                <c:pt idx="162">
                  <c:v>5.4377327935222599</c:v>
                </c:pt>
                <c:pt idx="163">
                  <c:v>5.4710931174089001</c:v>
                </c:pt>
                <c:pt idx="164">
                  <c:v>5.5044534412955404</c:v>
                </c:pt>
                <c:pt idx="165">
                  <c:v>5.5378137651821797</c:v>
                </c:pt>
                <c:pt idx="166">
                  <c:v>5.5711740890688199</c:v>
                </c:pt>
                <c:pt idx="167">
                  <c:v>5.6045344129554602</c:v>
                </c:pt>
                <c:pt idx="168">
                  <c:v>5.6378947368421004</c:v>
                </c:pt>
                <c:pt idx="169">
                  <c:v>5.6712550607287397</c:v>
                </c:pt>
                <c:pt idx="170">
                  <c:v>5.70461538461538</c:v>
                </c:pt>
                <c:pt idx="171">
                  <c:v>5.7379757085020202</c:v>
                </c:pt>
                <c:pt idx="172">
                  <c:v>5.7713360323886604</c:v>
                </c:pt>
                <c:pt idx="173">
                  <c:v>5.8046963562752998</c:v>
                </c:pt>
                <c:pt idx="174">
                  <c:v>5.83805668016194</c:v>
                </c:pt>
                <c:pt idx="175">
                  <c:v>5.8714170040485802</c:v>
                </c:pt>
                <c:pt idx="176">
                  <c:v>5.9047773279352196</c:v>
                </c:pt>
                <c:pt idx="177">
                  <c:v>5.9381376518218598</c:v>
                </c:pt>
                <c:pt idx="178">
                  <c:v>5.9714979757085001</c:v>
                </c:pt>
                <c:pt idx="179">
                  <c:v>6.0048582995951403</c:v>
                </c:pt>
                <c:pt idx="180">
                  <c:v>6.0382186234817796</c:v>
                </c:pt>
                <c:pt idx="181">
                  <c:v>6.0715789473684199</c:v>
                </c:pt>
                <c:pt idx="182">
                  <c:v>6.1049392712550601</c:v>
                </c:pt>
                <c:pt idx="183">
                  <c:v>6.1382995951417003</c:v>
                </c:pt>
                <c:pt idx="184">
                  <c:v>6.1716599190283397</c:v>
                </c:pt>
                <c:pt idx="185">
                  <c:v>6.2050202429149799</c:v>
                </c:pt>
                <c:pt idx="186">
                  <c:v>6.2383805668016103</c:v>
                </c:pt>
                <c:pt idx="187">
                  <c:v>6.2717408906882497</c:v>
                </c:pt>
                <c:pt idx="188">
                  <c:v>6.3051012145748899</c:v>
                </c:pt>
                <c:pt idx="189">
                  <c:v>6.3384615384615302</c:v>
                </c:pt>
                <c:pt idx="190">
                  <c:v>6.3718218623481704</c:v>
                </c:pt>
                <c:pt idx="191">
                  <c:v>6.4051821862348097</c:v>
                </c:pt>
                <c:pt idx="192">
                  <c:v>6.43854251012145</c:v>
                </c:pt>
                <c:pt idx="193">
                  <c:v>6.4719028340080902</c:v>
                </c:pt>
                <c:pt idx="194">
                  <c:v>6.5052631578947304</c:v>
                </c:pt>
                <c:pt idx="195">
                  <c:v>6.5386234817813698</c:v>
                </c:pt>
                <c:pt idx="196">
                  <c:v>6.57198380566801</c:v>
                </c:pt>
                <c:pt idx="197">
                  <c:v>6.6053441295546502</c:v>
                </c:pt>
                <c:pt idx="198">
                  <c:v>6.6387044534412896</c:v>
                </c:pt>
                <c:pt idx="199">
                  <c:v>6.6720647773279298</c:v>
                </c:pt>
                <c:pt idx="200">
                  <c:v>6.70542510121457</c:v>
                </c:pt>
                <c:pt idx="201">
                  <c:v>6.7387854251012103</c:v>
                </c:pt>
                <c:pt idx="202">
                  <c:v>6.7721457489878496</c:v>
                </c:pt>
                <c:pt idx="203">
                  <c:v>6.8055060728744898</c:v>
                </c:pt>
                <c:pt idx="204">
                  <c:v>6.8388663967611301</c:v>
                </c:pt>
                <c:pt idx="205">
                  <c:v>6.8722267206477703</c:v>
                </c:pt>
                <c:pt idx="206">
                  <c:v>6.9055870445344096</c:v>
                </c:pt>
                <c:pt idx="207">
                  <c:v>6.9389473684210499</c:v>
                </c:pt>
                <c:pt idx="208">
                  <c:v>6.9723076923076901</c:v>
                </c:pt>
                <c:pt idx="209">
                  <c:v>7.0056680161943303</c:v>
                </c:pt>
                <c:pt idx="210">
                  <c:v>7.0390283400809697</c:v>
                </c:pt>
                <c:pt idx="211">
                  <c:v>7.0723886639676099</c:v>
                </c:pt>
                <c:pt idx="212">
                  <c:v>7.1057489878542501</c:v>
                </c:pt>
                <c:pt idx="213">
                  <c:v>7.1391093117408904</c:v>
                </c:pt>
                <c:pt idx="214">
                  <c:v>7.1724696356275297</c:v>
                </c:pt>
                <c:pt idx="215">
                  <c:v>7.2058299595141699</c:v>
                </c:pt>
                <c:pt idx="216">
                  <c:v>7.2391902834008102</c:v>
                </c:pt>
                <c:pt idx="217">
                  <c:v>7.2725506072874397</c:v>
                </c:pt>
                <c:pt idx="218">
                  <c:v>7.30591093117408</c:v>
                </c:pt>
                <c:pt idx="219">
                  <c:v>7.3392712550607202</c:v>
                </c:pt>
                <c:pt idx="220">
                  <c:v>7.3726315789473604</c:v>
                </c:pt>
                <c:pt idx="221">
                  <c:v>7.4059919028339998</c:v>
                </c:pt>
                <c:pt idx="222">
                  <c:v>7.43935222672064</c:v>
                </c:pt>
                <c:pt idx="223">
                  <c:v>7.4727125506072802</c:v>
                </c:pt>
                <c:pt idx="224">
                  <c:v>7.5060728744939196</c:v>
                </c:pt>
                <c:pt idx="225">
                  <c:v>7.5394331983805598</c:v>
                </c:pt>
                <c:pt idx="226">
                  <c:v>7.5727935222672</c:v>
                </c:pt>
                <c:pt idx="227">
                  <c:v>7.6061538461538403</c:v>
                </c:pt>
                <c:pt idx="228">
                  <c:v>7.6395141700404796</c:v>
                </c:pt>
                <c:pt idx="229">
                  <c:v>7.6728744939271198</c:v>
                </c:pt>
                <c:pt idx="230">
                  <c:v>7.7062348178137601</c:v>
                </c:pt>
                <c:pt idx="231">
                  <c:v>7.7395951417004003</c:v>
                </c:pt>
                <c:pt idx="232">
                  <c:v>7.7729554655870396</c:v>
                </c:pt>
                <c:pt idx="233">
                  <c:v>7.8063157894736799</c:v>
                </c:pt>
                <c:pt idx="234">
                  <c:v>7.8396761133603201</c:v>
                </c:pt>
                <c:pt idx="235">
                  <c:v>7.8730364372469603</c:v>
                </c:pt>
                <c:pt idx="236">
                  <c:v>7.9063967611335997</c:v>
                </c:pt>
                <c:pt idx="237">
                  <c:v>7.9397570850202399</c:v>
                </c:pt>
                <c:pt idx="238">
                  <c:v>7.9731174089068801</c:v>
                </c:pt>
                <c:pt idx="239">
                  <c:v>8.0064777327935204</c:v>
                </c:pt>
                <c:pt idx="240">
                  <c:v>8.0398380566801606</c:v>
                </c:pt>
                <c:pt idx="241">
                  <c:v>8.0731983805668008</c:v>
                </c:pt>
                <c:pt idx="242">
                  <c:v>8.1065587044534393</c:v>
                </c:pt>
                <c:pt idx="243">
                  <c:v>8.1399190283400795</c:v>
                </c:pt>
                <c:pt idx="244">
                  <c:v>8.1732793522267198</c:v>
                </c:pt>
                <c:pt idx="245">
                  <c:v>8.20663967611336</c:v>
                </c:pt>
                <c:pt idx="246">
                  <c:v>8.24</c:v>
                </c:pt>
              </c:numCache>
            </c:numRef>
          </c:cat>
          <c:val>
            <c:numRef>
              <c:f>left_leg!$C$2:$C$248</c:f>
              <c:numCache>
                <c:formatCode>General</c:formatCode>
                <c:ptCount val="247"/>
                <c:pt idx="0">
                  <c:v>76.501222886289895</c:v>
                </c:pt>
                <c:pt idx="1">
                  <c:v>75.2488457976674</c:v>
                </c:pt>
                <c:pt idx="2">
                  <c:v>76.179661124958301</c:v>
                </c:pt>
                <c:pt idx="3">
                  <c:v>77.024792528497201</c:v>
                </c:pt>
                <c:pt idx="4">
                  <c:v>77.542707239004798</c:v>
                </c:pt>
                <c:pt idx="5">
                  <c:v>76.391351742863407</c:v>
                </c:pt>
                <c:pt idx="6">
                  <c:v>73.995655006675705</c:v>
                </c:pt>
                <c:pt idx="7">
                  <c:v>71.925813450834298</c:v>
                </c:pt>
                <c:pt idx="8">
                  <c:v>73.204061686225799</c:v>
                </c:pt>
                <c:pt idx="9">
                  <c:v>73.575360500781699</c:v>
                </c:pt>
                <c:pt idx="10">
                  <c:v>75.159810818746806</c:v>
                </c:pt>
                <c:pt idx="11">
                  <c:v>77.633317161849106</c:v>
                </c:pt>
                <c:pt idx="12">
                  <c:v>79.341861129583194</c:v>
                </c:pt>
                <c:pt idx="13">
                  <c:v>77.304878279425793</c:v>
                </c:pt>
                <c:pt idx="14">
                  <c:v>78.148185006751802</c:v>
                </c:pt>
                <c:pt idx="15">
                  <c:v>80.816274354894901</c:v>
                </c:pt>
                <c:pt idx="16">
                  <c:v>84.121170031787301</c:v>
                </c:pt>
                <c:pt idx="17">
                  <c:v>84.436526922015702</c:v>
                </c:pt>
                <c:pt idx="18">
                  <c:v>85.023799091131707</c:v>
                </c:pt>
                <c:pt idx="19">
                  <c:v>85.705640580137398</c:v>
                </c:pt>
                <c:pt idx="20">
                  <c:v>85.465379488314994</c:v>
                </c:pt>
                <c:pt idx="21">
                  <c:v>89.176486640216496</c:v>
                </c:pt>
                <c:pt idx="22">
                  <c:v>89.003071033130894</c:v>
                </c:pt>
                <c:pt idx="23">
                  <c:v>91.154586971459096</c:v>
                </c:pt>
                <c:pt idx="24">
                  <c:v>90.6112851431933</c:v>
                </c:pt>
                <c:pt idx="25">
                  <c:v>93.175767137932198</c:v>
                </c:pt>
                <c:pt idx="26">
                  <c:v>95.409152593991394</c:v>
                </c:pt>
                <c:pt idx="27">
                  <c:v>95.030892308659006</c:v>
                </c:pt>
                <c:pt idx="28">
                  <c:v>96.079577090032302</c:v>
                </c:pt>
                <c:pt idx="29">
                  <c:v>98.0416672761813</c:v>
                </c:pt>
                <c:pt idx="30">
                  <c:v>99.882087202718907</c:v>
                </c:pt>
                <c:pt idx="31">
                  <c:v>101.083534437026</c:v>
                </c:pt>
                <c:pt idx="32">
                  <c:v>103.160306603553</c:v>
                </c:pt>
                <c:pt idx="33">
                  <c:v>104.472915456899</c:v>
                </c:pt>
                <c:pt idx="34">
                  <c:v>102.57908989167299</c:v>
                </c:pt>
                <c:pt idx="35">
                  <c:v>104.20020083176099</c:v>
                </c:pt>
                <c:pt idx="36">
                  <c:v>106.38629211800399</c:v>
                </c:pt>
                <c:pt idx="37">
                  <c:v>106.959358369198</c:v>
                </c:pt>
                <c:pt idx="38">
                  <c:v>116.018794410609</c:v>
                </c:pt>
                <c:pt idx="39">
                  <c:v>114.367723438469</c:v>
                </c:pt>
                <c:pt idx="40">
                  <c:v>114.282977990489</c:v>
                </c:pt>
                <c:pt idx="41">
                  <c:v>118.47251354073499</c:v>
                </c:pt>
                <c:pt idx="42">
                  <c:v>118.36591700904501</c:v>
                </c:pt>
                <c:pt idx="43">
                  <c:v>120.448204462395</c:v>
                </c:pt>
                <c:pt idx="44">
                  <c:v>15.6227141297032</c:v>
                </c:pt>
                <c:pt idx="45">
                  <c:v>123.920740659061</c:v>
                </c:pt>
                <c:pt idx="46">
                  <c:v>124.877442540888</c:v>
                </c:pt>
                <c:pt idx="47">
                  <c:v>121.871683578841</c:v>
                </c:pt>
                <c:pt idx="48">
                  <c:v>118.487183241187</c:v>
                </c:pt>
                <c:pt idx="49">
                  <c:v>119.566682582336</c:v>
                </c:pt>
                <c:pt idx="50">
                  <c:v>117.22987777804499</c:v>
                </c:pt>
                <c:pt idx="51">
                  <c:v>114.8434908301</c:v>
                </c:pt>
                <c:pt idx="52">
                  <c:v>113.514527010214</c:v>
                </c:pt>
                <c:pt idx="53">
                  <c:v>112.49762098460501</c:v>
                </c:pt>
                <c:pt idx="54">
                  <c:v>110.66009224314899</c:v>
                </c:pt>
                <c:pt idx="55">
                  <c:v>109.819716200532</c:v>
                </c:pt>
                <c:pt idx="56">
                  <c:v>109.201680638699</c:v>
                </c:pt>
                <c:pt idx="57">
                  <c:v>108.420669280738</c:v>
                </c:pt>
                <c:pt idx="58">
                  <c:v>107.35927200706701</c:v>
                </c:pt>
                <c:pt idx="59">
                  <c:v>107.055809920125</c:v>
                </c:pt>
                <c:pt idx="60">
                  <c:v>103.41422128738</c:v>
                </c:pt>
                <c:pt idx="61">
                  <c:v>99.652601604620202</c:v>
                </c:pt>
                <c:pt idx="62">
                  <c:v>98.564954899938002</c:v>
                </c:pt>
                <c:pt idx="63">
                  <c:v>96.623093236253894</c:v>
                </c:pt>
                <c:pt idx="64">
                  <c:v>94.081675131958093</c:v>
                </c:pt>
                <c:pt idx="65">
                  <c:v>92.185612217021202</c:v>
                </c:pt>
                <c:pt idx="66">
                  <c:v>88.817718456253601</c:v>
                </c:pt>
                <c:pt idx="67">
                  <c:v>88.022831663706796</c:v>
                </c:pt>
                <c:pt idx="68">
                  <c:v>86.857348911266399</c:v>
                </c:pt>
                <c:pt idx="69">
                  <c:v>85.1195666985477</c:v>
                </c:pt>
                <c:pt idx="70">
                  <c:v>83.444335985965495</c:v>
                </c:pt>
                <c:pt idx="71">
                  <c:v>84.093737202926405</c:v>
                </c:pt>
                <c:pt idx="72">
                  <c:v>83.079221112791103</c:v>
                </c:pt>
                <c:pt idx="73">
                  <c:v>82.862813183540894</c:v>
                </c:pt>
                <c:pt idx="74">
                  <c:v>79.589482632148702</c:v>
                </c:pt>
                <c:pt idx="75">
                  <c:v>77.072413464345502</c:v>
                </c:pt>
                <c:pt idx="76">
                  <c:v>76.487244203579095</c:v>
                </c:pt>
                <c:pt idx="77">
                  <c:v>77.094726135049299</c:v>
                </c:pt>
                <c:pt idx="78">
                  <c:v>73.042213014353706</c:v>
                </c:pt>
                <c:pt idx="79">
                  <c:v>74.389847098877397</c:v>
                </c:pt>
                <c:pt idx="80">
                  <c:v>74.864889752694395</c:v>
                </c:pt>
                <c:pt idx="81">
                  <c:v>74.935324282867498</c:v>
                </c:pt>
                <c:pt idx="82">
                  <c:v>76.6624049742707</c:v>
                </c:pt>
                <c:pt idx="83">
                  <c:v>78.0339749543122</c:v>
                </c:pt>
                <c:pt idx="84">
                  <c:v>80.797069616468704</c:v>
                </c:pt>
                <c:pt idx="85">
                  <c:v>82.389801669506994</c:v>
                </c:pt>
                <c:pt idx="86">
                  <c:v>82.017735948215702</c:v>
                </c:pt>
                <c:pt idx="87">
                  <c:v>83.017883995187702</c:v>
                </c:pt>
                <c:pt idx="88">
                  <c:v>85.042400714630602</c:v>
                </c:pt>
                <c:pt idx="89">
                  <c:v>86.520731716213305</c:v>
                </c:pt>
                <c:pt idx="90">
                  <c:v>85.680973215048397</c:v>
                </c:pt>
                <c:pt idx="91">
                  <c:v>86.399358653072497</c:v>
                </c:pt>
                <c:pt idx="92">
                  <c:v>87.911259273585003</c:v>
                </c:pt>
                <c:pt idx="93">
                  <c:v>89.511558586679996</c:v>
                </c:pt>
                <c:pt idx="94">
                  <c:v>91.8824931717146</c:v>
                </c:pt>
                <c:pt idx="95">
                  <c:v>93.807363064932801</c:v>
                </c:pt>
                <c:pt idx="96">
                  <c:v>97.622664952858898</c:v>
                </c:pt>
                <c:pt idx="97">
                  <c:v>95.480308683326498</c:v>
                </c:pt>
                <c:pt idx="98">
                  <c:v>99.399337957764203</c:v>
                </c:pt>
                <c:pt idx="99">
                  <c:v>101.653477503269</c:v>
                </c:pt>
                <c:pt idx="100">
                  <c:v>102.468671194446</c:v>
                </c:pt>
                <c:pt idx="101">
                  <c:v>104.606652693263</c:v>
                </c:pt>
                <c:pt idx="102">
                  <c:v>103.156485034518</c:v>
                </c:pt>
                <c:pt idx="103">
                  <c:v>102.44507353908899</c:v>
                </c:pt>
                <c:pt idx="104">
                  <c:v>101.379428770788</c:v>
                </c:pt>
                <c:pt idx="105">
                  <c:v>103.12698918322999</c:v>
                </c:pt>
                <c:pt idx="106">
                  <c:v>110.653332020528</c:v>
                </c:pt>
                <c:pt idx="107">
                  <c:v>115.635543836705</c:v>
                </c:pt>
                <c:pt idx="108">
                  <c:v>117.742974910035</c:v>
                </c:pt>
                <c:pt idx="109">
                  <c:v>116.17021279277</c:v>
                </c:pt>
                <c:pt idx="110">
                  <c:v>116.602167672036</c:v>
                </c:pt>
                <c:pt idx="111">
                  <c:v>117.824193755812</c:v>
                </c:pt>
                <c:pt idx="112">
                  <c:v>122.693214451435</c:v>
                </c:pt>
                <c:pt idx="113">
                  <c:v>125.803315990031</c:v>
                </c:pt>
                <c:pt idx="114">
                  <c:v>127.27174809975401</c:v>
                </c:pt>
                <c:pt idx="115">
                  <c:v>128.96453686052101</c:v>
                </c:pt>
                <c:pt idx="116">
                  <c:v>126.68322005421</c:v>
                </c:pt>
                <c:pt idx="117">
                  <c:v>125.55313430643101</c:v>
                </c:pt>
                <c:pt idx="118">
                  <c:v>125.062469473484</c:v>
                </c:pt>
                <c:pt idx="119">
                  <c:v>121.47724357589701</c:v>
                </c:pt>
                <c:pt idx="120">
                  <c:v>117.977911598113</c:v>
                </c:pt>
                <c:pt idx="121">
                  <c:v>116.747145355749</c:v>
                </c:pt>
                <c:pt idx="122">
                  <c:v>117.65727460187399</c:v>
                </c:pt>
                <c:pt idx="123">
                  <c:v>116.36648541524499</c:v>
                </c:pt>
                <c:pt idx="124">
                  <c:v>114.27684185422601</c:v>
                </c:pt>
                <c:pt idx="125">
                  <c:v>112.276315078107</c:v>
                </c:pt>
                <c:pt idx="126">
                  <c:v>113.332310951895</c:v>
                </c:pt>
                <c:pt idx="127">
                  <c:v>111.62718868357599</c:v>
                </c:pt>
                <c:pt idx="128">
                  <c:v>109.83379702547199</c:v>
                </c:pt>
                <c:pt idx="129">
                  <c:v>107.90225853507501</c:v>
                </c:pt>
                <c:pt idx="130">
                  <c:v>106.04205821055901</c:v>
                </c:pt>
                <c:pt idx="131">
                  <c:v>106.00131195195</c:v>
                </c:pt>
                <c:pt idx="132">
                  <c:v>103.414262637308</c:v>
                </c:pt>
                <c:pt idx="133">
                  <c:v>101.213138494707</c:v>
                </c:pt>
                <c:pt idx="134">
                  <c:v>98.446036516749203</c:v>
                </c:pt>
                <c:pt idx="135">
                  <c:v>96.687938455675194</c:v>
                </c:pt>
                <c:pt idx="136">
                  <c:v>94.470154672565897</c:v>
                </c:pt>
                <c:pt idx="137">
                  <c:v>92.782309673838597</c:v>
                </c:pt>
                <c:pt idx="138">
                  <c:v>90.513297069581398</c:v>
                </c:pt>
                <c:pt idx="139">
                  <c:v>87.6666024259587</c:v>
                </c:pt>
                <c:pt idx="140">
                  <c:v>85.931835088731304</c:v>
                </c:pt>
                <c:pt idx="141">
                  <c:v>85.329943510197097</c:v>
                </c:pt>
                <c:pt idx="142">
                  <c:v>84.680450621085598</c:v>
                </c:pt>
                <c:pt idx="143">
                  <c:v>82.987471331352793</c:v>
                </c:pt>
                <c:pt idx="144">
                  <c:v>82.280449930663295</c:v>
                </c:pt>
                <c:pt idx="145">
                  <c:v>78.252214285662305</c:v>
                </c:pt>
                <c:pt idx="146">
                  <c:v>77.880353458610003</c:v>
                </c:pt>
                <c:pt idx="147">
                  <c:v>78.119565678631204</c:v>
                </c:pt>
                <c:pt idx="148">
                  <c:v>77.3526756284774</c:v>
                </c:pt>
                <c:pt idx="149">
                  <c:v>77.677825111863697</c:v>
                </c:pt>
                <c:pt idx="150">
                  <c:v>77.097554480584293</c:v>
                </c:pt>
                <c:pt idx="151">
                  <c:v>79.427410864645907</c:v>
                </c:pt>
                <c:pt idx="152">
                  <c:v>79.068866915007206</c:v>
                </c:pt>
                <c:pt idx="153">
                  <c:v>81.551050309675404</c:v>
                </c:pt>
                <c:pt idx="154">
                  <c:v>81.659728334443301</c:v>
                </c:pt>
                <c:pt idx="155">
                  <c:v>81.460118972424596</c:v>
                </c:pt>
                <c:pt idx="156">
                  <c:v>84.345790608089601</c:v>
                </c:pt>
                <c:pt idx="157">
                  <c:v>86.449699441386301</c:v>
                </c:pt>
                <c:pt idx="158">
                  <c:v>85.947232797545794</c:v>
                </c:pt>
                <c:pt idx="159">
                  <c:v>85.908093244759499</c:v>
                </c:pt>
                <c:pt idx="160">
                  <c:v>88.165232414074893</c:v>
                </c:pt>
                <c:pt idx="161">
                  <c:v>90.973585683716905</c:v>
                </c:pt>
                <c:pt idx="162">
                  <c:v>92.855648196532599</c:v>
                </c:pt>
                <c:pt idx="163">
                  <c:v>93.790798017505395</c:v>
                </c:pt>
                <c:pt idx="164">
                  <c:v>99.624619838572798</c:v>
                </c:pt>
                <c:pt idx="165">
                  <c:v>98.295114153597893</c:v>
                </c:pt>
                <c:pt idx="166">
                  <c:v>99.149352097791905</c:v>
                </c:pt>
                <c:pt idx="167">
                  <c:v>101.491192873755</c:v>
                </c:pt>
                <c:pt idx="168">
                  <c:v>102.34979355218699</c:v>
                </c:pt>
                <c:pt idx="169">
                  <c:v>102.72090491988099</c:v>
                </c:pt>
                <c:pt idx="170">
                  <c:v>103.62802926932901</c:v>
                </c:pt>
                <c:pt idx="171">
                  <c:v>102.92514191114699</c:v>
                </c:pt>
                <c:pt idx="172">
                  <c:v>106.072209472537</c:v>
                </c:pt>
                <c:pt idx="173">
                  <c:v>105.596517969047</c:v>
                </c:pt>
                <c:pt idx="174">
                  <c:v>104.885666168716</c:v>
                </c:pt>
                <c:pt idx="175">
                  <c:v>106.64285161710301</c:v>
                </c:pt>
                <c:pt idx="176">
                  <c:v>107.234942543024</c:v>
                </c:pt>
                <c:pt idx="177">
                  <c:v>114.38245535823</c:v>
                </c:pt>
                <c:pt idx="178">
                  <c:v>115.526353907515</c:v>
                </c:pt>
                <c:pt idx="179">
                  <c:v>115.546140196838</c:v>
                </c:pt>
                <c:pt idx="180">
                  <c:v>117.753718978482</c:v>
                </c:pt>
                <c:pt idx="181">
                  <c:v>116.65068675342199</c:v>
                </c:pt>
                <c:pt idx="182">
                  <c:v>122.121498558639</c:v>
                </c:pt>
                <c:pt idx="183">
                  <c:v>120.169646516725</c:v>
                </c:pt>
                <c:pt idx="184">
                  <c:v>127.710474029469</c:v>
                </c:pt>
                <c:pt idx="185">
                  <c:v>129.12385933757801</c:v>
                </c:pt>
                <c:pt idx="186">
                  <c:v>126.036162023627</c:v>
                </c:pt>
                <c:pt idx="187">
                  <c:v>124.785933647212</c:v>
                </c:pt>
                <c:pt idx="188">
                  <c:v>123.09731852256699</c:v>
                </c:pt>
                <c:pt idx="189">
                  <c:v>119.61065205331801</c:v>
                </c:pt>
                <c:pt idx="190">
                  <c:v>117.347004318478</c:v>
                </c:pt>
                <c:pt idx="191">
                  <c:v>117.29328302375001</c:v>
                </c:pt>
                <c:pt idx="192">
                  <c:v>115.207689223298</c:v>
                </c:pt>
                <c:pt idx="193">
                  <c:v>113.03665782951801</c:v>
                </c:pt>
                <c:pt idx="194">
                  <c:v>111.808211432066</c:v>
                </c:pt>
                <c:pt idx="195">
                  <c:v>111.55032232537999</c:v>
                </c:pt>
                <c:pt idx="196">
                  <c:v>111.507071398641</c:v>
                </c:pt>
                <c:pt idx="197">
                  <c:v>109.642163085557</c:v>
                </c:pt>
                <c:pt idx="198">
                  <c:v>107.697327376511</c:v>
                </c:pt>
                <c:pt idx="199">
                  <c:v>106.92490572059801</c:v>
                </c:pt>
                <c:pt idx="200">
                  <c:v>105.79974560856699</c:v>
                </c:pt>
                <c:pt idx="201">
                  <c:v>104.442823650458</c:v>
                </c:pt>
                <c:pt idx="202">
                  <c:v>102.457038353217</c:v>
                </c:pt>
                <c:pt idx="203">
                  <c:v>101.7624667788</c:v>
                </c:pt>
                <c:pt idx="204">
                  <c:v>100.933223828735</c:v>
                </c:pt>
                <c:pt idx="205">
                  <c:v>99.439221742320399</c:v>
                </c:pt>
                <c:pt idx="206">
                  <c:v>98.6767859452859</c:v>
                </c:pt>
                <c:pt idx="207">
                  <c:v>96.920554559961502</c:v>
                </c:pt>
                <c:pt idx="208">
                  <c:v>96.582380039588898</c:v>
                </c:pt>
                <c:pt idx="209">
                  <c:v>94.932290033857299</c:v>
                </c:pt>
                <c:pt idx="210">
                  <c:v>93.234073056646594</c:v>
                </c:pt>
                <c:pt idx="211">
                  <c:v>91.504843326675797</c:v>
                </c:pt>
                <c:pt idx="212">
                  <c:v>89.193946381332907</c:v>
                </c:pt>
                <c:pt idx="213">
                  <c:v>88.160303736847595</c:v>
                </c:pt>
                <c:pt idx="214">
                  <c:v>86.436208091375804</c:v>
                </c:pt>
                <c:pt idx="215">
                  <c:v>85.307681461380298</c:v>
                </c:pt>
                <c:pt idx="216">
                  <c:v>84.509930830038499</c:v>
                </c:pt>
                <c:pt idx="217">
                  <c:v>83.536400465927002</c:v>
                </c:pt>
                <c:pt idx="218">
                  <c:v>82.554533037082507</c:v>
                </c:pt>
                <c:pt idx="219">
                  <c:v>82.320160988234306</c:v>
                </c:pt>
                <c:pt idx="220">
                  <c:v>78.807693439529302</c:v>
                </c:pt>
                <c:pt idx="221">
                  <c:v>75.944418663408598</c:v>
                </c:pt>
                <c:pt idx="222">
                  <c:v>77.031146196992907</c:v>
                </c:pt>
                <c:pt idx="223">
                  <c:v>77.751670564917106</c:v>
                </c:pt>
                <c:pt idx="224">
                  <c:v>73.444204538419498</c:v>
                </c:pt>
                <c:pt idx="225">
                  <c:v>76.423890396833499</c:v>
                </c:pt>
                <c:pt idx="226">
                  <c:v>77.674884405804207</c:v>
                </c:pt>
                <c:pt idx="227">
                  <c:v>79.399734486475793</c:v>
                </c:pt>
                <c:pt idx="228">
                  <c:v>79.470369111627093</c:v>
                </c:pt>
                <c:pt idx="229">
                  <c:v>82.226420678843297</c:v>
                </c:pt>
                <c:pt idx="230">
                  <c:v>83.792683688958505</c:v>
                </c:pt>
                <c:pt idx="231">
                  <c:v>83.838805316402599</c:v>
                </c:pt>
                <c:pt idx="232">
                  <c:v>87.728201596513998</c:v>
                </c:pt>
                <c:pt idx="233">
                  <c:v>89.672189921191702</c:v>
                </c:pt>
                <c:pt idx="234">
                  <c:v>85.502612077994598</c:v>
                </c:pt>
                <c:pt idx="235">
                  <c:v>89.802966691740195</c:v>
                </c:pt>
                <c:pt idx="236">
                  <c:v>90.387142065758496</c:v>
                </c:pt>
                <c:pt idx="237">
                  <c:v>93.9810867743996</c:v>
                </c:pt>
                <c:pt idx="238">
                  <c:v>95.300967660534099</c:v>
                </c:pt>
                <c:pt idx="239">
                  <c:v>96.860029736356395</c:v>
                </c:pt>
                <c:pt idx="240">
                  <c:v>101.45946548817599</c:v>
                </c:pt>
                <c:pt idx="241">
                  <c:v>99.433018844110194</c:v>
                </c:pt>
                <c:pt idx="242">
                  <c:v>102.54164200688901</c:v>
                </c:pt>
                <c:pt idx="243">
                  <c:v>102.30372855711499</c:v>
                </c:pt>
                <c:pt idx="244">
                  <c:v>103.768462629289</c:v>
                </c:pt>
                <c:pt idx="245">
                  <c:v>104.632923860944</c:v>
                </c:pt>
                <c:pt idx="246">
                  <c:v>103.683006399974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9B-4B4E-B8BA-48FADC07B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9880112"/>
        <c:axId val="959879696"/>
      </c:lineChart>
      <c:catAx>
        <c:axId val="9598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879696"/>
        <c:crosses val="autoZero"/>
        <c:auto val="1"/>
        <c:lblAlgn val="ctr"/>
        <c:lblOffset val="100"/>
        <c:noMultiLvlLbl val="0"/>
      </c:catAx>
      <c:valAx>
        <c:axId val="9598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88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Right Arm</a:t>
            </a:r>
            <a:endParaRPr lang="he-IL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right_arm!$B$1</c:f>
              <c:strCache>
                <c:ptCount val="1"/>
                <c:pt idx="0">
                  <c:v>opencv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right_arm!$B$2:$B$52</c:f>
              <c:numCache>
                <c:formatCode>General</c:formatCode>
                <c:ptCount val="51"/>
                <c:pt idx="0">
                  <c:v>160.65764208116599</c:v>
                </c:pt>
                <c:pt idx="1">
                  <c:v>161.35220505328701</c:v>
                </c:pt>
                <c:pt idx="2">
                  <c:v>160.37537372072299</c:v>
                </c:pt>
                <c:pt idx="3">
                  <c:v>161.565051177078</c:v>
                </c:pt>
                <c:pt idx="4">
                  <c:v>161.546532078045</c:v>
                </c:pt>
                <c:pt idx="5">
                  <c:v>163.05847915598699</c:v>
                </c:pt>
                <c:pt idx="6">
                  <c:v>163.31885451848501</c:v>
                </c:pt>
                <c:pt idx="7">
                  <c:v>163.65320613074999</c:v>
                </c:pt>
                <c:pt idx="8">
                  <c:v>164.06885627378</c:v>
                </c:pt>
                <c:pt idx="9">
                  <c:v>163.27319443108601</c:v>
                </c:pt>
                <c:pt idx="10">
                  <c:v>163.082059962312</c:v>
                </c:pt>
                <c:pt idx="11">
                  <c:v>163.076769177344</c:v>
                </c:pt>
                <c:pt idx="12">
                  <c:v>163.22126608885199</c:v>
                </c:pt>
                <c:pt idx="13">
                  <c:v>163.88688843860601</c:v>
                </c:pt>
                <c:pt idx="14">
                  <c:v>162.243076087829</c:v>
                </c:pt>
                <c:pt idx="15">
                  <c:v>163.66559707779999</c:v>
                </c:pt>
                <c:pt idx="16">
                  <c:v>163.00547574904601</c:v>
                </c:pt>
                <c:pt idx="17">
                  <c:v>161.833133007431</c:v>
                </c:pt>
                <c:pt idx="18">
                  <c:v>160.41924315142401</c:v>
                </c:pt>
                <c:pt idx="19">
                  <c:v>161.498680661317</c:v>
                </c:pt>
                <c:pt idx="20">
                  <c:v>162.718201155522</c:v>
                </c:pt>
                <c:pt idx="21">
                  <c:v>162.46727233860801</c:v>
                </c:pt>
                <c:pt idx="22">
                  <c:v>163.57544501736101</c:v>
                </c:pt>
                <c:pt idx="23">
                  <c:v>163.31885451848501</c:v>
                </c:pt>
                <c:pt idx="24">
                  <c:v>164.42020575192501</c:v>
                </c:pt>
                <c:pt idx="25">
                  <c:v>165.098977003192</c:v>
                </c:pt>
                <c:pt idx="26">
                  <c:v>164.939845734133</c:v>
                </c:pt>
                <c:pt idx="27">
                  <c:v>164.47253482035501</c:v>
                </c:pt>
                <c:pt idx="28">
                  <c:v>164.321060979159</c:v>
                </c:pt>
                <c:pt idx="29">
                  <c:v>163.66866893896901</c:v>
                </c:pt>
                <c:pt idx="30">
                  <c:v>163.921482834741</c:v>
                </c:pt>
                <c:pt idx="31">
                  <c:v>164.21785321610301</c:v>
                </c:pt>
                <c:pt idx="32">
                  <c:v>162.58774796557901</c:v>
                </c:pt>
                <c:pt idx="33">
                  <c:v>162.78217126878499</c:v>
                </c:pt>
                <c:pt idx="34">
                  <c:v>163.32615282973001</c:v>
                </c:pt>
                <c:pt idx="35">
                  <c:v>162.53263511279701</c:v>
                </c:pt>
                <c:pt idx="36">
                  <c:v>162.95673744498299</c:v>
                </c:pt>
                <c:pt idx="37">
                  <c:v>163.73120800933299</c:v>
                </c:pt>
                <c:pt idx="38">
                  <c:v>162.804521553006</c:v>
                </c:pt>
                <c:pt idx="39">
                  <c:v>162.700146946106</c:v>
                </c:pt>
                <c:pt idx="40">
                  <c:v>163.116245379286</c:v>
                </c:pt>
                <c:pt idx="41">
                  <c:v>162.717827093746</c:v>
                </c:pt>
                <c:pt idx="42">
                  <c:v>164.03504955997701</c:v>
                </c:pt>
                <c:pt idx="43">
                  <c:v>163.85529807566101</c:v>
                </c:pt>
                <c:pt idx="44">
                  <c:v>163.69755111019799</c:v>
                </c:pt>
                <c:pt idx="45">
                  <c:v>163.711402935482</c:v>
                </c:pt>
                <c:pt idx="46">
                  <c:v>163.57087107882501</c:v>
                </c:pt>
                <c:pt idx="47">
                  <c:v>162.617237230375</c:v>
                </c:pt>
                <c:pt idx="48">
                  <c:v>161.82085372850901</c:v>
                </c:pt>
                <c:pt idx="49">
                  <c:v>161.81009384114299</c:v>
                </c:pt>
                <c:pt idx="50">
                  <c:v>162.87715901649901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A-4C57-9A75-238C3D0B900C}"/>
            </c:ext>
          </c:extLst>
        </c:ser>
        <c:ser>
          <c:idx val="1"/>
          <c:order val="1"/>
          <c:tx>
            <c:strRef>
              <c:f>right_arm!$C$1</c:f>
              <c:strCache>
                <c:ptCount val="1"/>
                <c:pt idx="0">
                  <c:v>openpose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right_arm!$A$2:$A$52</c:f>
              <c:numCache>
                <c:formatCode>General</c:formatCode>
                <c:ptCount val="51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0.36</c:v>
                </c:pt>
                <c:pt idx="9">
                  <c:v>0.4</c:v>
                </c:pt>
                <c:pt idx="10">
                  <c:v>0.44</c:v>
                </c:pt>
                <c:pt idx="11">
                  <c:v>0.48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</c:v>
                </c:pt>
                <c:pt idx="15">
                  <c:v>0.64</c:v>
                </c:pt>
                <c:pt idx="16">
                  <c:v>0.68</c:v>
                </c:pt>
                <c:pt idx="17">
                  <c:v>0.72</c:v>
                </c:pt>
                <c:pt idx="18">
                  <c:v>0.76</c:v>
                </c:pt>
                <c:pt idx="19">
                  <c:v>0.8</c:v>
                </c:pt>
                <c:pt idx="20">
                  <c:v>0.84</c:v>
                </c:pt>
                <c:pt idx="21">
                  <c:v>0.88</c:v>
                </c:pt>
                <c:pt idx="22">
                  <c:v>0.92</c:v>
                </c:pt>
                <c:pt idx="23">
                  <c:v>0.96</c:v>
                </c:pt>
                <c:pt idx="24">
                  <c:v>1</c:v>
                </c:pt>
                <c:pt idx="25">
                  <c:v>1.04</c:v>
                </c:pt>
                <c:pt idx="26">
                  <c:v>1.08</c:v>
                </c:pt>
                <c:pt idx="27">
                  <c:v>1.1200000000000001</c:v>
                </c:pt>
                <c:pt idx="28">
                  <c:v>1.1599999999999999</c:v>
                </c:pt>
                <c:pt idx="29">
                  <c:v>1.2</c:v>
                </c:pt>
                <c:pt idx="30">
                  <c:v>1.24</c:v>
                </c:pt>
                <c:pt idx="31">
                  <c:v>1.28</c:v>
                </c:pt>
                <c:pt idx="32">
                  <c:v>1.32</c:v>
                </c:pt>
                <c:pt idx="33">
                  <c:v>1.36</c:v>
                </c:pt>
                <c:pt idx="34">
                  <c:v>1.4</c:v>
                </c:pt>
                <c:pt idx="35">
                  <c:v>1.44</c:v>
                </c:pt>
                <c:pt idx="36">
                  <c:v>1.48</c:v>
                </c:pt>
                <c:pt idx="37">
                  <c:v>1.52</c:v>
                </c:pt>
                <c:pt idx="38">
                  <c:v>1.56</c:v>
                </c:pt>
                <c:pt idx="39">
                  <c:v>1.6</c:v>
                </c:pt>
                <c:pt idx="40">
                  <c:v>1.64</c:v>
                </c:pt>
                <c:pt idx="41">
                  <c:v>1.68</c:v>
                </c:pt>
                <c:pt idx="42">
                  <c:v>1.72</c:v>
                </c:pt>
                <c:pt idx="43">
                  <c:v>1.76</c:v>
                </c:pt>
                <c:pt idx="44">
                  <c:v>1.8</c:v>
                </c:pt>
                <c:pt idx="45">
                  <c:v>1.84</c:v>
                </c:pt>
                <c:pt idx="46">
                  <c:v>1.88</c:v>
                </c:pt>
                <c:pt idx="47">
                  <c:v>1.92</c:v>
                </c:pt>
                <c:pt idx="48">
                  <c:v>1.96</c:v>
                </c:pt>
                <c:pt idx="49">
                  <c:v>2</c:v>
                </c:pt>
                <c:pt idx="50">
                  <c:v>2.04</c:v>
                </c:pt>
              </c:numCache>
            </c:numRef>
          </c:cat>
          <c:val>
            <c:numRef>
              <c:f>right_arm!$C$2:$C$52</c:f>
              <c:numCache>
                <c:formatCode>General</c:formatCode>
                <c:ptCount val="51"/>
                <c:pt idx="0">
                  <c:v>162.45150402149</c:v>
                </c:pt>
                <c:pt idx="1">
                  <c:v>162.45139471664501</c:v>
                </c:pt>
                <c:pt idx="2">
                  <c:v>161.65877867924999</c:v>
                </c:pt>
                <c:pt idx="3">
                  <c:v>161.53782333110999</c:v>
                </c:pt>
                <c:pt idx="4">
                  <c:v>159.76379458183999</c:v>
                </c:pt>
                <c:pt idx="5">
                  <c:v>159.74369987347501</c:v>
                </c:pt>
                <c:pt idx="6">
                  <c:v>161.00886440746001</c:v>
                </c:pt>
                <c:pt idx="7">
                  <c:v>161.003050890233</c:v>
                </c:pt>
                <c:pt idx="8">
                  <c:v>160.98313445202299</c:v>
                </c:pt>
                <c:pt idx="9">
                  <c:v>159.57725720281201</c:v>
                </c:pt>
                <c:pt idx="10">
                  <c:v>160.228169920547</c:v>
                </c:pt>
                <c:pt idx="11">
                  <c:v>160.16704023043599</c:v>
                </c:pt>
                <c:pt idx="12">
                  <c:v>161.13480072682299</c:v>
                </c:pt>
                <c:pt idx="13">
                  <c:v>161.18195097693501</c:v>
                </c:pt>
                <c:pt idx="14">
                  <c:v>161.15491533807801</c:v>
                </c:pt>
                <c:pt idx="15">
                  <c:v>161.95848351916499</c:v>
                </c:pt>
                <c:pt idx="16">
                  <c:v>161.357956154211</c:v>
                </c:pt>
                <c:pt idx="17">
                  <c:v>160.366276239065</c:v>
                </c:pt>
                <c:pt idx="18">
                  <c:v>159.852107672632</c:v>
                </c:pt>
                <c:pt idx="19">
                  <c:v>160.361004012488</c:v>
                </c:pt>
                <c:pt idx="20">
                  <c:v>160.18889041846799</c:v>
                </c:pt>
                <c:pt idx="21">
                  <c:v>162.58989543231701</c:v>
                </c:pt>
                <c:pt idx="22">
                  <c:v>162.56941703215</c:v>
                </c:pt>
                <c:pt idx="23">
                  <c:v>162.125751670927</c:v>
                </c:pt>
                <c:pt idx="24">
                  <c:v>162.14204220136401</c:v>
                </c:pt>
                <c:pt idx="25">
                  <c:v>161.673533746602</c:v>
                </c:pt>
                <c:pt idx="26">
                  <c:v>161.67829535128701</c:v>
                </c:pt>
                <c:pt idx="27">
                  <c:v>161.67909604050601</c:v>
                </c:pt>
                <c:pt idx="28">
                  <c:v>162.152818014958</c:v>
                </c:pt>
                <c:pt idx="29">
                  <c:v>162.60640747408399</c:v>
                </c:pt>
                <c:pt idx="30">
                  <c:v>163.39698702626299</c:v>
                </c:pt>
                <c:pt idx="31">
                  <c:v>162.51992269741399</c:v>
                </c:pt>
                <c:pt idx="32">
                  <c:v>162.52086398637201</c:v>
                </c:pt>
                <c:pt idx="33">
                  <c:v>162.06767795050999</c:v>
                </c:pt>
                <c:pt idx="34">
                  <c:v>162.061039198999</c:v>
                </c:pt>
                <c:pt idx="35">
                  <c:v>161.42402743812801</c:v>
                </c:pt>
                <c:pt idx="36">
                  <c:v>160.800935425858</c:v>
                </c:pt>
                <c:pt idx="37">
                  <c:v>161.33437626943399</c:v>
                </c:pt>
                <c:pt idx="38">
                  <c:v>161.90596405067899</c:v>
                </c:pt>
                <c:pt idx="39">
                  <c:v>161.376831989491</c:v>
                </c:pt>
                <c:pt idx="40">
                  <c:v>162.11615310168301</c:v>
                </c:pt>
                <c:pt idx="41">
                  <c:v>161.92554830185</c:v>
                </c:pt>
                <c:pt idx="42">
                  <c:v>161.31490613700601</c:v>
                </c:pt>
                <c:pt idx="43">
                  <c:v>162.66942412537401</c:v>
                </c:pt>
                <c:pt idx="44">
                  <c:v>160.655734730586</c:v>
                </c:pt>
                <c:pt idx="45">
                  <c:v>161.94174440694999</c:v>
                </c:pt>
                <c:pt idx="46">
                  <c:v>161.96142105087699</c:v>
                </c:pt>
                <c:pt idx="47">
                  <c:v>161.04705318080801</c:v>
                </c:pt>
                <c:pt idx="48">
                  <c:v>161.132616706915</c:v>
                </c:pt>
                <c:pt idx="49">
                  <c:v>161.84048018179499</c:v>
                </c:pt>
                <c:pt idx="50">
                  <c:v>161.13369487235499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A-4C57-9A75-238C3D0B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3686111"/>
        <c:axId val="1083683615"/>
      </c:lineChart>
      <c:catAx>
        <c:axId val="108368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683615"/>
        <c:crosses val="autoZero"/>
        <c:auto val="1"/>
        <c:lblAlgn val="ctr"/>
        <c:lblOffset val="100"/>
        <c:noMultiLvlLbl val="0"/>
      </c:catAx>
      <c:valAx>
        <c:axId val="108368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368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2/6/2022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5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2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10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9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1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1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0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0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5F2A-3278-4659-B457-AB7D0D386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67128" y="4878884"/>
            <a:ext cx="249662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</a:t>
            </a:r>
            <a:r>
              <a:rPr lang="en-US" sz="1100" baseline="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Solutions Group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7128" y="4878884"/>
            <a:ext cx="249662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 Solutions Group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7128" y="4878884"/>
            <a:ext cx="249662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</a:t>
            </a:r>
            <a:r>
              <a:rPr lang="en-US" sz="1100" baseline="0" dirty="0">
                <a:solidFill>
                  <a:schemeClr val="bg1"/>
                </a:solidFill>
              </a:rPr>
              <a:t> S</a:t>
            </a:r>
            <a:r>
              <a:rPr lang="en-US" sz="1100" dirty="0">
                <a:solidFill>
                  <a:schemeClr val="bg1"/>
                </a:solidFill>
              </a:rPr>
              <a:t>olutions Group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7128" y="4878884"/>
            <a:ext cx="249662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 Solutions Group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7128" y="4878884"/>
            <a:ext cx="2496620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</a:t>
            </a:r>
            <a:r>
              <a:rPr lang="en-US" sz="1100" baseline="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Solutions Group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7128" y="4878884"/>
            <a:ext cx="3325158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Product Enablement Solutions Group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67406" y="4878884"/>
            <a:ext cx="2615095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Intel</a:t>
            </a:r>
            <a:r>
              <a:rPr lang="en-US" sz="1100" baseline="0" dirty="0">
                <a:solidFill>
                  <a:schemeClr val="bg1"/>
                </a:solidFill>
              </a:rPr>
              <a:t> Confidential – For Internal Use Only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108062"/>
            <a:ext cx="7936825" cy="1021556"/>
          </a:xfrm>
        </p:spPr>
        <p:txBody>
          <a:bodyPr anchor="b">
            <a:normAutofit/>
          </a:bodyPr>
          <a:lstStyle/>
          <a:p>
            <a:r>
              <a:rPr lang="en-US" sz="5000" b="1" dirty="0"/>
              <a:t>Bike Fitting </a:t>
            </a:r>
            <a:r>
              <a:rPr lang="en-US" sz="5000" b="1" dirty="0" smtClean="0"/>
              <a:t>Using </a:t>
            </a:r>
            <a:r>
              <a:rPr lang="en-US" sz="5000" b="1" dirty="0"/>
              <a:t>Image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234329</a:t>
            </a:r>
            <a:r>
              <a:rPr lang="he-IL" b="1" dirty="0"/>
              <a:t> </a:t>
            </a:r>
            <a:r>
              <a:rPr lang="en-US" b="1" dirty="0"/>
              <a:t> - Project in Geometric Image </a:t>
            </a:r>
            <a:r>
              <a:rPr lang="en-US" b="1" dirty="0" smtClean="0"/>
              <a:t>Processing</a:t>
            </a:r>
            <a:endParaRPr lang="en-US" b="1" dirty="0"/>
          </a:p>
          <a:p>
            <a:r>
              <a:rPr lang="en-US" sz="1400" dirty="0"/>
              <a:t>Presenters: </a:t>
            </a:r>
            <a:r>
              <a:rPr lang="en-US" sz="1400" dirty="0" err="1"/>
              <a:t>Rotem</a:t>
            </a:r>
            <a:r>
              <a:rPr lang="en-US" sz="1400" dirty="0"/>
              <a:t> Elias </a:t>
            </a:r>
            <a:r>
              <a:rPr lang="en-US" sz="1400" dirty="0" smtClean="0"/>
              <a:t>&amp; Emmanuel </a:t>
            </a:r>
            <a:r>
              <a:rPr lang="en-US" sz="1400" dirty="0" err="1"/>
              <a:t>Ferdman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3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User</a:t>
            </a:r>
            <a:r>
              <a:rPr lang="ru-RU" b="1" dirty="0"/>
              <a:t> </a:t>
            </a:r>
            <a:r>
              <a:rPr lang="en-US" b="1" dirty="0" smtClean="0"/>
              <a:t>Notification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42729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software will notify the user of the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software consists of a frontend and backend: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frontend is an Android application (Java + XML):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can create a new account and login into an existing one.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can upload a new video of themselves riding a bicycle.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Users can view the ranking of their bicycle configurations.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Dependencies</a:t>
            </a:r>
            <a:r>
              <a:rPr lang="en-US" sz="1400" dirty="0"/>
              <a:t>: Firebase </a:t>
            </a:r>
            <a:r>
              <a:rPr lang="en-US" sz="1400" dirty="0" smtClean="0"/>
              <a:t>Authentication, </a:t>
            </a:r>
            <a:r>
              <a:rPr lang="en-US" sz="1400" dirty="0" err="1" smtClean="0"/>
              <a:t>DropBox</a:t>
            </a:r>
            <a:r>
              <a:rPr lang="en-US" sz="1400" dirty="0" smtClean="0"/>
              <a:t> Java SDK, Android Studio, </a:t>
            </a:r>
            <a:r>
              <a:rPr lang="en-US" sz="1400" dirty="0" err="1" smtClean="0"/>
              <a:t>Gradle</a:t>
            </a:r>
            <a:r>
              <a:rPr lang="en-US" sz="1400" dirty="0" smtClean="0"/>
              <a:t>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backend is a </a:t>
            </a:r>
            <a:r>
              <a:rPr lang="en-US" sz="1400" dirty="0" err="1" smtClean="0"/>
              <a:t>cron</a:t>
            </a:r>
            <a:r>
              <a:rPr lang="en-US" sz="1400" dirty="0" smtClean="0"/>
              <a:t>, written in Python: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Listens </a:t>
            </a:r>
            <a:r>
              <a:rPr lang="en-US" sz="1400" dirty="0"/>
              <a:t>to changes in </a:t>
            </a:r>
            <a:r>
              <a:rPr lang="en-US" sz="1400" dirty="0" smtClean="0"/>
              <a:t>the </a:t>
            </a:r>
            <a:r>
              <a:rPr lang="en-US" sz="1400" dirty="0"/>
              <a:t>drive and in case of new video, it will fetch it.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every fetched video, it performs the analysis process, ranks the configurations and uploads the results back to the drive.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Dependencies</a:t>
            </a:r>
            <a:r>
              <a:rPr lang="en-US" sz="1400" dirty="0"/>
              <a:t>: </a:t>
            </a:r>
            <a:r>
              <a:rPr lang="en-US" sz="1400" dirty="0" err="1" smtClean="0"/>
              <a:t>DropBox</a:t>
            </a:r>
            <a:r>
              <a:rPr lang="en-US" sz="1400" dirty="0" smtClean="0"/>
              <a:t> Python </a:t>
            </a:r>
            <a:r>
              <a:rPr lang="en-US" sz="1400" dirty="0"/>
              <a:t>SDK, </a:t>
            </a:r>
            <a:r>
              <a:rPr lang="en-US" sz="1400" dirty="0" err="1" smtClean="0"/>
              <a:t>Sklearn</a:t>
            </a:r>
            <a:r>
              <a:rPr lang="en-US" sz="1400" dirty="0" smtClean="0"/>
              <a:t>, OpenPose.</a:t>
            </a:r>
            <a:endParaRPr lang="en-US" sz="1400" dirty="0"/>
          </a:p>
          <a:p>
            <a:pPr marL="8572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8572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9" name="מלבן 8"/>
          <p:cNvSpPr/>
          <p:nvPr/>
        </p:nvSpPr>
        <p:spPr>
          <a:xfrm>
            <a:off x="5212139" y="320958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Record Video</a:t>
            </a:r>
            <a:endParaRPr lang="en-US" sz="700" dirty="0"/>
          </a:p>
        </p:txBody>
      </p:sp>
      <p:sp>
        <p:nvSpPr>
          <p:cNvPr id="10" name="מלבן 9"/>
          <p:cNvSpPr/>
          <p:nvPr/>
        </p:nvSpPr>
        <p:spPr>
          <a:xfrm>
            <a:off x="5948691" y="320959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Crate Skeleton</a:t>
            </a:r>
            <a:endParaRPr lang="en-US" sz="700" dirty="0"/>
          </a:p>
        </p:txBody>
      </p:sp>
      <p:cxnSp>
        <p:nvCxnSpPr>
          <p:cNvPr id="11" name="מחבר חץ ישר 10"/>
          <p:cNvCxnSpPr>
            <a:endCxn id="10" idx="1"/>
          </p:cNvCxnSpPr>
          <p:nvPr/>
        </p:nvCxnSpPr>
        <p:spPr>
          <a:xfrm>
            <a:off x="5776192" y="511458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6695184" y="320958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Calculate Angles</a:t>
            </a:r>
            <a:endParaRPr lang="en-US" sz="700" dirty="0"/>
          </a:p>
        </p:txBody>
      </p:sp>
      <p:sp>
        <p:nvSpPr>
          <p:cNvPr id="14" name="מלבן 13"/>
          <p:cNvSpPr/>
          <p:nvPr/>
        </p:nvSpPr>
        <p:spPr>
          <a:xfrm>
            <a:off x="7450792" y="331594"/>
            <a:ext cx="78163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Rank Configurations</a:t>
            </a:r>
            <a:endParaRPr lang="en-US" sz="700" dirty="0"/>
          </a:p>
        </p:txBody>
      </p:sp>
      <p:sp>
        <p:nvSpPr>
          <p:cNvPr id="15" name="מלבן 14"/>
          <p:cNvSpPr/>
          <p:nvPr/>
        </p:nvSpPr>
        <p:spPr>
          <a:xfrm>
            <a:off x="8421335" y="331594"/>
            <a:ext cx="584617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Notify User</a:t>
            </a:r>
            <a:endParaRPr lang="en-US" sz="7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6522685" y="504312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7269178" y="504312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8241544" y="504312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Application Overview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42729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opening layout of the application lets the </a:t>
            </a:r>
            <a:r>
              <a:rPr lang="en-US" sz="1600" dirty="0" smtClean="0"/>
              <a:t>user to </a:t>
            </a:r>
            <a:r>
              <a:rPr lang="en-US" sz="1600" dirty="0"/>
              <a:t>create a new account by signing up or to enter into an already existing account by signing </a:t>
            </a:r>
            <a:r>
              <a:rPr lang="en-US" sz="1600" dirty="0" smtClean="0"/>
              <a:t>in.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19" y="1521912"/>
            <a:ext cx="1539245" cy="337167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70" y="1475689"/>
            <a:ext cx="1578328" cy="34641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4800" y="3387449"/>
            <a:ext cx="1647172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Sign in into an already existing account</a:t>
            </a:r>
          </a:p>
        </p:txBody>
      </p:sp>
      <p:cxnSp>
        <p:nvCxnSpPr>
          <p:cNvPr id="27" name="מחבר מרפקי 26"/>
          <p:cNvCxnSpPr>
            <a:endCxn id="25" idx="0"/>
          </p:cNvCxnSpPr>
          <p:nvPr/>
        </p:nvCxnSpPr>
        <p:spPr>
          <a:xfrm rot="10800000" flipV="1">
            <a:off x="1128387" y="2897885"/>
            <a:ext cx="1051845" cy="4895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71889" y="3387449"/>
            <a:ext cx="1917756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Create a new account using email and password</a:t>
            </a:r>
          </a:p>
        </p:txBody>
      </p:sp>
      <p:cxnSp>
        <p:nvCxnSpPr>
          <p:cNvPr id="34" name="מחבר מרפקי 33"/>
          <p:cNvCxnSpPr>
            <a:endCxn id="28" idx="0"/>
          </p:cNvCxnSpPr>
          <p:nvPr/>
        </p:nvCxnSpPr>
        <p:spPr>
          <a:xfrm>
            <a:off x="7025598" y="2897885"/>
            <a:ext cx="1105169" cy="48956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5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Application Overview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42729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Once logged-in into the application, the user will be redirect to the dashboard, where he will see all his uploaded videos and their results.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04800" y="3387449"/>
            <a:ext cx="1647172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Layout without data</a:t>
            </a:r>
          </a:p>
        </p:txBody>
      </p:sp>
      <p:cxnSp>
        <p:nvCxnSpPr>
          <p:cNvPr id="27" name="מחבר מרפקי 26"/>
          <p:cNvCxnSpPr>
            <a:endCxn id="25" idx="0"/>
          </p:cNvCxnSpPr>
          <p:nvPr/>
        </p:nvCxnSpPr>
        <p:spPr>
          <a:xfrm rot="10800000" flipV="1">
            <a:off x="1128387" y="2897885"/>
            <a:ext cx="1051845" cy="4895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3368" y="3387449"/>
            <a:ext cx="1966277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Layout with one uploaded video, showing the original video, the parsed video and the ranking results</a:t>
            </a:r>
          </a:p>
        </p:txBody>
      </p:sp>
      <p:cxnSp>
        <p:nvCxnSpPr>
          <p:cNvPr id="34" name="מחבר מרפקי 33"/>
          <p:cNvCxnSpPr>
            <a:endCxn id="28" idx="0"/>
          </p:cNvCxnSpPr>
          <p:nvPr/>
        </p:nvCxnSpPr>
        <p:spPr>
          <a:xfrm>
            <a:off x="7025598" y="2897885"/>
            <a:ext cx="1105169" cy="48956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32" y="1434430"/>
            <a:ext cx="1575989" cy="34521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9" y="1434430"/>
            <a:ext cx="1599674" cy="3497124"/>
          </a:xfrm>
          <a:prstGeom prst="rect">
            <a:avLst/>
          </a:prstGeom>
        </p:spPr>
      </p:pic>
      <p:cxnSp>
        <p:nvCxnSpPr>
          <p:cNvPr id="13" name="מחבר מרפקי 12"/>
          <p:cNvCxnSpPr/>
          <p:nvPr/>
        </p:nvCxnSpPr>
        <p:spPr>
          <a:xfrm rot="10800000" flipV="1">
            <a:off x="1126799" y="1810772"/>
            <a:ext cx="1051845" cy="4895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5162" y="2304501"/>
            <a:ext cx="1647172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Navigation menu</a:t>
            </a:r>
          </a:p>
        </p:txBody>
      </p:sp>
    </p:spTree>
    <p:extLst>
      <p:ext uri="{BB962C8B-B14F-4D97-AF65-F5344CB8AC3E}">
        <p14:creationId xmlns:p14="http://schemas.microsoft.com/office/powerpoint/2010/main" val="36088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Application Overview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42729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user can use the navigation menu to move to the “Upload” layout, in order to upload a new video of himself riding a bicycle.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04800" y="3387449"/>
            <a:ext cx="1647172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The navigation menu</a:t>
            </a:r>
          </a:p>
        </p:txBody>
      </p:sp>
      <p:cxnSp>
        <p:nvCxnSpPr>
          <p:cNvPr id="27" name="מחבר מרפקי 26"/>
          <p:cNvCxnSpPr>
            <a:endCxn id="25" idx="0"/>
          </p:cNvCxnSpPr>
          <p:nvPr/>
        </p:nvCxnSpPr>
        <p:spPr>
          <a:xfrm rot="10800000" flipV="1">
            <a:off x="1128387" y="2897885"/>
            <a:ext cx="1051845" cy="489563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71889" y="3387449"/>
            <a:ext cx="1917756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The “upload” layout allows users to upload a new video</a:t>
            </a:r>
          </a:p>
        </p:txBody>
      </p:sp>
      <p:cxnSp>
        <p:nvCxnSpPr>
          <p:cNvPr id="34" name="מחבר מרפקי 33"/>
          <p:cNvCxnSpPr>
            <a:endCxn id="28" idx="0"/>
          </p:cNvCxnSpPr>
          <p:nvPr/>
        </p:nvCxnSpPr>
        <p:spPr>
          <a:xfrm>
            <a:off x="7025598" y="2897885"/>
            <a:ext cx="1105169" cy="48956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32" y="1394234"/>
            <a:ext cx="1621272" cy="35373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8" y="1394234"/>
            <a:ext cx="1621272" cy="35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Future Work – Data Handling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60"/>
            <a:ext cx="8228012" cy="3953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Splitting the rank </a:t>
            </a:r>
            <a:r>
              <a:rPr lang="en-US" sz="1200" b="1" dirty="0" smtClean="0"/>
              <a:t>label:</a:t>
            </a:r>
            <a:endParaRPr lang="en-US" sz="1200" b="1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Instead of using a single label in a dataset for a general rank, it is possible to set a label for each configuration</a:t>
            </a:r>
            <a:r>
              <a:rPr lang="en-US" sz="1200" dirty="0" smtClean="0"/>
              <a:t>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For example, one label can be set for the configuration of the seat and another label for the configuration of the handlebar</a:t>
            </a:r>
            <a:r>
              <a:rPr lang="en-US" sz="1200" dirty="0" smtClean="0"/>
              <a:t>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</a:t>
            </a:r>
            <a:r>
              <a:rPr lang="en-US" sz="1200" dirty="0"/>
              <a:t>n this way, it is possible to explain more about what the user needs to do in order to improve his bicycle's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Collecting more </a:t>
            </a:r>
            <a:r>
              <a:rPr lang="en-US" sz="1200" b="1" dirty="0" smtClean="0"/>
              <a:t>data</a:t>
            </a:r>
            <a:r>
              <a:rPr lang="en-US" sz="1200" dirty="0" smtClean="0"/>
              <a:t>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Our training dataset consists of four different participants and the testing dataset consists of one participant.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Collecting more data will allow to train a better model and get better prediction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Use of actual bicycles and not spinning </a:t>
            </a:r>
            <a:r>
              <a:rPr lang="en-US" sz="1200" b="1" dirty="0" smtClean="0"/>
              <a:t>bicycles: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data is consists of </a:t>
            </a:r>
            <a:r>
              <a:rPr lang="en-US" sz="1200" dirty="0"/>
              <a:t>participates riding </a:t>
            </a:r>
            <a:r>
              <a:rPr lang="en-US" sz="1200" dirty="0" smtClean="0"/>
              <a:t>a spinning bicycle (from </a:t>
            </a:r>
            <a:r>
              <a:rPr lang="en-US" sz="1200" dirty="0"/>
              <a:t>Technion's </a:t>
            </a:r>
            <a:r>
              <a:rPr lang="en-US" sz="1200" dirty="0" smtClean="0"/>
              <a:t>gym).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Since off-road bicycles are the most common, the dataset should be built upon it.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 </a:t>
            </a:r>
            <a:r>
              <a:rPr lang="en-US" sz="1200" dirty="0"/>
              <a:t>dedicated component that holds the rider in </a:t>
            </a:r>
            <a:r>
              <a:rPr lang="en-US" sz="1200" dirty="0" smtClean="0"/>
              <a:t>place is needed for that.</a:t>
            </a:r>
            <a:endParaRPr lang="en-US" sz="1200" b="1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945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480292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Future Work – Application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60"/>
            <a:ext cx="8228012" cy="3953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Migrating </a:t>
            </a:r>
            <a:r>
              <a:rPr lang="en-US" sz="1200" b="1" dirty="0"/>
              <a:t>from </a:t>
            </a:r>
            <a:r>
              <a:rPr lang="en-US" sz="1200" b="1" dirty="0" smtClean="0"/>
              <a:t>the drive </a:t>
            </a:r>
            <a:r>
              <a:rPr lang="en-US" sz="1200" b="1" dirty="0"/>
              <a:t>to </a:t>
            </a:r>
            <a:r>
              <a:rPr lang="en-US" sz="1200" b="1" dirty="0" smtClean="0"/>
              <a:t>database: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We </a:t>
            </a:r>
            <a:r>
              <a:rPr lang="en-US" sz="1200" dirty="0"/>
              <a:t>have used the </a:t>
            </a:r>
            <a:r>
              <a:rPr lang="en-US" sz="1200" dirty="0" err="1"/>
              <a:t>DropBox</a:t>
            </a:r>
            <a:r>
              <a:rPr lang="en-US" sz="1200" dirty="0"/>
              <a:t> drive as the storage for the videos and the user's information, such as his height</a:t>
            </a:r>
            <a:r>
              <a:rPr lang="en-US" sz="1200" dirty="0" smtClean="0"/>
              <a:t>.</a:t>
            </a:r>
            <a:endParaRPr lang="en-US" sz="1200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Better user a dedicated database to keep the information and a cloud storage service (Amazon S3) for the videos.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Improving the </a:t>
            </a:r>
            <a:r>
              <a:rPr lang="en-US" sz="1200" b="1" dirty="0" smtClean="0"/>
              <a:t>UI: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Currently, the </a:t>
            </a:r>
            <a:r>
              <a:rPr lang="en-US" sz="1200" dirty="0"/>
              <a:t>UI of the application is really basic and does not follow any predefined set of design </a:t>
            </a:r>
            <a:r>
              <a:rPr lang="en-US" sz="1200" dirty="0" smtClean="0"/>
              <a:t>principal.</a:t>
            </a:r>
            <a:endParaRPr lang="en-US" sz="1200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An </a:t>
            </a:r>
            <a:r>
              <a:rPr lang="en-US" sz="1200" dirty="0"/>
              <a:t>attempt should be made to make the application follow a set of design principal like of Google's Material Design</a:t>
            </a:r>
            <a:r>
              <a:rPr lang="en-US" sz="1200" dirty="0" smtClean="0"/>
              <a:t>.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Publishing </a:t>
            </a:r>
            <a:r>
              <a:rPr lang="en-US" sz="1200" b="1" dirty="0"/>
              <a:t>the </a:t>
            </a:r>
            <a:r>
              <a:rPr lang="en-US" sz="1200" b="1" dirty="0" smtClean="0"/>
              <a:t>application: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Currently, the </a:t>
            </a:r>
            <a:r>
              <a:rPr lang="en-US" sz="1200" dirty="0"/>
              <a:t>application is only available by direct download of the </a:t>
            </a:r>
            <a:r>
              <a:rPr lang="en-US" sz="1200" dirty="0" smtClean="0"/>
              <a:t>APK.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dirty="0"/>
              <a:t>application is not fully </a:t>
            </a:r>
            <a:r>
              <a:rPr lang="en-US" sz="1200" dirty="0" smtClean="0"/>
              <a:t>production-ready so it was not published to the Google Store.</a:t>
            </a:r>
            <a:endParaRPr lang="en-US" sz="1200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In the future, it is possible to upload the application to the Google Store, once it's fully ready.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734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480292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60"/>
            <a:ext cx="8228012" cy="3953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project is a </a:t>
            </a:r>
            <a:r>
              <a:rPr lang="en-US" sz="1600" dirty="0"/>
              <a:t>Proof of Concept (</a:t>
            </a:r>
            <a:r>
              <a:rPr lang="en-US" sz="1600" dirty="0" err="1" smtClean="0"/>
              <a:t>PoC</a:t>
            </a:r>
            <a:r>
              <a:rPr lang="en-US" sz="1600" dirty="0" smtClean="0"/>
              <a:t>):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project demonstrates the bike </a:t>
            </a:r>
            <a:r>
              <a:rPr lang="en-US" sz="1600" dirty="0"/>
              <a:t>fitting process on a simple spinning bicycle using Machine Learning </a:t>
            </a:r>
            <a:r>
              <a:rPr lang="en-US" sz="1600" dirty="0" smtClean="0"/>
              <a:t>algorithms.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project is an </a:t>
            </a:r>
            <a:r>
              <a:rPr lang="en-US" sz="1600" dirty="0"/>
              <a:t>initial infrastructure that can be expanded and used for follow-up </a:t>
            </a:r>
            <a:r>
              <a:rPr lang="en-US" sz="1600" dirty="0" smtClean="0"/>
              <a:t>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project granted us an opportunity to </a:t>
            </a:r>
            <a:r>
              <a:rPr lang="en-US" sz="1600" dirty="0" smtClean="0"/>
              <a:t>acquire new and different skills </a:t>
            </a:r>
            <a:r>
              <a:rPr lang="en-US" sz="1600" dirty="0"/>
              <a:t>in the computer </a:t>
            </a:r>
            <a:r>
              <a:rPr lang="en-US" sz="1600" dirty="0" smtClean="0"/>
              <a:t>science: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 an Android application and connect it to </a:t>
            </a:r>
            <a:r>
              <a:rPr lang="en-US" sz="1600" dirty="0"/>
              <a:t>Firebase </a:t>
            </a:r>
            <a:r>
              <a:rPr lang="en-US" sz="1600" dirty="0" smtClean="0"/>
              <a:t>Authentication and external Storage Cloud.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different Image Processing utilities (such as OpenPose, </a:t>
            </a:r>
            <a:r>
              <a:rPr lang="en-US" sz="1600" dirty="0" err="1" smtClean="0"/>
              <a:t>MediaPipe</a:t>
            </a:r>
            <a:r>
              <a:rPr lang="en-US" sz="1600" dirty="0" smtClean="0"/>
              <a:t>, </a:t>
            </a:r>
            <a:r>
              <a:rPr lang="en-US" sz="1600" dirty="0" err="1" smtClean="0"/>
              <a:t>OpenCV</a:t>
            </a:r>
            <a:r>
              <a:rPr lang="en-US" sz="1600" dirty="0" smtClean="0"/>
              <a:t>).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 and use different Machine Learning algorithms.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73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A89D93-33C7-4893-8C43-DF23F8A9C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QA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0320E10-2D6C-4C07-A264-24046E299D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24413"/>
            <a:ext cx="2133600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A89D93-33C7-4893-8C43-DF23F8A9C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0320E10-2D6C-4C07-A264-24046E299D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24413"/>
            <a:ext cx="2133600" cy="273050"/>
          </a:xfrm>
        </p:spPr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2" y="875843"/>
            <a:ext cx="2835776" cy="32289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98" y="820455"/>
            <a:ext cx="2764907" cy="328436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51449" y="4214729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err="1" smtClean="0"/>
              <a:t>OpenCV</a:t>
            </a:r>
            <a:r>
              <a:rPr lang="en-US" sz="1600" dirty="0"/>
              <a:t> </a:t>
            </a:r>
            <a:r>
              <a:rPr lang="en-US" sz="1600" dirty="0" smtClean="0"/>
              <a:t>+ </a:t>
            </a:r>
            <a:r>
              <a:rPr lang="en-US" sz="1600" dirty="0" err="1" smtClean="0"/>
              <a:t>MediaPipe</a:t>
            </a:r>
            <a:endParaRPr lang="en-US" sz="16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868680"/>
          </a:xfrm>
        </p:spPr>
        <p:txBody>
          <a:bodyPr anchor="t">
            <a:normAutofit/>
          </a:bodyPr>
          <a:lstStyle/>
          <a:p>
            <a:r>
              <a:rPr lang="en-US" dirty="0"/>
              <a:t>Comparison </a:t>
            </a:r>
            <a:r>
              <a:rPr lang="en-US" dirty="0" smtClean="0"/>
              <a:t>between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524000"/>
            <a:ext cx="7772400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55613" y="2899719"/>
            <a:ext cx="7772400" cy="1466571"/>
          </a:xfrm>
        </p:spPr>
        <p:txBody>
          <a:bodyPr anchor="t">
            <a:normAutofit fontScale="55000" lnSpcReduction="20000"/>
          </a:bodyPr>
          <a:lstStyle/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Problem </a:t>
            </a:r>
            <a:r>
              <a:rPr lang="en-US" sz="2000" dirty="0" smtClean="0"/>
              <a:t>Description</a:t>
            </a:r>
            <a:endParaRPr lang="en-US" sz="2000" dirty="0"/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Suggested Solution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Overview</a:t>
            </a:r>
            <a:endParaRPr lang="en-US" sz="2000" dirty="0"/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Future Work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Conclusion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27226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/>
          <p:cNvGrpSpPr/>
          <p:nvPr/>
        </p:nvGrpSpPr>
        <p:grpSpPr>
          <a:xfrm>
            <a:off x="135172" y="259882"/>
            <a:ext cx="8748946" cy="4717635"/>
            <a:chOff x="193964" y="314036"/>
            <a:chExt cx="11462327" cy="6223001"/>
          </a:xfrm>
        </p:grpSpPr>
        <p:graphicFrame>
          <p:nvGraphicFramePr>
            <p:cNvPr id="21" name="תרשים 20"/>
            <p:cNvGraphicFramePr>
              <a:graphicFrameLocks/>
            </p:cNvGraphicFramePr>
            <p:nvPr>
              <p:extLst/>
            </p:nvPr>
          </p:nvGraphicFramePr>
          <p:xfrm>
            <a:off x="193964" y="314036"/>
            <a:ext cx="5684982" cy="29533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תרשים 21"/>
            <p:cNvGraphicFramePr>
              <a:graphicFrameLocks/>
            </p:cNvGraphicFramePr>
            <p:nvPr>
              <p:extLst/>
            </p:nvPr>
          </p:nvGraphicFramePr>
          <p:xfrm>
            <a:off x="249382" y="3398982"/>
            <a:ext cx="5574145" cy="29533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תרשים 22"/>
            <p:cNvGraphicFramePr>
              <a:graphicFrameLocks/>
            </p:cNvGraphicFramePr>
            <p:nvPr>
              <p:extLst/>
            </p:nvPr>
          </p:nvGraphicFramePr>
          <p:xfrm>
            <a:off x="6271491" y="3398982"/>
            <a:ext cx="5384800" cy="3138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4" name="תרשים 23"/>
            <p:cNvGraphicFramePr>
              <a:graphicFrameLocks/>
            </p:cNvGraphicFramePr>
            <p:nvPr>
              <p:extLst/>
            </p:nvPr>
          </p:nvGraphicFramePr>
          <p:xfrm>
            <a:off x="6197600" y="314037"/>
            <a:ext cx="5140037" cy="30849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669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Comparison </a:t>
            </a:r>
            <a:r>
              <a:rPr lang="en-US" dirty="0"/>
              <a:t>between tools</a:t>
            </a:r>
            <a:r>
              <a:rPr lang="en-US" dirty="0" smtClean="0"/>
              <a:t> – second test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1449" y="4214729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err="1" smtClean="0"/>
              <a:t>OpenCV</a:t>
            </a:r>
            <a:r>
              <a:rPr lang="en-US" sz="1600" dirty="0"/>
              <a:t> </a:t>
            </a:r>
            <a:r>
              <a:rPr lang="en-US" sz="1600" dirty="0" smtClean="0"/>
              <a:t>+ </a:t>
            </a:r>
            <a:r>
              <a:rPr lang="en-US" sz="1600" dirty="0" err="1" smtClean="0"/>
              <a:t>MediaPipe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33163" y="4219611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err="1" smtClean="0"/>
              <a:t>OpenPose</a:t>
            </a:r>
            <a:endParaRPr lang="en-US" sz="16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17" y="925146"/>
            <a:ext cx="1953872" cy="32871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211" y="859192"/>
            <a:ext cx="1955941" cy="33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129307" y="73891"/>
            <a:ext cx="8876645" cy="4945784"/>
            <a:chOff x="129307" y="73891"/>
            <a:chExt cx="11794838" cy="6649893"/>
          </a:xfrm>
        </p:grpSpPr>
        <p:graphicFrame>
          <p:nvGraphicFramePr>
            <p:cNvPr id="8" name="תרשים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6369293"/>
                </p:ext>
              </p:extLst>
            </p:nvPr>
          </p:nvGraphicFramePr>
          <p:xfrm>
            <a:off x="129308" y="73891"/>
            <a:ext cx="5938983" cy="3611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תרשים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8333977"/>
                </p:ext>
              </p:extLst>
            </p:nvPr>
          </p:nvGraphicFramePr>
          <p:xfrm>
            <a:off x="6158779" y="147782"/>
            <a:ext cx="5765366" cy="3537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תרשים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3719943"/>
                </p:ext>
              </p:extLst>
            </p:nvPr>
          </p:nvGraphicFramePr>
          <p:xfrm>
            <a:off x="129307" y="3685309"/>
            <a:ext cx="5938983" cy="3038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" name="תרשים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8279331"/>
                </p:ext>
              </p:extLst>
            </p:nvPr>
          </p:nvGraphicFramePr>
          <p:xfrm>
            <a:off x="6068290" y="3777673"/>
            <a:ext cx="5768686" cy="284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70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Comparison </a:t>
            </a:r>
            <a:r>
              <a:rPr lang="en-US" dirty="0"/>
              <a:t>between tools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third </a:t>
            </a:r>
            <a:r>
              <a:rPr lang="en-US" dirty="0"/>
              <a:t>test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1449" y="4214729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err="1" smtClean="0"/>
              <a:t>OpenCV</a:t>
            </a:r>
            <a:r>
              <a:rPr lang="en-US" sz="1600" dirty="0"/>
              <a:t> </a:t>
            </a:r>
            <a:r>
              <a:rPr lang="en-US" sz="1600" dirty="0" smtClean="0"/>
              <a:t>+ </a:t>
            </a:r>
            <a:r>
              <a:rPr lang="en-US" sz="1600" dirty="0" err="1" smtClean="0"/>
              <a:t>MediaPipe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33163" y="4219611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chemeClr val="tx2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err="1" smtClean="0"/>
              <a:t>OpenPose</a:t>
            </a:r>
            <a:endParaRPr lang="en-US" sz="16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6" y="928120"/>
            <a:ext cx="3672753" cy="31769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49" y="802292"/>
            <a:ext cx="3599889" cy="33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209550" y="293253"/>
            <a:ext cx="8505825" cy="4669272"/>
            <a:chOff x="494145" y="293253"/>
            <a:chExt cx="11249891" cy="6253019"/>
          </a:xfrm>
        </p:grpSpPr>
        <p:graphicFrame>
          <p:nvGraphicFramePr>
            <p:cNvPr id="18" name="תרשים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3309945"/>
                </p:ext>
              </p:extLst>
            </p:nvPr>
          </p:nvGraphicFramePr>
          <p:xfrm>
            <a:off x="494145" y="293253"/>
            <a:ext cx="5269346" cy="3216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תרשים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476170"/>
                </p:ext>
              </p:extLst>
            </p:nvPr>
          </p:nvGraphicFramePr>
          <p:xfrm>
            <a:off x="6151418" y="293253"/>
            <a:ext cx="5241637" cy="3216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תרשים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2161583"/>
                </p:ext>
              </p:extLst>
            </p:nvPr>
          </p:nvGraphicFramePr>
          <p:xfrm>
            <a:off x="6151418" y="3509818"/>
            <a:ext cx="5592618" cy="30364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תרשים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52973691"/>
                </p:ext>
              </p:extLst>
            </p:nvPr>
          </p:nvGraphicFramePr>
          <p:xfrm>
            <a:off x="614218" y="3509818"/>
            <a:ext cx="5149273" cy="30018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74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err="1" smtClean="0"/>
              <a:t>MediaPipe</a:t>
            </a:r>
            <a:endParaRPr lang="en-US" dirty="0"/>
          </a:p>
        </p:txBody>
      </p:sp>
      <p:sp>
        <p:nvSpPr>
          <p:cNvPr id="21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37585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MediaPipe</a:t>
            </a:r>
            <a:r>
              <a:rPr lang="en-US" sz="2000" dirty="0"/>
              <a:t> offers cross-platform, customizable ML solutions for live and streaming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MediaPipe</a:t>
            </a:r>
            <a:r>
              <a:rPr lang="en-US" sz="2000" dirty="0"/>
              <a:t> provides drivers in C++, Python, JS,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of the </a:t>
            </a:r>
            <a:r>
              <a:rPr lang="en-US" sz="2000" dirty="0" err="1"/>
              <a:t>MediaPipe’s</a:t>
            </a:r>
            <a:r>
              <a:rPr lang="en-US" sz="2000" dirty="0"/>
              <a:t> features: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Pose detection.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Face detection.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Object detection.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99" y="2047765"/>
            <a:ext cx="4214877" cy="25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08273A1-9774-4BF3-A4F3-F4ABCCB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8848"/>
            <a:ext cx="8229600" cy="699240"/>
          </a:xfrm>
        </p:spPr>
        <p:txBody>
          <a:bodyPr anchor="t">
            <a:normAutofit/>
          </a:bodyPr>
          <a:lstStyle/>
          <a:p>
            <a:r>
              <a:rPr lang="en-US" b="1" dirty="0"/>
              <a:t>Problem </a:t>
            </a:r>
            <a:r>
              <a:rPr lang="en-US" b="1" dirty="0" smtClean="0"/>
              <a:t>Description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958241"/>
            <a:ext cx="8228012" cy="36709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Every bike ridder should fit his bike to his </a:t>
            </a:r>
            <a:r>
              <a:rPr lang="en-US" sz="2000" dirty="0" smtClean="0"/>
              <a:t>measurements:</a:t>
            </a:r>
            <a:endParaRPr lang="en-US" sz="2000" dirty="0"/>
          </a:p>
          <a:p>
            <a:pPr marL="511175" lvl="1" indent="-285750"/>
            <a:r>
              <a:rPr lang="en-US" sz="2000" dirty="0"/>
              <a:t>Improve performance.</a:t>
            </a:r>
          </a:p>
          <a:p>
            <a:pPr marL="511175" lvl="1" indent="-285750"/>
            <a:r>
              <a:rPr lang="en-US" sz="2000" dirty="0"/>
              <a:t>Prevent long term injuries.</a:t>
            </a:r>
          </a:p>
          <a:p>
            <a:pPr marL="511175" lvl="1" indent="-285750"/>
            <a:r>
              <a:rPr lang="en-US" sz="2000" dirty="0"/>
              <a:t>Optimize cycling experience by improving confidence and comfort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Bike fitting is a complex task</a:t>
            </a:r>
            <a:r>
              <a:rPr lang="en-US" sz="2000" dirty="0" smtClean="0"/>
              <a:t>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Professional bike fitting is very expensive and time consuming.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Self bike fitting could be inaccurate and lead to injuries.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Bike fitting occurs often because human’s body changes.</a:t>
            </a:r>
            <a:endParaRPr lang="en-US" sz="2000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583" y="3549565"/>
            <a:ext cx="1392577" cy="14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63C9843A-EC5A-412E-A237-78209E66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Suggested Solution</a:t>
            </a:r>
            <a:endParaRPr lang="en-US" b="1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3"/>
          </p:nvPr>
        </p:nvSpPr>
        <p:spPr>
          <a:xfrm>
            <a:off x="455613" y="977029"/>
            <a:ext cx="8634200" cy="39336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image processing to solve the task:</a:t>
            </a:r>
          </a:p>
          <a:p>
            <a:pPr marL="568325" lvl="1" indent="-342900">
              <a:buFont typeface="+mj-lt"/>
              <a:buAutoNum type="arabicPeriod"/>
            </a:pPr>
            <a:r>
              <a:rPr lang="en-US" sz="2000" dirty="0"/>
              <a:t>User will record a video of himself </a:t>
            </a:r>
            <a:r>
              <a:rPr lang="en-US" sz="2000" dirty="0" smtClean="0"/>
              <a:t>riding </a:t>
            </a:r>
            <a:r>
              <a:rPr lang="en-US" sz="2000" dirty="0"/>
              <a:t>a bicycle and </a:t>
            </a:r>
            <a:r>
              <a:rPr lang="en-US" sz="2000" dirty="0" smtClean="0"/>
              <a:t>pass it to the software.</a:t>
            </a:r>
            <a:endParaRPr lang="en-US" sz="2000" dirty="0"/>
          </a:p>
          <a:p>
            <a:pPr marL="568325" lvl="1" indent="-342900">
              <a:buFont typeface="+mj-lt"/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software </a:t>
            </a:r>
            <a:r>
              <a:rPr lang="en-US" sz="2000" dirty="0"/>
              <a:t>will find the coordinates and create a </a:t>
            </a:r>
            <a:r>
              <a:rPr lang="en-US" sz="2000" dirty="0" smtClean="0"/>
              <a:t>skeleton.</a:t>
            </a:r>
          </a:p>
          <a:p>
            <a:pPr marL="568325" lvl="1" indent="-342900">
              <a:buFont typeface="+mj-lt"/>
              <a:buAutoNum type="arabicPeriod"/>
            </a:pPr>
            <a:r>
              <a:rPr lang="en-US" sz="2000" dirty="0" smtClean="0"/>
              <a:t>With </a:t>
            </a:r>
            <a:r>
              <a:rPr lang="en-US" sz="2000" dirty="0"/>
              <a:t>the help of the coordinates, the software will calculate the angles.</a:t>
            </a:r>
          </a:p>
          <a:p>
            <a:pPr marL="568325" lvl="1" indent="-342900">
              <a:buFont typeface="+mj-lt"/>
              <a:buAutoNum type="arabicPeriod"/>
            </a:pPr>
            <a:r>
              <a:rPr lang="en-US" sz="2000" dirty="0" smtClean="0"/>
              <a:t>The software will rank </a:t>
            </a:r>
            <a:r>
              <a:rPr lang="en-US" sz="2000" dirty="0"/>
              <a:t>user’s bicycle </a:t>
            </a:r>
            <a:r>
              <a:rPr lang="en-US" sz="2000" dirty="0" smtClean="0"/>
              <a:t>configurations.</a:t>
            </a:r>
          </a:p>
          <a:p>
            <a:pPr marL="568325" lvl="1" indent="-342900">
              <a:buFont typeface="+mj-lt"/>
              <a:buAutoNum type="arabicPeriod"/>
            </a:pPr>
            <a:r>
              <a:rPr lang="en-US" sz="2000" dirty="0" smtClean="0"/>
              <a:t>The software will notify the user with the results.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10" name="מלבן 9"/>
          <p:cNvSpPr/>
          <p:nvPr/>
        </p:nvSpPr>
        <p:spPr>
          <a:xfrm>
            <a:off x="1868072" y="4182319"/>
            <a:ext cx="834580" cy="5350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Record Video</a:t>
            </a:r>
            <a:endParaRPr lang="en-US" sz="1100" dirty="0"/>
          </a:p>
        </p:txBody>
      </p:sp>
      <p:sp>
        <p:nvSpPr>
          <p:cNvPr id="11" name="מלבן 10"/>
          <p:cNvSpPr/>
          <p:nvPr/>
        </p:nvSpPr>
        <p:spPr>
          <a:xfrm>
            <a:off x="3032168" y="4175175"/>
            <a:ext cx="834580" cy="5350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Crate Skeleton</a:t>
            </a:r>
            <a:endParaRPr lang="en-US" sz="1100" dirty="0"/>
          </a:p>
        </p:txBody>
      </p:sp>
      <p:cxnSp>
        <p:nvCxnSpPr>
          <p:cNvPr id="13" name="מחבר חץ ישר 12"/>
          <p:cNvCxnSpPr>
            <a:endCxn id="11" idx="1"/>
          </p:cNvCxnSpPr>
          <p:nvPr/>
        </p:nvCxnSpPr>
        <p:spPr>
          <a:xfrm>
            <a:off x="2710264" y="4442721"/>
            <a:ext cx="32190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4214814" y="4175175"/>
            <a:ext cx="834580" cy="5350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Calculate Angles</a:t>
            </a:r>
            <a:endParaRPr lang="en-US" sz="1100" dirty="0"/>
          </a:p>
        </p:txBody>
      </p:sp>
      <p:sp>
        <p:nvSpPr>
          <p:cNvPr id="15" name="מלבן 14"/>
          <p:cNvSpPr/>
          <p:nvPr/>
        </p:nvSpPr>
        <p:spPr>
          <a:xfrm>
            <a:off x="5375369" y="4175175"/>
            <a:ext cx="1166253" cy="5350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Rank Configurations</a:t>
            </a:r>
            <a:endParaRPr lang="en-US" sz="11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3884849" y="4442191"/>
            <a:ext cx="32190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049394" y="4434093"/>
            <a:ext cx="32190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6545693" y="4434092"/>
            <a:ext cx="321904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מלבן 20"/>
          <p:cNvSpPr/>
          <p:nvPr/>
        </p:nvSpPr>
        <p:spPr>
          <a:xfrm>
            <a:off x="6867598" y="4186651"/>
            <a:ext cx="860964" cy="5350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Notify User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0739" y="4815565"/>
            <a:ext cx="1448771" cy="194983"/>
          </a:xfrm>
        </p:spPr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z="300" smtClean="0"/>
              <a:pPr>
                <a:spcAft>
                  <a:spcPts val="600"/>
                </a:spcAft>
              </a:pPr>
              <a:t>5</a:t>
            </a:fld>
            <a:endParaRPr lang="en-US" sz="3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Video Recording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3896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User will record a short video of himself riding a </a:t>
            </a:r>
            <a:r>
              <a:rPr lang="en-US" sz="2000" dirty="0"/>
              <a:t>bicycle:</a:t>
            </a:r>
            <a:endParaRPr lang="en-US" sz="2400" dirty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length of the video should be around 5 seconds.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type of the video should be AVI or MP4.</a:t>
            </a:r>
            <a:endParaRPr lang="ru-RU" dirty="0" smtClean="0"/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The shooting point of the video is from the </a:t>
            </a:r>
            <a:r>
              <a:rPr lang="en-US" dirty="0" smtClean="0"/>
              <a:t>right side.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The recommended height for shooting the video is about </a:t>
            </a:r>
            <a:r>
              <a:rPr lang="en-US" dirty="0" smtClean="0"/>
              <a:t>one </a:t>
            </a:r>
            <a:r>
              <a:rPr lang="en-US" dirty="0"/>
              <a:t>meter from the </a:t>
            </a:r>
            <a:r>
              <a:rPr lang="en-US" dirty="0" smtClean="0"/>
              <a:t>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Once uploaded, the software takes over and performs a full analysis of user’s position.</a:t>
            </a:r>
            <a:endParaRPr lang="he-I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addition to the video, the user will provide </a:t>
            </a:r>
            <a:r>
              <a:rPr lang="en-US" sz="2000" dirty="0" smtClean="0"/>
              <a:t>his </a:t>
            </a:r>
            <a:r>
              <a:rPr lang="en-US" sz="2000" dirty="0"/>
              <a:t>height, height of the </a:t>
            </a:r>
            <a:r>
              <a:rPr lang="en-US" sz="2000" dirty="0" smtClean="0"/>
              <a:t>handlebar </a:t>
            </a:r>
            <a:r>
              <a:rPr lang="en-US" sz="2000" dirty="0"/>
              <a:t>and the height of the </a:t>
            </a:r>
            <a:r>
              <a:rPr lang="en-US" sz="2000" dirty="0" smtClean="0"/>
              <a:t>chair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57" name="מלבן 56"/>
          <p:cNvSpPr/>
          <p:nvPr/>
        </p:nvSpPr>
        <p:spPr>
          <a:xfrm>
            <a:off x="5273075" y="319723"/>
            <a:ext cx="566702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Record Video</a:t>
            </a:r>
            <a:endParaRPr lang="en-US" sz="700" dirty="0"/>
          </a:p>
        </p:txBody>
      </p:sp>
      <p:sp>
        <p:nvSpPr>
          <p:cNvPr id="58" name="מלבן 57"/>
          <p:cNvSpPr/>
          <p:nvPr/>
        </p:nvSpPr>
        <p:spPr>
          <a:xfrm>
            <a:off x="6009627" y="319724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Crate Skeleton</a:t>
            </a:r>
            <a:endParaRPr lang="en-US" sz="700" dirty="0"/>
          </a:p>
        </p:txBody>
      </p:sp>
      <p:cxnSp>
        <p:nvCxnSpPr>
          <p:cNvPr id="59" name="מחבר חץ ישר 58"/>
          <p:cNvCxnSpPr>
            <a:endCxn id="58" idx="1"/>
          </p:cNvCxnSpPr>
          <p:nvPr/>
        </p:nvCxnSpPr>
        <p:spPr>
          <a:xfrm>
            <a:off x="5837128" y="51022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מלבן 59"/>
          <p:cNvSpPr/>
          <p:nvPr/>
        </p:nvSpPr>
        <p:spPr>
          <a:xfrm>
            <a:off x="6756120" y="319723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Calculate Angles</a:t>
            </a:r>
            <a:endParaRPr lang="en-US" sz="700" dirty="0"/>
          </a:p>
        </p:txBody>
      </p:sp>
      <p:sp>
        <p:nvSpPr>
          <p:cNvPr id="61" name="מלבן 60"/>
          <p:cNvSpPr/>
          <p:nvPr/>
        </p:nvSpPr>
        <p:spPr>
          <a:xfrm>
            <a:off x="7511728" y="330359"/>
            <a:ext cx="78163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Rank Configurations</a:t>
            </a:r>
            <a:endParaRPr lang="en-US" sz="700" dirty="0"/>
          </a:p>
        </p:txBody>
      </p:sp>
      <p:sp>
        <p:nvSpPr>
          <p:cNvPr id="65" name="מלבן 64"/>
          <p:cNvSpPr/>
          <p:nvPr/>
        </p:nvSpPr>
        <p:spPr>
          <a:xfrm>
            <a:off x="8482271" y="330359"/>
            <a:ext cx="58461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Notify User</a:t>
            </a:r>
            <a:endParaRPr lang="en-US" sz="700" dirty="0"/>
          </a:p>
        </p:txBody>
      </p:sp>
      <p:cxnSp>
        <p:nvCxnSpPr>
          <p:cNvPr id="68" name="מחבר חץ ישר 67"/>
          <p:cNvCxnSpPr/>
          <p:nvPr/>
        </p:nvCxnSpPr>
        <p:spPr>
          <a:xfrm>
            <a:off x="6583621" y="503077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>
            <a:off x="7330114" y="503077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/>
          <p:nvPr/>
        </p:nvCxnSpPr>
        <p:spPr>
          <a:xfrm>
            <a:off x="8302480" y="503077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 smtClean="0"/>
              <a:t>Skeleton Creation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3896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software will find the </a:t>
            </a:r>
            <a:r>
              <a:rPr lang="en-US" sz="2000" dirty="0" smtClean="0"/>
              <a:t>coordinates </a:t>
            </a:r>
            <a:r>
              <a:rPr lang="en-US" sz="2000" dirty="0"/>
              <a:t>and create a skeleton by parsing the video: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OpenPose</a:t>
            </a:r>
            <a:r>
              <a:rPr lang="en-US" sz="2000" dirty="0" smtClean="0"/>
              <a:t> </a:t>
            </a:r>
            <a:r>
              <a:rPr lang="en-US" sz="2000" dirty="0"/>
              <a:t>was chosen to be used to parse each video.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The CLI allows to pass an MP4/AVI format video.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The CLI creates a directory of JSON files, one for each frame.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Each JSON file consist of a set of </a:t>
            </a:r>
            <a:r>
              <a:rPr lang="en-US" dirty="0" err="1"/>
              <a:t>keypoints</a:t>
            </a:r>
            <a:r>
              <a:rPr lang="en-US" dirty="0"/>
              <a:t>, </a:t>
            </a:r>
          </a:p>
          <a:p>
            <a:pPr lvl="2" indent="0">
              <a:buNone/>
            </a:pPr>
            <a:r>
              <a:rPr lang="en-US" dirty="0"/>
              <a:t>     whose ordering is related with the UI </a:t>
            </a:r>
            <a:r>
              <a:rPr lang="en-US" dirty="0" smtClean="0"/>
              <a:t>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software </a:t>
            </a:r>
            <a:r>
              <a:rPr lang="en-US" dirty="0" smtClean="0"/>
              <a:t>finishes </a:t>
            </a:r>
            <a:r>
              <a:rPr lang="en-US" dirty="0"/>
              <a:t>creating the skeleton, it is now possible to parse the JSON </a:t>
            </a:r>
            <a:r>
              <a:rPr lang="en-US" dirty="0" smtClean="0"/>
              <a:t>files and calculate the angles.</a:t>
            </a:r>
            <a:endParaRPr lang="en-US" dirty="0"/>
          </a:p>
          <a:p>
            <a:pPr marL="857250" lvl="2" indent="-285750"/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pic>
        <p:nvPicPr>
          <p:cNvPr id="20" name="Picture 2" descr="https://cmu-perceptual-computing-lab.github.io/openpose/web/html/.github/media/keypoints_pose_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251480"/>
            <a:ext cx="1331764" cy="20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47086" y="3352247"/>
            <a:ext cx="129522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 smtClean="0">
                <a:solidFill>
                  <a:srgbClr val="003C71"/>
                </a:solidFill>
              </a:rPr>
              <a:t>Keypoints</a:t>
            </a:r>
            <a:r>
              <a:rPr lang="en-US" sz="1100" dirty="0" smtClean="0">
                <a:solidFill>
                  <a:srgbClr val="003C71"/>
                </a:solidFill>
              </a:rPr>
              <a:t> Illustration</a:t>
            </a:r>
          </a:p>
        </p:txBody>
      </p:sp>
      <p:pic>
        <p:nvPicPr>
          <p:cNvPr id="23" name="Picture 2" descr="Angle from dot produ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01" y="4004917"/>
            <a:ext cx="1032301" cy="7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95922" y="4802891"/>
            <a:ext cx="2348078" cy="3231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Illustration </a:t>
            </a:r>
            <a:r>
              <a:rPr lang="en-US" sz="1050" dirty="0">
                <a:solidFill>
                  <a:srgbClr val="003C71"/>
                </a:solidFill>
              </a:rPr>
              <a:t>of finding the angle </a:t>
            </a:r>
            <a:endParaRPr lang="en-US" sz="1050" dirty="0" smtClean="0">
              <a:solidFill>
                <a:srgbClr val="003C71"/>
              </a:solidFill>
            </a:endParaRPr>
          </a:p>
          <a:p>
            <a:pPr algn="ctr"/>
            <a:r>
              <a:rPr lang="en-US" sz="1050" dirty="0" smtClean="0">
                <a:solidFill>
                  <a:srgbClr val="003C71"/>
                </a:solidFill>
              </a:rPr>
              <a:t>between </a:t>
            </a:r>
            <a:r>
              <a:rPr lang="en-US" sz="1050" dirty="0">
                <a:solidFill>
                  <a:srgbClr val="003C71"/>
                </a:solidFill>
              </a:rPr>
              <a:t>vectors using the dot product</a:t>
            </a:r>
            <a:endParaRPr lang="en-US" sz="1050" dirty="0" smtClean="0">
              <a:solidFill>
                <a:srgbClr val="003C71"/>
              </a:solidFill>
            </a:endParaRPr>
          </a:p>
        </p:txBody>
      </p:sp>
      <p:sp>
        <p:nvSpPr>
          <p:cNvPr id="66" name="מלבן 65"/>
          <p:cNvSpPr/>
          <p:nvPr/>
        </p:nvSpPr>
        <p:spPr>
          <a:xfrm>
            <a:off x="5157952" y="376452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Record Video</a:t>
            </a:r>
            <a:endParaRPr lang="en-US" sz="700" dirty="0"/>
          </a:p>
        </p:txBody>
      </p:sp>
      <p:sp>
        <p:nvSpPr>
          <p:cNvPr id="67" name="מלבן 66"/>
          <p:cNvSpPr/>
          <p:nvPr/>
        </p:nvSpPr>
        <p:spPr>
          <a:xfrm>
            <a:off x="5894504" y="376453"/>
            <a:ext cx="566702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Crate Skeleton</a:t>
            </a:r>
            <a:endParaRPr lang="en-US" sz="700" dirty="0"/>
          </a:p>
        </p:txBody>
      </p:sp>
      <p:cxnSp>
        <p:nvCxnSpPr>
          <p:cNvPr id="68" name="מחבר חץ ישר 67"/>
          <p:cNvCxnSpPr>
            <a:endCxn id="67" idx="1"/>
          </p:cNvCxnSpPr>
          <p:nvPr/>
        </p:nvCxnSpPr>
        <p:spPr>
          <a:xfrm>
            <a:off x="5722005" y="566952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מלבן 68"/>
          <p:cNvSpPr/>
          <p:nvPr/>
        </p:nvSpPr>
        <p:spPr>
          <a:xfrm>
            <a:off x="6640997" y="376452"/>
            <a:ext cx="566702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Calculate Angles</a:t>
            </a:r>
            <a:endParaRPr lang="en-US" sz="700" dirty="0"/>
          </a:p>
        </p:txBody>
      </p:sp>
      <p:sp>
        <p:nvSpPr>
          <p:cNvPr id="70" name="מלבן 69"/>
          <p:cNvSpPr/>
          <p:nvPr/>
        </p:nvSpPr>
        <p:spPr>
          <a:xfrm>
            <a:off x="7396605" y="387088"/>
            <a:ext cx="78163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Rank Configurations</a:t>
            </a:r>
            <a:endParaRPr lang="en-US" sz="700" dirty="0"/>
          </a:p>
        </p:txBody>
      </p:sp>
      <p:sp>
        <p:nvSpPr>
          <p:cNvPr id="71" name="מלבן 70"/>
          <p:cNvSpPr/>
          <p:nvPr/>
        </p:nvSpPr>
        <p:spPr>
          <a:xfrm>
            <a:off x="8367148" y="387088"/>
            <a:ext cx="58461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Notify User</a:t>
            </a:r>
            <a:endParaRPr lang="en-US" sz="700" dirty="0"/>
          </a:p>
        </p:txBody>
      </p:sp>
      <p:cxnSp>
        <p:nvCxnSpPr>
          <p:cNvPr id="72" name="מחבר חץ ישר 71"/>
          <p:cNvCxnSpPr/>
          <p:nvPr/>
        </p:nvCxnSpPr>
        <p:spPr>
          <a:xfrm>
            <a:off x="6468498" y="559806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>
            <a:off x="7214991" y="559806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/>
          <p:cNvCxnSpPr/>
          <p:nvPr/>
        </p:nvCxnSpPr>
        <p:spPr>
          <a:xfrm>
            <a:off x="8187357" y="559806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Ranking the Configurations – Collecting Data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55613" y="870559"/>
            <a:ext cx="8228012" cy="3896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Shooting day at the Technion's gym: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We shot five participants (fitness trainer, two trainees and us).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Nine videos were shot for each participant.</a:t>
            </a:r>
            <a:endParaRPr lang="he-IL" dirty="0"/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Each time, the configurations of the handlebar and the chair were changed.</a:t>
            </a:r>
          </a:p>
          <a:p>
            <a:pPr marL="857250" lvl="2" indent="-285750">
              <a:buFont typeface="Arial" panose="020B0604020202020204" pitchFamily="34" charset="0"/>
              <a:buChar char="•"/>
            </a:pPr>
            <a:r>
              <a:rPr lang="en-US" dirty="0"/>
              <a:t>Each time, the participant rated the convenience</a:t>
            </a:r>
            <a:r>
              <a:rPr lang="ru-RU" dirty="0"/>
              <a:t> </a:t>
            </a:r>
            <a:r>
              <a:rPr lang="en-US" dirty="0"/>
              <a:t>of the configurations.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ten videos of the fitness trainer were shot in order to be used as tests.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All of the videos were shot using Intel’s RealSense camera.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9" name="מלבן 8"/>
          <p:cNvSpPr/>
          <p:nvPr/>
        </p:nvSpPr>
        <p:spPr>
          <a:xfrm>
            <a:off x="5212139" y="803209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Record Video</a:t>
            </a:r>
            <a:endParaRPr lang="en-US" sz="700" dirty="0"/>
          </a:p>
        </p:txBody>
      </p:sp>
      <p:sp>
        <p:nvSpPr>
          <p:cNvPr id="10" name="מלבן 9"/>
          <p:cNvSpPr/>
          <p:nvPr/>
        </p:nvSpPr>
        <p:spPr>
          <a:xfrm>
            <a:off x="5948691" y="803210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Crate Skeleton</a:t>
            </a:r>
            <a:endParaRPr lang="en-US" sz="700" dirty="0"/>
          </a:p>
        </p:txBody>
      </p:sp>
      <p:cxnSp>
        <p:nvCxnSpPr>
          <p:cNvPr id="11" name="מחבר חץ ישר 10"/>
          <p:cNvCxnSpPr>
            <a:endCxn id="10" idx="1"/>
          </p:cNvCxnSpPr>
          <p:nvPr/>
        </p:nvCxnSpPr>
        <p:spPr>
          <a:xfrm>
            <a:off x="5776192" y="993709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6695184" y="803209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Calculate Angles</a:t>
            </a:r>
            <a:endParaRPr lang="en-US" sz="700" dirty="0"/>
          </a:p>
        </p:txBody>
      </p:sp>
      <p:sp>
        <p:nvSpPr>
          <p:cNvPr id="14" name="מלבן 13"/>
          <p:cNvSpPr/>
          <p:nvPr/>
        </p:nvSpPr>
        <p:spPr>
          <a:xfrm>
            <a:off x="7450792" y="813845"/>
            <a:ext cx="781637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Rank Configurations</a:t>
            </a:r>
            <a:endParaRPr lang="en-US" sz="700" dirty="0"/>
          </a:p>
        </p:txBody>
      </p:sp>
      <p:sp>
        <p:nvSpPr>
          <p:cNvPr id="15" name="מלבן 14"/>
          <p:cNvSpPr/>
          <p:nvPr/>
        </p:nvSpPr>
        <p:spPr>
          <a:xfrm>
            <a:off x="8421335" y="813845"/>
            <a:ext cx="58461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Notify User</a:t>
            </a:r>
            <a:endParaRPr lang="en-US" sz="7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6522685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7269178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8241544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5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Ranking the Configurations – Collecting Data</a:t>
            </a:r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918" y="1075001"/>
            <a:ext cx="2190431" cy="301520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70" y="1075001"/>
            <a:ext cx="2128199" cy="301520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538" y="1021165"/>
            <a:ext cx="2113510" cy="3047606"/>
          </a:xfrm>
          <a:prstGeom prst="rect">
            <a:avLst/>
          </a:prstGeom>
        </p:spPr>
      </p:pic>
      <p:sp>
        <p:nvSpPr>
          <p:cNvPr id="22" name="מציין מיקום תוכן 2"/>
          <p:cNvSpPr txBox="1">
            <a:spLocks/>
          </p:cNvSpPr>
          <p:nvPr/>
        </p:nvSpPr>
        <p:spPr>
          <a:xfrm>
            <a:off x="-2437747" y="4158634"/>
            <a:ext cx="8228012" cy="4272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 Seat: 2, Handlebar: 6, Rank: 1</a:t>
            </a:r>
          </a:p>
        </p:txBody>
      </p:sp>
      <p:sp>
        <p:nvSpPr>
          <p:cNvPr id="23" name="מציין מיקום תוכן 2"/>
          <p:cNvSpPr txBox="1">
            <a:spLocks/>
          </p:cNvSpPr>
          <p:nvPr/>
        </p:nvSpPr>
        <p:spPr>
          <a:xfrm>
            <a:off x="347287" y="4148812"/>
            <a:ext cx="8228012" cy="4272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 Seat: 5, Handlebar: 12, Rank: 3</a:t>
            </a:r>
          </a:p>
        </p:txBody>
      </p:sp>
      <p:sp>
        <p:nvSpPr>
          <p:cNvPr id="24" name="מציין מיקום תוכן 2"/>
          <p:cNvSpPr txBox="1">
            <a:spLocks/>
          </p:cNvSpPr>
          <p:nvPr/>
        </p:nvSpPr>
        <p:spPr>
          <a:xfrm>
            <a:off x="3132321" y="4148813"/>
            <a:ext cx="8228012" cy="42729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Intel Clear" panose="020B0604020203020204" pitchFamily="34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 Seat: 20, Handlebar: 12, Rank: 1</a:t>
            </a:r>
          </a:p>
        </p:txBody>
      </p:sp>
    </p:spTree>
    <p:extLst>
      <p:ext uri="{BB962C8B-B14F-4D97-AF65-F5344CB8AC3E}">
        <p14:creationId xmlns:p14="http://schemas.microsoft.com/office/powerpoint/2010/main" val="13232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50DD79E-0141-4BEA-BC57-DA3824E6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E2556C5-CE8C-6547-B838-EA80C61A4AF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Ranking the Configurations – </a:t>
            </a:r>
            <a:r>
              <a:rPr lang="en-US" b="1" dirty="0" smtClean="0"/>
              <a:t>Using Prediction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5613" y="870559"/>
                <a:ext cx="8228012" cy="4272941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Using </a:t>
                </a:r>
                <a:r>
                  <a:rPr lang="en-US" sz="1600" dirty="0" smtClean="0"/>
                  <a:t>ML to </a:t>
                </a:r>
                <a:r>
                  <a:rPr lang="en-US" sz="1600" dirty="0"/>
                  <a:t>rank the bike configurations:</a:t>
                </a:r>
              </a:p>
              <a:p>
                <a:pPr marL="511175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Creating the table for the fit stage which consists of: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Features: participant's height, body coordinates and angles.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Labels: bike ranking.</a:t>
                </a:r>
              </a:p>
              <a:p>
                <a:pPr marL="511175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table was divided into train/test and passed to an ML algorithm.</a:t>
                </a:r>
              </a:p>
              <a:p>
                <a:pPr marL="511175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Additional table was created for each test video: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purpose of the video is to test the model.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test is considered passed if </a:t>
                </a:r>
                <a:r>
                  <a:rPr lang="en-US" sz="1400" b="1" dirty="0"/>
                  <a:t>the most common </a:t>
                </a:r>
                <a:r>
                  <a:rPr lang="en-US" sz="1400" dirty="0"/>
                  <a:t>rank equals to the configured rank.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Score formula: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𝑃𝑟𝑒𝑑𝑖𝑐𝑡𝑖𝑜𝑛𝑆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𝑝𝑎𝑠𝑠𝑒𝑑𝑇𝑒𝑠𝑡𝑠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𝑡𝑒𝑠𝑡𝑠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511175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Various of ML algorithms were tested</a:t>
                </a:r>
                <a:r>
                  <a:rPr lang="ru-RU" sz="1600" dirty="0"/>
                  <a:t> </a:t>
                </a:r>
                <a:r>
                  <a:rPr lang="en-US" sz="1600" dirty="0"/>
                  <a:t>and for each one the score was calculated</a:t>
                </a:r>
                <a:r>
                  <a:rPr lang="en-US" sz="1600" dirty="0" smtClean="0"/>
                  <a:t>.</a:t>
                </a:r>
              </a:p>
              <a:p>
                <a:pPr marL="857250" lvl="2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</a:t>
                </a:r>
                <a:r>
                  <a:rPr lang="en-US" sz="1400" b="1" dirty="0"/>
                  <a:t>K-Nearest Neighbors (KNN) algorithm </a:t>
                </a:r>
                <a:r>
                  <a:rPr lang="en-US" sz="1400" dirty="0"/>
                  <a:t>was </a:t>
                </a:r>
                <a:r>
                  <a:rPr lang="en-US" sz="1400" dirty="0" smtClean="0"/>
                  <a:t>chosen.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5613" y="870559"/>
                <a:ext cx="8228012" cy="4272941"/>
              </a:xfrm>
              <a:blipFill>
                <a:blip r:embed="rId3"/>
                <a:stretch>
                  <a:fillRect l="-1408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8"/>
          <p:cNvSpPr/>
          <p:nvPr/>
        </p:nvSpPr>
        <p:spPr>
          <a:xfrm>
            <a:off x="5212139" y="803209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Record Video</a:t>
            </a:r>
            <a:endParaRPr lang="en-US" sz="700" dirty="0"/>
          </a:p>
        </p:txBody>
      </p:sp>
      <p:sp>
        <p:nvSpPr>
          <p:cNvPr id="10" name="מלבן 9"/>
          <p:cNvSpPr/>
          <p:nvPr/>
        </p:nvSpPr>
        <p:spPr>
          <a:xfrm>
            <a:off x="5948691" y="803210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Crate Skeleton</a:t>
            </a:r>
            <a:endParaRPr lang="en-US" sz="700" dirty="0"/>
          </a:p>
        </p:txBody>
      </p:sp>
      <p:cxnSp>
        <p:nvCxnSpPr>
          <p:cNvPr id="11" name="מחבר חץ ישר 10"/>
          <p:cNvCxnSpPr>
            <a:endCxn id="10" idx="1"/>
          </p:cNvCxnSpPr>
          <p:nvPr/>
        </p:nvCxnSpPr>
        <p:spPr>
          <a:xfrm>
            <a:off x="5776192" y="993709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מלבן 12"/>
          <p:cNvSpPr/>
          <p:nvPr/>
        </p:nvSpPr>
        <p:spPr>
          <a:xfrm>
            <a:off x="6695184" y="803209"/>
            <a:ext cx="566702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Calculate Angles</a:t>
            </a:r>
            <a:endParaRPr lang="en-US" sz="700" dirty="0"/>
          </a:p>
        </p:txBody>
      </p:sp>
      <p:sp>
        <p:nvSpPr>
          <p:cNvPr id="14" name="מלבן 13"/>
          <p:cNvSpPr/>
          <p:nvPr/>
        </p:nvSpPr>
        <p:spPr>
          <a:xfrm>
            <a:off x="7450792" y="813845"/>
            <a:ext cx="781637" cy="380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Rank Configurations</a:t>
            </a:r>
            <a:endParaRPr lang="en-US" sz="700" dirty="0"/>
          </a:p>
        </p:txBody>
      </p:sp>
      <p:sp>
        <p:nvSpPr>
          <p:cNvPr id="15" name="מלבן 14"/>
          <p:cNvSpPr/>
          <p:nvPr/>
        </p:nvSpPr>
        <p:spPr>
          <a:xfrm>
            <a:off x="8421335" y="813845"/>
            <a:ext cx="584617" cy="380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Notify User</a:t>
            </a:r>
            <a:endParaRPr lang="en-US" sz="7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6522685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7269178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8241544" y="986563"/>
            <a:ext cx="172499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B131A33795349ACDBD6B8876A9E85" ma:contentTypeVersion="9" ma:contentTypeDescription="Create a new document." ma:contentTypeScope="" ma:versionID="4d8eb9e6442f2e52503652f02f2df4ab">
  <xsd:schema xmlns:xsd="http://www.w3.org/2001/XMLSchema" xmlns:xs="http://www.w3.org/2001/XMLSchema" xmlns:p="http://schemas.microsoft.com/office/2006/metadata/properties" xmlns:ns3="a555451d-518f-4a10-969e-f3a9a0f123ff" xmlns:ns4="a0881c7e-bde8-497c-bcbe-18a05f14a854" targetNamespace="http://schemas.microsoft.com/office/2006/metadata/properties" ma:root="true" ma:fieldsID="5c6f297f3564d665c664b0d4c52736ed" ns3:_="" ns4:_="">
    <xsd:import namespace="a555451d-518f-4a10-969e-f3a9a0f123ff"/>
    <xsd:import namespace="a0881c7e-bde8-497c-bcbe-18a05f14a8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5451d-518f-4a10-969e-f3a9a0f123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81c7e-bde8-497c-bcbe-18a05f14a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D5E5E-B0ED-4E70-97EA-6E71B351EC0C}">
  <ds:schemaRefs>
    <ds:schemaRef ds:uri="http://purl.org/dc/elements/1.1/"/>
    <ds:schemaRef ds:uri="http://schemas.microsoft.com/office/2006/documentManagement/types"/>
    <ds:schemaRef ds:uri="http://purl.org/dc/dcmitype/"/>
    <ds:schemaRef ds:uri="a555451d-518f-4a10-969e-f3a9a0f123ff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0881c7e-bde8-497c-bcbe-18a05f14a85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C664F7-2061-4808-9968-C5C54B5D9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F74E5-D8C3-4122-BFCA-694084D5C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5451d-518f-4a10-969e-f3a9a0f123ff"/>
    <ds:schemaRef ds:uri="a0881c7e-bde8-497c-bcbe-18a05f14a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1503</Words>
  <Application>Microsoft Office PowerPoint</Application>
  <PresentationFormat>‫הצגה על המסך (16:9)</PresentationFormat>
  <Paragraphs>232</Paragraphs>
  <Slides>25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Intel Clear</vt:lpstr>
      <vt:lpstr>Intel Clear Pro</vt:lpstr>
      <vt:lpstr>Wingdings</vt:lpstr>
      <vt:lpstr>Int_PPT Template_ClearPro_16x9</vt:lpstr>
      <vt:lpstr>Bike Fitting Using Image Processing</vt:lpstr>
      <vt:lpstr>Agenda</vt:lpstr>
      <vt:lpstr>Problem Description</vt:lpstr>
      <vt:lpstr>Suggested Solution</vt:lpstr>
      <vt:lpstr>Video Recording</vt:lpstr>
      <vt:lpstr>Skeleton Creation</vt:lpstr>
      <vt:lpstr>Ranking the Configurations – Collecting Data</vt:lpstr>
      <vt:lpstr>Ranking the Configurations – Collecting Data</vt:lpstr>
      <vt:lpstr>Ranking the Configurations – Using Prediction</vt:lpstr>
      <vt:lpstr>User Notification</vt:lpstr>
      <vt:lpstr>Application Overview</vt:lpstr>
      <vt:lpstr>Application Overview</vt:lpstr>
      <vt:lpstr>Application Overview</vt:lpstr>
      <vt:lpstr>Future Work – Data Handling </vt:lpstr>
      <vt:lpstr>Future Work – Application</vt:lpstr>
      <vt:lpstr>Conclusion</vt:lpstr>
      <vt:lpstr>QA</vt:lpstr>
      <vt:lpstr>Backup</vt:lpstr>
      <vt:lpstr>Comparison between tools</vt:lpstr>
      <vt:lpstr>מצגת של PowerPoint‏</vt:lpstr>
      <vt:lpstr>Comparison between tools – second test</vt:lpstr>
      <vt:lpstr>מצגת של PowerPoint‏</vt:lpstr>
      <vt:lpstr>Comparison between tools – third test</vt:lpstr>
      <vt:lpstr>מצגת של PowerPoint‏</vt:lpstr>
      <vt:lpstr>MediaPipe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2020-04-25T22:13:25Z</dcterms:created>
  <dcterms:modified xsi:type="dcterms:W3CDTF">2022-02-05T23:20:50Z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58bd12e8-a435-45d5-a2ed-094c36bc1ca7</vt:lpwstr>
  </property>
  <property fmtid="{D5CDD505-2E9C-101B-9397-08002B2CF9AE}" pid="3" name="CTP_TimeStamp">
    <vt:lpwstr>2020-04-25 22:15:30Z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