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17"/>
  </p:notesMasterIdLst>
  <p:sldIdLst>
    <p:sldId id="256" r:id="rId5"/>
    <p:sldId id="257" r:id="rId6"/>
    <p:sldId id="258" r:id="rId7"/>
    <p:sldId id="298" r:id="rId8"/>
    <p:sldId id="261" r:id="rId9"/>
    <p:sldId id="262" r:id="rId10"/>
    <p:sldId id="263" r:id="rId11"/>
    <p:sldId id="299" r:id="rId12"/>
    <p:sldId id="265" r:id="rId13"/>
    <p:sldId id="266" r:id="rId14"/>
    <p:sldId id="267" r:id="rId15"/>
    <p:sldId id="279" r:id="rId16"/>
  </p:sldIdLst>
  <p:sldSz cx="9144000" cy="5143500" type="screen16x9"/>
  <p:notesSz cx="6858000" cy="9144000"/>
  <p:embeddedFontLst>
    <p:embeddedFont>
      <p:font typeface="Source Code Pro" panose="020B0509030403020204" pitchFamily="49" charset="0"/>
      <p:regular r:id="rId18"/>
      <p:bold r:id="rId19"/>
      <p:italic r:id="rId20"/>
      <p:boldItalic r:id="rId21"/>
    </p:embeddedFont>
    <p:embeddedFont>
      <p:font typeface="Source Code Pro Light" panose="020B0409030403020204" pitchFamily="49" charset="0"/>
      <p:regular r:id="rId22"/>
      <p:bold r:id="rId23"/>
      <p:italic r:id="rId24"/>
      <p:boldItalic r:id="rId25"/>
    </p:embeddedFont>
    <p:embeddedFont>
      <p:font typeface="Teko" panose="020B0604020202020204" charset="0"/>
      <p:regular r:id="rId26"/>
      <p:bold r:id="rId27"/>
    </p:embeddedFont>
    <p:embeddedFont>
      <p:font typeface="Teko Light" panose="020B0604020202020204" charset="0"/>
      <p:regular r:id="rId28"/>
      <p:bold r:id="rId29"/>
    </p:embeddedFont>
    <p:embeddedFont>
      <p:font typeface="Teko Medium"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7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56" y="40"/>
      </p:cViewPr>
      <p:guideLst>
        <p:guide orient="horz" pos="107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5465e7bc0b_1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5465e7bc0b_1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5522eb791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5522eb791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cc3b636c9_3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cc3b636c9_3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60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56415604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56415604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713f6f7e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713f6f7e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76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5465e7bc0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2750" y="1680600"/>
            <a:ext cx="44754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7200"/>
              <a:buFont typeface="Teko"/>
              <a:buNone/>
              <a:defRPr sz="7200">
                <a:solidFill>
                  <a:srgbClr val="F3F3F3"/>
                </a:solidFill>
                <a:latin typeface="Teko"/>
                <a:ea typeface="Teko"/>
                <a:cs typeface="Teko"/>
                <a:sym typeface="Teko"/>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962750" y="36636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2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5">
  <p:cSld name="CUSTOM_11_1_2">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a:off x="1527675" y="856200"/>
            <a:ext cx="2303700" cy="101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Teko"/>
              <a:buNone/>
              <a:defRPr sz="2400">
                <a:latin typeface="Teko"/>
                <a:ea typeface="Teko"/>
                <a:cs typeface="Teko"/>
                <a:sym typeface="Teko"/>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
        <p:nvSpPr>
          <p:cNvPr id="84" name="Google Shape;84;p16"/>
          <p:cNvSpPr txBox="1">
            <a:spLocks noGrp="1"/>
          </p:cNvSpPr>
          <p:nvPr>
            <p:ph type="subTitle" idx="1"/>
          </p:nvPr>
        </p:nvSpPr>
        <p:spPr>
          <a:xfrm>
            <a:off x="1443675" y="2126050"/>
            <a:ext cx="24717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type="blank">
  <p:cSld name="BLANK">
    <p:spTree>
      <p:nvGrpSpPr>
        <p:cNvPr id="1" name="Shape 9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p:cSld name="CUSTOM_20">
    <p:bg>
      <p:bgPr>
        <a:no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751864" y="725989"/>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Teko"/>
              <a:buNone/>
              <a:defRPr sz="1800">
                <a:latin typeface="Teko"/>
                <a:ea typeface="Teko"/>
                <a:cs typeface="Teko"/>
                <a:sym typeface="Teko"/>
              </a:defRPr>
            </a:lvl1pPr>
            <a:lvl2pPr lvl="1" rtl="0">
              <a:spcBef>
                <a:spcPts val="0"/>
              </a:spcBef>
              <a:spcAft>
                <a:spcPts val="0"/>
              </a:spcAft>
              <a:buSzPts val="1800"/>
              <a:buFont typeface="Teko"/>
              <a:buNone/>
              <a:defRPr sz="1800">
                <a:latin typeface="Teko"/>
                <a:ea typeface="Teko"/>
                <a:cs typeface="Teko"/>
                <a:sym typeface="Teko"/>
              </a:defRPr>
            </a:lvl2pPr>
            <a:lvl3pPr lvl="2" rtl="0">
              <a:spcBef>
                <a:spcPts val="0"/>
              </a:spcBef>
              <a:spcAft>
                <a:spcPts val="0"/>
              </a:spcAft>
              <a:buSzPts val="1800"/>
              <a:buFont typeface="Teko"/>
              <a:buNone/>
              <a:defRPr sz="1800">
                <a:latin typeface="Teko"/>
                <a:ea typeface="Teko"/>
                <a:cs typeface="Teko"/>
                <a:sym typeface="Teko"/>
              </a:defRPr>
            </a:lvl3pPr>
            <a:lvl4pPr lvl="3" rtl="0">
              <a:spcBef>
                <a:spcPts val="0"/>
              </a:spcBef>
              <a:spcAft>
                <a:spcPts val="0"/>
              </a:spcAft>
              <a:buSzPts val="1800"/>
              <a:buFont typeface="Teko"/>
              <a:buNone/>
              <a:defRPr sz="1800">
                <a:latin typeface="Teko"/>
                <a:ea typeface="Teko"/>
                <a:cs typeface="Teko"/>
                <a:sym typeface="Teko"/>
              </a:defRPr>
            </a:lvl4pPr>
            <a:lvl5pPr lvl="4" rtl="0">
              <a:spcBef>
                <a:spcPts val="0"/>
              </a:spcBef>
              <a:spcAft>
                <a:spcPts val="0"/>
              </a:spcAft>
              <a:buSzPts val="1800"/>
              <a:buFont typeface="Teko"/>
              <a:buNone/>
              <a:defRPr sz="1800">
                <a:latin typeface="Teko"/>
                <a:ea typeface="Teko"/>
                <a:cs typeface="Teko"/>
                <a:sym typeface="Teko"/>
              </a:defRPr>
            </a:lvl5pPr>
            <a:lvl6pPr lvl="5" rtl="0">
              <a:spcBef>
                <a:spcPts val="0"/>
              </a:spcBef>
              <a:spcAft>
                <a:spcPts val="0"/>
              </a:spcAft>
              <a:buSzPts val="1800"/>
              <a:buFont typeface="Teko"/>
              <a:buNone/>
              <a:defRPr sz="1800">
                <a:latin typeface="Teko"/>
                <a:ea typeface="Teko"/>
                <a:cs typeface="Teko"/>
                <a:sym typeface="Teko"/>
              </a:defRPr>
            </a:lvl6pPr>
            <a:lvl7pPr lvl="6" rtl="0">
              <a:spcBef>
                <a:spcPts val="0"/>
              </a:spcBef>
              <a:spcAft>
                <a:spcPts val="0"/>
              </a:spcAft>
              <a:buSzPts val="1800"/>
              <a:buFont typeface="Teko"/>
              <a:buNone/>
              <a:defRPr sz="1800">
                <a:latin typeface="Teko"/>
                <a:ea typeface="Teko"/>
                <a:cs typeface="Teko"/>
                <a:sym typeface="Teko"/>
              </a:defRPr>
            </a:lvl7pPr>
            <a:lvl8pPr lvl="7" rtl="0">
              <a:spcBef>
                <a:spcPts val="0"/>
              </a:spcBef>
              <a:spcAft>
                <a:spcPts val="0"/>
              </a:spcAft>
              <a:buSzPts val="1800"/>
              <a:buFont typeface="Teko"/>
              <a:buNone/>
              <a:defRPr sz="1800">
                <a:latin typeface="Teko"/>
                <a:ea typeface="Teko"/>
                <a:cs typeface="Teko"/>
                <a:sym typeface="Teko"/>
              </a:defRPr>
            </a:lvl8pPr>
            <a:lvl9pPr lvl="8" rtl="0">
              <a:spcBef>
                <a:spcPts val="0"/>
              </a:spcBef>
              <a:spcAft>
                <a:spcPts val="0"/>
              </a:spcAft>
              <a:buSzPts val="1800"/>
              <a:buFont typeface="Teko"/>
              <a:buNone/>
              <a:defRPr sz="1800">
                <a:latin typeface="Teko"/>
                <a:ea typeface="Teko"/>
                <a:cs typeface="Teko"/>
                <a:sym typeface="Teko"/>
              </a:defRPr>
            </a:lvl9pPr>
          </a:lstStyle>
          <a:p>
            <a:endParaRPr/>
          </a:p>
        </p:txBody>
      </p:sp>
      <p:sp>
        <p:nvSpPr>
          <p:cNvPr id="13" name="Google Shape;13;p3"/>
          <p:cNvSpPr txBox="1">
            <a:spLocks noGrp="1"/>
          </p:cNvSpPr>
          <p:nvPr>
            <p:ph type="subTitle" idx="1"/>
          </p:nvPr>
        </p:nvSpPr>
        <p:spPr>
          <a:xfrm>
            <a:off x="4751864" y="1153999"/>
            <a:ext cx="2142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4078923" y="1008060"/>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Font typeface="Teko"/>
              <a:buNone/>
              <a:defRPr sz="4800">
                <a:latin typeface="Teko"/>
                <a:ea typeface="Teko"/>
                <a:cs typeface="Teko"/>
                <a:sym typeface="Teko"/>
              </a:defRPr>
            </a:lvl1pPr>
            <a:lvl2pPr lvl="1" rtl="0">
              <a:spcBef>
                <a:spcPts val="0"/>
              </a:spcBef>
              <a:spcAft>
                <a:spcPts val="0"/>
              </a:spcAft>
              <a:buSzPts val="4800"/>
              <a:buFont typeface="Teko Medium"/>
              <a:buNone/>
              <a:defRPr sz="4800">
                <a:latin typeface="Teko Medium"/>
                <a:ea typeface="Teko Medium"/>
                <a:cs typeface="Teko Medium"/>
                <a:sym typeface="Teko Medium"/>
              </a:defRPr>
            </a:lvl2pPr>
            <a:lvl3pPr lvl="2" rtl="0">
              <a:spcBef>
                <a:spcPts val="0"/>
              </a:spcBef>
              <a:spcAft>
                <a:spcPts val="0"/>
              </a:spcAft>
              <a:buSzPts val="4800"/>
              <a:buFont typeface="Teko Medium"/>
              <a:buNone/>
              <a:defRPr sz="4800">
                <a:latin typeface="Teko Medium"/>
                <a:ea typeface="Teko Medium"/>
                <a:cs typeface="Teko Medium"/>
                <a:sym typeface="Teko Medium"/>
              </a:defRPr>
            </a:lvl3pPr>
            <a:lvl4pPr lvl="3" rtl="0">
              <a:spcBef>
                <a:spcPts val="0"/>
              </a:spcBef>
              <a:spcAft>
                <a:spcPts val="0"/>
              </a:spcAft>
              <a:buSzPts val="4800"/>
              <a:buFont typeface="Teko Medium"/>
              <a:buNone/>
              <a:defRPr sz="4800">
                <a:latin typeface="Teko Medium"/>
                <a:ea typeface="Teko Medium"/>
                <a:cs typeface="Teko Medium"/>
                <a:sym typeface="Teko Medium"/>
              </a:defRPr>
            </a:lvl4pPr>
            <a:lvl5pPr lvl="4" rtl="0">
              <a:spcBef>
                <a:spcPts val="0"/>
              </a:spcBef>
              <a:spcAft>
                <a:spcPts val="0"/>
              </a:spcAft>
              <a:buSzPts val="4800"/>
              <a:buFont typeface="Teko Medium"/>
              <a:buNone/>
              <a:defRPr sz="4800">
                <a:latin typeface="Teko Medium"/>
                <a:ea typeface="Teko Medium"/>
                <a:cs typeface="Teko Medium"/>
                <a:sym typeface="Teko Medium"/>
              </a:defRPr>
            </a:lvl5pPr>
            <a:lvl6pPr lvl="5" rtl="0">
              <a:spcBef>
                <a:spcPts val="0"/>
              </a:spcBef>
              <a:spcAft>
                <a:spcPts val="0"/>
              </a:spcAft>
              <a:buSzPts val="4800"/>
              <a:buFont typeface="Teko Medium"/>
              <a:buNone/>
              <a:defRPr sz="4800">
                <a:latin typeface="Teko Medium"/>
                <a:ea typeface="Teko Medium"/>
                <a:cs typeface="Teko Medium"/>
                <a:sym typeface="Teko Medium"/>
              </a:defRPr>
            </a:lvl6pPr>
            <a:lvl7pPr lvl="6" rtl="0">
              <a:spcBef>
                <a:spcPts val="0"/>
              </a:spcBef>
              <a:spcAft>
                <a:spcPts val="0"/>
              </a:spcAft>
              <a:buSzPts val="4800"/>
              <a:buFont typeface="Teko Medium"/>
              <a:buNone/>
              <a:defRPr sz="4800">
                <a:latin typeface="Teko Medium"/>
                <a:ea typeface="Teko Medium"/>
                <a:cs typeface="Teko Medium"/>
                <a:sym typeface="Teko Medium"/>
              </a:defRPr>
            </a:lvl7pPr>
            <a:lvl8pPr lvl="7" rtl="0">
              <a:spcBef>
                <a:spcPts val="0"/>
              </a:spcBef>
              <a:spcAft>
                <a:spcPts val="0"/>
              </a:spcAft>
              <a:buSzPts val="4800"/>
              <a:buFont typeface="Teko Medium"/>
              <a:buNone/>
              <a:defRPr sz="4800">
                <a:latin typeface="Teko Medium"/>
                <a:ea typeface="Teko Medium"/>
                <a:cs typeface="Teko Medium"/>
                <a:sym typeface="Teko Medium"/>
              </a:defRPr>
            </a:lvl8pPr>
            <a:lvl9pPr lvl="8" rtl="0">
              <a:spcBef>
                <a:spcPts val="0"/>
              </a:spcBef>
              <a:spcAft>
                <a:spcPts val="0"/>
              </a:spcAft>
              <a:buSzPts val="4800"/>
              <a:buFont typeface="Teko Medium"/>
              <a:buNone/>
              <a:defRPr sz="4800">
                <a:latin typeface="Teko Medium"/>
                <a:ea typeface="Teko Medium"/>
                <a:cs typeface="Teko Medium"/>
                <a:sym typeface="Teko Medium"/>
              </a:defRPr>
            </a:lvl9pPr>
          </a:lstStyle>
          <a:p>
            <a:r>
              <a:t>xx%</a:t>
            </a:r>
          </a:p>
        </p:txBody>
      </p:sp>
      <p:sp>
        <p:nvSpPr>
          <p:cNvPr id="15" name="Google Shape;15;p3"/>
          <p:cNvSpPr txBox="1">
            <a:spLocks noGrp="1"/>
          </p:cNvSpPr>
          <p:nvPr>
            <p:ph type="ctrTitle" idx="3"/>
          </p:nvPr>
        </p:nvSpPr>
        <p:spPr>
          <a:xfrm>
            <a:off x="6021200" y="1716846"/>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Teko"/>
              <a:buNone/>
              <a:defRPr sz="1800">
                <a:latin typeface="Teko"/>
                <a:ea typeface="Teko"/>
                <a:cs typeface="Teko"/>
                <a:sym typeface="Teko"/>
              </a:defRPr>
            </a:lvl1pPr>
            <a:lvl2pPr lvl="1" rtl="0">
              <a:spcBef>
                <a:spcPts val="0"/>
              </a:spcBef>
              <a:spcAft>
                <a:spcPts val="0"/>
              </a:spcAft>
              <a:buSzPts val="1800"/>
              <a:buFont typeface="Teko"/>
              <a:buNone/>
              <a:defRPr sz="1800">
                <a:latin typeface="Teko"/>
                <a:ea typeface="Teko"/>
                <a:cs typeface="Teko"/>
                <a:sym typeface="Teko"/>
              </a:defRPr>
            </a:lvl2pPr>
            <a:lvl3pPr lvl="2" rtl="0">
              <a:spcBef>
                <a:spcPts val="0"/>
              </a:spcBef>
              <a:spcAft>
                <a:spcPts val="0"/>
              </a:spcAft>
              <a:buSzPts val="1800"/>
              <a:buFont typeface="Teko"/>
              <a:buNone/>
              <a:defRPr sz="1800">
                <a:latin typeface="Teko"/>
                <a:ea typeface="Teko"/>
                <a:cs typeface="Teko"/>
                <a:sym typeface="Teko"/>
              </a:defRPr>
            </a:lvl3pPr>
            <a:lvl4pPr lvl="3" rtl="0">
              <a:spcBef>
                <a:spcPts val="0"/>
              </a:spcBef>
              <a:spcAft>
                <a:spcPts val="0"/>
              </a:spcAft>
              <a:buSzPts val="1800"/>
              <a:buFont typeface="Teko"/>
              <a:buNone/>
              <a:defRPr sz="1800">
                <a:latin typeface="Teko"/>
                <a:ea typeface="Teko"/>
                <a:cs typeface="Teko"/>
                <a:sym typeface="Teko"/>
              </a:defRPr>
            </a:lvl4pPr>
            <a:lvl5pPr lvl="4" rtl="0">
              <a:spcBef>
                <a:spcPts val="0"/>
              </a:spcBef>
              <a:spcAft>
                <a:spcPts val="0"/>
              </a:spcAft>
              <a:buSzPts val="1800"/>
              <a:buFont typeface="Teko"/>
              <a:buNone/>
              <a:defRPr sz="1800">
                <a:latin typeface="Teko"/>
                <a:ea typeface="Teko"/>
                <a:cs typeface="Teko"/>
                <a:sym typeface="Teko"/>
              </a:defRPr>
            </a:lvl5pPr>
            <a:lvl6pPr lvl="5" rtl="0">
              <a:spcBef>
                <a:spcPts val="0"/>
              </a:spcBef>
              <a:spcAft>
                <a:spcPts val="0"/>
              </a:spcAft>
              <a:buSzPts val="1800"/>
              <a:buFont typeface="Teko"/>
              <a:buNone/>
              <a:defRPr sz="1800">
                <a:latin typeface="Teko"/>
                <a:ea typeface="Teko"/>
                <a:cs typeface="Teko"/>
                <a:sym typeface="Teko"/>
              </a:defRPr>
            </a:lvl6pPr>
            <a:lvl7pPr lvl="6" rtl="0">
              <a:spcBef>
                <a:spcPts val="0"/>
              </a:spcBef>
              <a:spcAft>
                <a:spcPts val="0"/>
              </a:spcAft>
              <a:buSzPts val="1800"/>
              <a:buFont typeface="Teko"/>
              <a:buNone/>
              <a:defRPr sz="1800">
                <a:latin typeface="Teko"/>
                <a:ea typeface="Teko"/>
                <a:cs typeface="Teko"/>
                <a:sym typeface="Teko"/>
              </a:defRPr>
            </a:lvl7pPr>
            <a:lvl8pPr lvl="7" rtl="0">
              <a:spcBef>
                <a:spcPts val="0"/>
              </a:spcBef>
              <a:spcAft>
                <a:spcPts val="0"/>
              </a:spcAft>
              <a:buSzPts val="1800"/>
              <a:buFont typeface="Teko"/>
              <a:buNone/>
              <a:defRPr sz="1800">
                <a:latin typeface="Teko"/>
                <a:ea typeface="Teko"/>
                <a:cs typeface="Teko"/>
                <a:sym typeface="Teko"/>
              </a:defRPr>
            </a:lvl8pPr>
            <a:lvl9pPr lvl="8" rtl="0">
              <a:spcBef>
                <a:spcPts val="0"/>
              </a:spcBef>
              <a:spcAft>
                <a:spcPts val="0"/>
              </a:spcAft>
              <a:buSzPts val="1800"/>
              <a:buFont typeface="Teko"/>
              <a:buNone/>
              <a:defRPr sz="1800">
                <a:latin typeface="Teko"/>
                <a:ea typeface="Teko"/>
                <a:cs typeface="Teko"/>
                <a:sym typeface="Teko"/>
              </a:defRPr>
            </a:lvl9pPr>
          </a:lstStyle>
          <a:p>
            <a:endParaRPr/>
          </a:p>
        </p:txBody>
      </p:sp>
      <p:sp>
        <p:nvSpPr>
          <p:cNvPr id="16" name="Google Shape;16;p3"/>
          <p:cNvSpPr txBox="1">
            <a:spLocks noGrp="1"/>
          </p:cNvSpPr>
          <p:nvPr>
            <p:ph type="subTitle" idx="4"/>
          </p:nvPr>
        </p:nvSpPr>
        <p:spPr>
          <a:xfrm>
            <a:off x="6021200" y="2143177"/>
            <a:ext cx="22212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 name="Google Shape;17;p3"/>
          <p:cNvSpPr txBox="1">
            <a:spLocks noGrp="1"/>
          </p:cNvSpPr>
          <p:nvPr>
            <p:ph type="title" idx="5" hasCustomPrompt="1"/>
          </p:nvPr>
        </p:nvSpPr>
        <p:spPr>
          <a:xfrm>
            <a:off x="5282179" y="2002421"/>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Font typeface="Teko"/>
              <a:buNone/>
              <a:defRPr sz="4800">
                <a:latin typeface="Teko"/>
                <a:ea typeface="Teko"/>
                <a:cs typeface="Teko"/>
                <a:sym typeface="Teko"/>
              </a:defRPr>
            </a:lvl1pPr>
            <a:lvl2pPr lvl="1" rtl="0">
              <a:spcBef>
                <a:spcPts val="0"/>
              </a:spcBef>
              <a:spcAft>
                <a:spcPts val="0"/>
              </a:spcAft>
              <a:buSzPts val="4800"/>
              <a:buFont typeface="Teko Medium"/>
              <a:buNone/>
              <a:defRPr sz="4800">
                <a:latin typeface="Teko Medium"/>
                <a:ea typeface="Teko Medium"/>
                <a:cs typeface="Teko Medium"/>
                <a:sym typeface="Teko Medium"/>
              </a:defRPr>
            </a:lvl2pPr>
            <a:lvl3pPr lvl="2" rtl="0">
              <a:spcBef>
                <a:spcPts val="0"/>
              </a:spcBef>
              <a:spcAft>
                <a:spcPts val="0"/>
              </a:spcAft>
              <a:buSzPts val="4800"/>
              <a:buFont typeface="Teko Medium"/>
              <a:buNone/>
              <a:defRPr sz="4800">
                <a:latin typeface="Teko Medium"/>
                <a:ea typeface="Teko Medium"/>
                <a:cs typeface="Teko Medium"/>
                <a:sym typeface="Teko Medium"/>
              </a:defRPr>
            </a:lvl3pPr>
            <a:lvl4pPr lvl="3" rtl="0">
              <a:spcBef>
                <a:spcPts val="0"/>
              </a:spcBef>
              <a:spcAft>
                <a:spcPts val="0"/>
              </a:spcAft>
              <a:buSzPts val="4800"/>
              <a:buFont typeface="Teko Medium"/>
              <a:buNone/>
              <a:defRPr sz="4800">
                <a:latin typeface="Teko Medium"/>
                <a:ea typeface="Teko Medium"/>
                <a:cs typeface="Teko Medium"/>
                <a:sym typeface="Teko Medium"/>
              </a:defRPr>
            </a:lvl4pPr>
            <a:lvl5pPr lvl="4" rtl="0">
              <a:spcBef>
                <a:spcPts val="0"/>
              </a:spcBef>
              <a:spcAft>
                <a:spcPts val="0"/>
              </a:spcAft>
              <a:buSzPts val="4800"/>
              <a:buFont typeface="Teko Medium"/>
              <a:buNone/>
              <a:defRPr sz="4800">
                <a:latin typeface="Teko Medium"/>
                <a:ea typeface="Teko Medium"/>
                <a:cs typeface="Teko Medium"/>
                <a:sym typeface="Teko Medium"/>
              </a:defRPr>
            </a:lvl5pPr>
            <a:lvl6pPr lvl="5" rtl="0">
              <a:spcBef>
                <a:spcPts val="0"/>
              </a:spcBef>
              <a:spcAft>
                <a:spcPts val="0"/>
              </a:spcAft>
              <a:buSzPts val="4800"/>
              <a:buFont typeface="Teko Medium"/>
              <a:buNone/>
              <a:defRPr sz="4800">
                <a:latin typeface="Teko Medium"/>
                <a:ea typeface="Teko Medium"/>
                <a:cs typeface="Teko Medium"/>
                <a:sym typeface="Teko Medium"/>
              </a:defRPr>
            </a:lvl6pPr>
            <a:lvl7pPr lvl="6" rtl="0">
              <a:spcBef>
                <a:spcPts val="0"/>
              </a:spcBef>
              <a:spcAft>
                <a:spcPts val="0"/>
              </a:spcAft>
              <a:buSzPts val="4800"/>
              <a:buFont typeface="Teko Medium"/>
              <a:buNone/>
              <a:defRPr sz="4800">
                <a:latin typeface="Teko Medium"/>
                <a:ea typeface="Teko Medium"/>
                <a:cs typeface="Teko Medium"/>
                <a:sym typeface="Teko Medium"/>
              </a:defRPr>
            </a:lvl7pPr>
            <a:lvl8pPr lvl="7" rtl="0">
              <a:spcBef>
                <a:spcPts val="0"/>
              </a:spcBef>
              <a:spcAft>
                <a:spcPts val="0"/>
              </a:spcAft>
              <a:buSzPts val="4800"/>
              <a:buFont typeface="Teko Medium"/>
              <a:buNone/>
              <a:defRPr sz="4800">
                <a:latin typeface="Teko Medium"/>
                <a:ea typeface="Teko Medium"/>
                <a:cs typeface="Teko Medium"/>
                <a:sym typeface="Teko Medium"/>
              </a:defRPr>
            </a:lvl8pPr>
            <a:lvl9pPr lvl="8" rtl="0">
              <a:spcBef>
                <a:spcPts val="0"/>
              </a:spcBef>
              <a:spcAft>
                <a:spcPts val="0"/>
              </a:spcAft>
              <a:buSzPts val="4800"/>
              <a:buFont typeface="Teko Medium"/>
              <a:buNone/>
              <a:defRPr sz="4800">
                <a:latin typeface="Teko Medium"/>
                <a:ea typeface="Teko Medium"/>
                <a:cs typeface="Teko Medium"/>
                <a:sym typeface="Teko Medium"/>
              </a:defRPr>
            </a:lvl9pPr>
          </a:lstStyle>
          <a:p>
            <a:r>
              <a:t>xx%</a:t>
            </a:r>
          </a:p>
        </p:txBody>
      </p:sp>
      <p:sp>
        <p:nvSpPr>
          <p:cNvPr id="18" name="Google Shape;18;p3"/>
          <p:cNvSpPr txBox="1">
            <a:spLocks noGrp="1"/>
          </p:cNvSpPr>
          <p:nvPr>
            <p:ph type="ctrTitle" idx="6"/>
          </p:nvPr>
        </p:nvSpPr>
        <p:spPr>
          <a:xfrm>
            <a:off x="6021200" y="2702742"/>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Teko"/>
              <a:buNone/>
              <a:defRPr sz="1800">
                <a:latin typeface="Teko"/>
                <a:ea typeface="Teko"/>
                <a:cs typeface="Teko"/>
                <a:sym typeface="Teko"/>
              </a:defRPr>
            </a:lvl1pPr>
            <a:lvl2pPr lvl="1" rtl="0">
              <a:spcBef>
                <a:spcPts val="0"/>
              </a:spcBef>
              <a:spcAft>
                <a:spcPts val="0"/>
              </a:spcAft>
              <a:buSzPts val="1800"/>
              <a:buFont typeface="Teko"/>
              <a:buNone/>
              <a:defRPr sz="1800">
                <a:latin typeface="Teko"/>
                <a:ea typeface="Teko"/>
                <a:cs typeface="Teko"/>
                <a:sym typeface="Teko"/>
              </a:defRPr>
            </a:lvl2pPr>
            <a:lvl3pPr lvl="2" rtl="0">
              <a:spcBef>
                <a:spcPts val="0"/>
              </a:spcBef>
              <a:spcAft>
                <a:spcPts val="0"/>
              </a:spcAft>
              <a:buSzPts val="1800"/>
              <a:buFont typeface="Teko"/>
              <a:buNone/>
              <a:defRPr sz="1800">
                <a:latin typeface="Teko"/>
                <a:ea typeface="Teko"/>
                <a:cs typeface="Teko"/>
                <a:sym typeface="Teko"/>
              </a:defRPr>
            </a:lvl3pPr>
            <a:lvl4pPr lvl="3" rtl="0">
              <a:spcBef>
                <a:spcPts val="0"/>
              </a:spcBef>
              <a:spcAft>
                <a:spcPts val="0"/>
              </a:spcAft>
              <a:buSzPts val="1800"/>
              <a:buFont typeface="Teko"/>
              <a:buNone/>
              <a:defRPr sz="1800">
                <a:latin typeface="Teko"/>
                <a:ea typeface="Teko"/>
                <a:cs typeface="Teko"/>
                <a:sym typeface="Teko"/>
              </a:defRPr>
            </a:lvl4pPr>
            <a:lvl5pPr lvl="4" rtl="0">
              <a:spcBef>
                <a:spcPts val="0"/>
              </a:spcBef>
              <a:spcAft>
                <a:spcPts val="0"/>
              </a:spcAft>
              <a:buSzPts val="1800"/>
              <a:buFont typeface="Teko"/>
              <a:buNone/>
              <a:defRPr sz="1800">
                <a:latin typeface="Teko"/>
                <a:ea typeface="Teko"/>
                <a:cs typeface="Teko"/>
                <a:sym typeface="Teko"/>
              </a:defRPr>
            </a:lvl5pPr>
            <a:lvl6pPr lvl="5" rtl="0">
              <a:spcBef>
                <a:spcPts val="0"/>
              </a:spcBef>
              <a:spcAft>
                <a:spcPts val="0"/>
              </a:spcAft>
              <a:buSzPts val="1800"/>
              <a:buFont typeface="Teko"/>
              <a:buNone/>
              <a:defRPr sz="1800">
                <a:latin typeface="Teko"/>
                <a:ea typeface="Teko"/>
                <a:cs typeface="Teko"/>
                <a:sym typeface="Teko"/>
              </a:defRPr>
            </a:lvl6pPr>
            <a:lvl7pPr lvl="6" rtl="0">
              <a:spcBef>
                <a:spcPts val="0"/>
              </a:spcBef>
              <a:spcAft>
                <a:spcPts val="0"/>
              </a:spcAft>
              <a:buSzPts val="1800"/>
              <a:buFont typeface="Teko"/>
              <a:buNone/>
              <a:defRPr sz="1800">
                <a:latin typeface="Teko"/>
                <a:ea typeface="Teko"/>
                <a:cs typeface="Teko"/>
                <a:sym typeface="Teko"/>
              </a:defRPr>
            </a:lvl7pPr>
            <a:lvl8pPr lvl="7" rtl="0">
              <a:spcBef>
                <a:spcPts val="0"/>
              </a:spcBef>
              <a:spcAft>
                <a:spcPts val="0"/>
              </a:spcAft>
              <a:buSzPts val="1800"/>
              <a:buFont typeface="Teko"/>
              <a:buNone/>
              <a:defRPr sz="1800">
                <a:latin typeface="Teko"/>
                <a:ea typeface="Teko"/>
                <a:cs typeface="Teko"/>
                <a:sym typeface="Teko"/>
              </a:defRPr>
            </a:lvl8pPr>
            <a:lvl9pPr lvl="8" rtl="0">
              <a:spcBef>
                <a:spcPts val="0"/>
              </a:spcBef>
              <a:spcAft>
                <a:spcPts val="0"/>
              </a:spcAft>
              <a:buSzPts val="1800"/>
              <a:buFont typeface="Teko"/>
              <a:buNone/>
              <a:defRPr sz="1800">
                <a:latin typeface="Teko"/>
                <a:ea typeface="Teko"/>
                <a:cs typeface="Teko"/>
                <a:sym typeface="Teko"/>
              </a:defRPr>
            </a:lvl9pPr>
          </a:lstStyle>
          <a:p>
            <a:endParaRPr/>
          </a:p>
        </p:txBody>
      </p:sp>
      <p:sp>
        <p:nvSpPr>
          <p:cNvPr id="19" name="Google Shape;19;p3"/>
          <p:cNvSpPr txBox="1">
            <a:spLocks noGrp="1"/>
          </p:cNvSpPr>
          <p:nvPr>
            <p:ph type="subTitle" idx="7"/>
          </p:nvPr>
        </p:nvSpPr>
        <p:spPr>
          <a:xfrm>
            <a:off x="6021200" y="3143999"/>
            <a:ext cx="2142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 name="Google Shape;20;p3"/>
          <p:cNvSpPr txBox="1">
            <a:spLocks noGrp="1"/>
          </p:cNvSpPr>
          <p:nvPr>
            <p:ph type="title" idx="8" hasCustomPrompt="1"/>
          </p:nvPr>
        </p:nvSpPr>
        <p:spPr>
          <a:xfrm>
            <a:off x="5282179" y="2999622"/>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Font typeface="Teko"/>
              <a:buNone/>
              <a:defRPr sz="4800">
                <a:latin typeface="Teko"/>
                <a:ea typeface="Teko"/>
                <a:cs typeface="Teko"/>
                <a:sym typeface="Teko"/>
              </a:defRPr>
            </a:lvl1pPr>
            <a:lvl2pPr lvl="1" rtl="0">
              <a:spcBef>
                <a:spcPts val="0"/>
              </a:spcBef>
              <a:spcAft>
                <a:spcPts val="0"/>
              </a:spcAft>
              <a:buSzPts val="4800"/>
              <a:buFont typeface="Teko Medium"/>
              <a:buNone/>
              <a:defRPr sz="4800">
                <a:latin typeface="Teko Medium"/>
                <a:ea typeface="Teko Medium"/>
                <a:cs typeface="Teko Medium"/>
                <a:sym typeface="Teko Medium"/>
              </a:defRPr>
            </a:lvl2pPr>
            <a:lvl3pPr lvl="2" rtl="0">
              <a:spcBef>
                <a:spcPts val="0"/>
              </a:spcBef>
              <a:spcAft>
                <a:spcPts val="0"/>
              </a:spcAft>
              <a:buSzPts val="4800"/>
              <a:buFont typeface="Teko Medium"/>
              <a:buNone/>
              <a:defRPr sz="4800">
                <a:latin typeface="Teko Medium"/>
                <a:ea typeface="Teko Medium"/>
                <a:cs typeface="Teko Medium"/>
                <a:sym typeface="Teko Medium"/>
              </a:defRPr>
            </a:lvl3pPr>
            <a:lvl4pPr lvl="3" rtl="0">
              <a:spcBef>
                <a:spcPts val="0"/>
              </a:spcBef>
              <a:spcAft>
                <a:spcPts val="0"/>
              </a:spcAft>
              <a:buSzPts val="4800"/>
              <a:buFont typeface="Teko Medium"/>
              <a:buNone/>
              <a:defRPr sz="4800">
                <a:latin typeface="Teko Medium"/>
                <a:ea typeface="Teko Medium"/>
                <a:cs typeface="Teko Medium"/>
                <a:sym typeface="Teko Medium"/>
              </a:defRPr>
            </a:lvl4pPr>
            <a:lvl5pPr lvl="4" rtl="0">
              <a:spcBef>
                <a:spcPts val="0"/>
              </a:spcBef>
              <a:spcAft>
                <a:spcPts val="0"/>
              </a:spcAft>
              <a:buSzPts val="4800"/>
              <a:buFont typeface="Teko Medium"/>
              <a:buNone/>
              <a:defRPr sz="4800">
                <a:latin typeface="Teko Medium"/>
                <a:ea typeface="Teko Medium"/>
                <a:cs typeface="Teko Medium"/>
                <a:sym typeface="Teko Medium"/>
              </a:defRPr>
            </a:lvl5pPr>
            <a:lvl6pPr lvl="5" rtl="0">
              <a:spcBef>
                <a:spcPts val="0"/>
              </a:spcBef>
              <a:spcAft>
                <a:spcPts val="0"/>
              </a:spcAft>
              <a:buSzPts val="4800"/>
              <a:buFont typeface="Teko Medium"/>
              <a:buNone/>
              <a:defRPr sz="4800">
                <a:latin typeface="Teko Medium"/>
                <a:ea typeface="Teko Medium"/>
                <a:cs typeface="Teko Medium"/>
                <a:sym typeface="Teko Medium"/>
              </a:defRPr>
            </a:lvl6pPr>
            <a:lvl7pPr lvl="6" rtl="0">
              <a:spcBef>
                <a:spcPts val="0"/>
              </a:spcBef>
              <a:spcAft>
                <a:spcPts val="0"/>
              </a:spcAft>
              <a:buSzPts val="4800"/>
              <a:buFont typeface="Teko Medium"/>
              <a:buNone/>
              <a:defRPr sz="4800">
                <a:latin typeface="Teko Medium"/>
                <a:ea typeface="Teko Medium"/>
                <a:cs typeface="Teko Medium"/>
                <a:sym typeface="Teko Medium"/>
              </a:defRPr>
            </a:lvl7pPr>
            <a:lvl8pPr lvl="7" rtl="0">
              <a:spcBef>
                <a:spcPts val="0"/>
              </a:spcBef>
              <a:spcAft>
                <a:spcPts val="0"/>
              </a:spcAft>
              <a:buSzPts val="4800"/>
              <a:buFont typeface="Teko Medium"/>
              <a:buNone/>
              <a:defRPr sz="4800">
                <a:latin typeface="Teko Medium"/>
                <a:ea typeface="Teko Medium"/>
                <a:cs typeface="Teko Medium"/>
                <a:sym typeface="Teko Medium"/>
              </a:defRPr>
            </a:lvl8pPr>
            <a:lvl9pPr lvl="8" rtl="0">
              <a:spcBef>
                <a:spcPts val="0"/>
              </a:spcBef>
              <a:spcAft>
                <a:spcPts val="0"/>
              </a:spcAft>
              <a:buSzPts val="4800"/>
              <a:buFont typeface="Teko Medium"/>
              <a:buNone/>
              <a:defRPr sz="4800">
                <a:latin typeface="Teko Medium"/>
                <a:ea typeface="Teko Medium"/>
                <a:cs typeface="Teko Medium"/>
                <a:sym typeface="Teko Medium"/>
              </a:defRPr>
            </a:lvl9pPr>
          </a:lstStyle>
          <a:p>
            <a:r>
              <a:t>xx%</a:t>
            </a:r>
          </a:p>
        </p:txBody>
      </p:sp>
      <p:sp>
        <p:nvSpPr>
          <p:cNvPr id="21" name="Google Shape;21;p3"/>
          <p:cNvSpPr txBox="1">
            <a:spLocks noGrp="1"/>
          </p:cNvSpPr>
          <p:nvPr>
            <p:ph type="ctrTitle" idx="9"/>
          </p:nvPr>
        </p:nvSpPr>
        <p:spPr>
          <a:xfrm>
            <a:off x="723600" y="-54297"/>
            <a:ext cx="7696800" cy="9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Teko"/>
              <a:buNone/>
              <a:defRPr sz="2400">
                <a:latin typeface="Teko"/>
                <a:ea typeface="Teko"/>
                <a:cs typeface="Teko"/>
                <a:sym typeface="Teko"/>
              </a:defRPr>
            </a:lvl1pPr>
            <a:lvl2pPr lvl="1" algn="ctr" rtl="0">
              <a:spcBef>
                <a:spcPts val="0"/>
              </a:spcBef>
              <a:spcAft>
                <a:spcPts val="0"/>
              </a:spcAft>
              <a:buSzPts val="2400"/>
              <a:buFont typeface="Teko"/>
              <a:buNone/>
              <a:defRPr sz="2400">
                <a:latin typeface="Teko"/>
                <a:ea typeface="Teko"/>
                <a:cs typeface="Teko"/>
                <a:sym typeface="Teko"/>
              </a:defRPr>
            </a:lvl2pPr>
            <a:lvl3pPr lvl="2" algn="ctr" rtl="0">
              <a:spcBef>
                <a:spcPts val="0"/>
              </a:spcBef>
              <a:spcAft>
                <a:spcPts val="0"/>
              </a:spcAft>
              <a:buSzPts val="2400"/>
              <a:buFont typeface="Teko"/>
              <a:buNone/>
              <a:defRPr sz="2400">
                <a:latin typeface="Teko"/>
                <a:ea typeface="Teko"/>
                <a:cs typeface="Teko"/>
                <a:sym typeface="Teko"/>
              </a:defRPr>
            </a:lvl3pPr>
            <a:lvl4pPr lvl="3" algn="ctr" rtl="0">
              <a:spcBef>
                <a:spcPts val="0"/>
              </a:spcBef>
              <a:spcAft>
                <a:spcPts val="0"/>
              </a:spcAft>
              <a:buSzPts val="2400"/>
              <a:buFont typeface="Teko"/>
              <a:buNone/>
              <a:defRPr sz="2400">
                <a:latin typeface="Teko"/>
                <a:ea typeface="Teko"/>
                <a:cs typeface="Teko"/>
                <a:sym typeface="Teko"/>
              </a:defRPr>
            </a:lvl4pPr>
            <a:lvl5pPr lvl="4" algn="ctr" rtl="0">
              <a:spcBef>
                <a:spcPts val="0"/>
              </a:spcBef>
              <a:spcAft>
                <a:spcPts val="0"/>
              </a:spcAft>
              <a:buSzPts val="2400"/>
              <a:buFont typeface="Teko"/>
              <a:buNone/>
              <a:defRPr sz="2400">
                <a:latin typeface="Teko"/>
                <a:ea typeface="Teko"/>
                <a:cs typeface="Teko"/>
                <a:sym typeface="Teko"/>
              </a:defRPr>
            </a:lvl5pPr>
            <a:lvl6pPr lvl="5" algn="ctr" rtl="0">
              <a:spcBef>
                <a:spcPts val="0"/>
              </a:spcBef>
              <a:spcAft>
                <a:spcPts val="0"/>
              </a:spcAft>
              <a:buSzPts val="2400"/>
              <a:buFont typeface="Teko"/>
              <a:buNone/>
              <a:defRPr sz="2400">
                <a:latin typeface="Teko"/>
                <a:ea typeface="Teko"/>
                <a:cs typeface="Teko"/>
                <a:sym typeface="Teko"/>
              </a:defRPr>
            </a:lvl6pPr>
            <a:lvl7pPr lvl="6" algn="ctr" rtl="0">
              <a:spcBef>
                <a:spcPts val="0"/>
              </a:spcBef>
              <a:spcAft>
                <a:spcPts val="0"/>
              </a:spcAft>
              <a:buSzPts val="2400"/>
              <a:buFont typeface="Teko"/>
              <a:buNone/>
              <a:defRPr sz="2400">
                <a:latin typeface="Teko"/>
                <a:ea typeface="Teko"/>
                <a:cs typeface="Teko"/>
                <a:sym typeface="Teko"/>
              </a:defRPr>
            </a:lvl7pPr>
            <a:lvl8pPr lvl="7" algn="ctr" rtl="0">
              <a:spcBef>
                <a:spcPts val="0"/>
              </a:spcBef>
              <a:spcAft>
                <a:spcPts val="0"/>
              </a:spcAft>
              <a:buSzPts val="2400"/>
              <a:buFont typeface="Teko"/>
              <a:buNone/>
              <a:defRPr sz="2400">
                <a:latin typeface="Teko"/>
                <a:ea typeface="Teko"/>
                <a:cs typeface="Teko"/>
                <a:sym typeface="Teko"/>
              </a:defRPr>
            </a:lvl8pPr>
            <a:lvl9pPr lvl="8" algn="ctr" rtl="0">
              <a:spcBef>
                <a:spcPts val="0"/>
              </a:spcBef>
              <a:spcAft>
                <a:spcPts val="0"/>
              </a:spcAft>
              <a:buSzPts val="2400"/>
              <a:buFont typeface="Teko"/>
              <a:buNone/>
              <a:defRPr sz="2400">
                <a:latin typeface="Teko"/>
                <a:ea typeface="Teko"/>
                <a:cs typeface="Teko"/>
                <a:sym typeface="Teko"/>
              </a:defRPr>
            </a:lvl9pPr>
          </a:lstStyle>
          <a:p>
            <a:endParaRPr/>
          </a:p>
        </p:txBody>
      </p:sp>
      <p:sp>
        <p:nvSpPr>
          <p:cNvPr id="22" name="Google Shape;22;p3"/>
          <p:cNvSpPr txBox="1">
            <a:spLocks noGrp="1"/>
          </p:cNvSpPr>
          <p:nvPr>
            <p:ph type="ctrTitle" idx="13"/>
          </p:nvPr>
        </p:nvSpPr>
        <p:spPr>
          <a:xfrm>
            <a:off x="4751864" y="369037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Teko"/>
              <a:buNone/>
              <a:defRPr sz="1800">
                <a:latin typeface="Teko"/>
                <a:ea typeface="Teko"/>
                <a:cs typeface="Teko"/>
                <a:sym typeface="Teko"/>
              </a:defRPr>
            </a:lvl1pPr>
            <a:lvl2pPr lvl="1" rtl="0">
              <a:spcBef>
                <a:spcPts val="0"/>
              </a:spcBef>
              <a:spcAft>
                <a:spcPts val="0"/>
              </a:spcAft>
              <a:buSzPts val="1800"/>
              <a:buFont typeface="Teko"/>
              <a:buNone/>
              <a:defRPr sz="1800">
                <a:latin typeface="Teko"/>
                <a:ea typeface="Teko"/>
                <a:cs typeface="Teko"/>
                <a:sym typeface="Teko"/>
              </a:defRPr>
            </a:lvl2pPr>
            <a:lvl3pPr lvl="2" rtl="0">
              <a:spcBef>
                <a:spcPts val="0"/>
              </a:spcBef>
              <a:spcAft>
                <a:spcPts val="0"/>
              </a:spcAft>
              <a:buSzPts val="1800"/>
              <a:buFont typeface="Teko"/>
              <a:buNone/>
              <a:defRPr sz="1800">
                <a:latin typeface="Teko"/>
                <a:ea typeface="Teko"/>
                <a:cs typeface="Teko"/>
                <a:sym typeface="Teko"/>
              </a:defRPr>
            </a:lvl3pPr>
            <a:lvl4pPr lvl="3" rtl="0">
              <a:spcBef>
                <a:spcPts val="0"/>
              </a:spcBef>
              <a:spcAft>
                <a:spcPts val="0"/>
              </a:spcAft>
              <a:buSzPts val="1800"/>
              <a:buFont typeface="Teko"/>
              <a:buNone/>
              <a:defRPr sz="1800">
                <a:latin typeface="Teko"/>
                <a:ea typeface="Teko"/>
                <a:cs typeface="Teko"/>
                <a:sym typeface="Teko"/>
              </a:defRPr>
            </a:lvl4pPr>
            <a:lvl5pPr lvl="4" rtl="0">
              <a:spcBef>
                <a:spcPts val="0"/>
              </a:spcBef>
              <a:spcAft>
                <a:spcPts val="0"/>
              </a:spcAft>
              <a:buSzPts val="1800"/>
              <a:buFont typeface="Teko"/>
              <a:buNone/>
              <a:defRPr sz="1800">
                <a:latin typeface="Teko"/>
                <a:ea typeface="Teko"/>
                <a:cs typeface="Teko"/>
                <a:sym typeface="Teko"/>
              </a:defRPr>
            </a:lvl5pPr>
            <a:lvl6pPr lvl="5" rtl="0">
              <a:spcBef>
                <a:spcPts val="0"/>
              </a:spcBef>
              <a:spcAft>
                <a:spcPts val="0"/>
              </a:spcAft>
              <a:buSzPts val="1800"/>
              <a:buFont typeface="Teko"/>
              <a:buNone/>
              <a:defRPr sz="1800">
                <a:latin typeface="Teko"/>
                <a:ea typeface="Teko"/>
                <a:cs typeface="Teko"/>
                <a:sym typeface="Teko"/>
              </a:defRPr>
            </a:lvl6pPr>
            <a:lvl7pPr lvl="6" rtl="0">
              <a:spcBef>
                <a:spcPts val="0"/>
              </a:spcBef>
              <a:spcAft>
                <a:spcPts val="0"/>
              </a:spcAft>
              <a:buSzPts val="1800"/>
              <a:buFont typeface="Teko"/>
              <a:buNone/>
              <a:defRPr sz="1800">
                <a:latin typeface="Teko"/>
                <a:ea typeface="Teko"/>
                <a:cs typeface="Teko"/>
                <a:sym typeface="Teko"/>
              </a:defRPr>
            </a:lvl7pPr>
            <a:lvl8pPr lvl="7" rtl="0">
              <a:spcBef>
                <a:spcPts val="0"/>
              </a:spcBef>
              <a:spcAft>
                <a:spcPts val="0"/>
              </a:spcAft>
              <a:buSzPts val="1800"/>
              <a:buFont typeface="Teko"/>
              <a:buNone/>
              <a:defRPr sz="1800">
                <a:latin typeface="Teko"/>
                <a:ea typeface="Teko"/>
                <a:cs typeface="Teko"/>
                <a:sym typeface="Teko"/>
              </a:defRPr>
            </a:lvl8pPr>
            <a:lvl9pPr lvl="8" rtl="0">
              <a:spcBef>
                <a:spcPts val="0"/>
              </a:spcBef>
              <a:spcAft>
                <a:spcPts val="0"/>
              </a:spcAft>
              <a:buSzPts val="1800"/>
              <a:buFont typeface="Teko"/>
              <a:buNone/>
              <a:defRPr sz="1800">
                <a:latin typeface="Teko"/>
                <a:ea typeface="Teko"/>
                <a:cs typeface="Teko"/>
                <a:sym typeface="Teko"/>
              </a:defRPr>
            </a:lvl9pPr>
          </a:lstStyle>
          <a:p>
            <a:endParaRPr/>
          </a:p>
        </p:txBody>
      </p:sp>
      <p:sp>
        <p:nvSpPr>
          <p:cNvPr id="23" name="Google Shape;23;p3"/>
          <p:cNvSpPr txBox="1">
            <a:spLocks noGrp="1"/>
          </p:cNvSpPr>
          <p:nvPr>
            <p:ph type="subTitle" idx="14"/>
          </p:nvPr>
        </p:nvSpPr>
        <p:spPr>
          <a:xfrm>
            <a:off x="4751864" y="4133531"/>
            <a:ext cx="2142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5" hasCustomPrompt="1"/>
          </p:nvPr>
        </p:nvSpPr>
        <p:spPr>
          <a:xfrm>
            <a:off x="4078923" y="3991382"/>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Font typeface="Teko"/>
              <a:buNone/>
              <a:defRPr sz="4800">
                <a:latin typeface="Teko"/>
                <a:ea typeface="Teko"/>
                <a:cs typeface="Teko"/>
                <a:sym typeface="Teko"/>
              </a:defRPr>
            </a:lvl1pPr>
            <a:lvl2pPr lvl="1" rtl="0">
              <a:spcBef>
                <a:spcPts val="0"/>
              </a:spcBef>
              <a:spcAft>
                <a:spcPts val="0"/>
              </a:spcAft>
              <a:buSzPts val="4800"/>
              <a:buFont typeface="Teko Medium"/>
              <a:buNone/>
              <a:defRPr sz="4800">
                <a:latin typeface="Teko Medium"/>
                <a:ea typeface="Teko Medium"/>
                <a:cs typeface="Teko Medium"/>
                <a:sym typeface="Teko Medium"/>
              </a:defRPr>
            </a:lvl2pPr>
            <a:lvl3pPr lvl="2" rtl="0">
              <a:spcBef>
                <a:spcPts val="0"/>
              </a:spcBef>
              <a:spcAft>
                <a:spcPts val="0"/>
              </a:spcAft>
              <a:buSzPts val="4800"/>
              <a:buFont typeface="Teko Medium"/>
              <a:buNone/>
              <a:defRPr sz="4800">
                <a:latin typeface="Teko Medium"/>
                <a:ea typeface="Teko Medium"/>
                <a:cs typeface="Teko Medium"/>
                <a:sym typeface="Teko Medium"/>
              </a:defRPr>
            </a:lvl3pPr>
            <a:lvl4pPr lvl="3" rtl="0">
              <a:spcBef>
                <a:spcPts val="0"/>
              </a:spcBef>
              <a:spcAft>
                <a:spcPts val="0"/>
              </a:spcAft>
              <a:buSzPts val="4800"/>
              <a:buFont typeface="Teko Medium"/>
              <a:buNone/>
              <a:defRPr sz="4800">
                <a:latin typeface="Teko Medium"/>
                <a:ea typeface="Teko Medium"/>
                <a:cs typeface="Teko Medium"/>
                <a:sym typeface="Teko Medium"/>
              </a:defRPr>
            </a:lvl4pPr>
            <a:lvl5pPr lvl="4" rtl="0">
              <a:spcBef>
                <a:spcPts val="0"/>
              </a:spcBef>
              <a:spcAft>
                <a:spcPts val="0"/>
              </a:spcAft>
              <a:buSzPts val="4800"/>
              <a:buFont typeface="Teko Medium"/>
              <a:buNone/>
              <a:defRPr sz="4800">
                <a:latin typeface="Teko Medium"/>
                <a:ea typeface="Teko Medium"/>
                <a:cs typeface="Teko Medium"/>
                <a:sym typeface="Teko Medium"/>
              </a:defRPr>
            </a:lvl5pPr>
            <a:lvl6pPr lvl="5" rtl="0">
              <a:spcBef>
                <a:spcPts val="0"/>
              </a:spcBef>
              <a:spcAft>
                <a:spcPts val="0"/>
              </a:spcAft>
              <a:buSzPts val="4800"/>
              <a:buFont typeface="Teko Medium"/>
              <a:buNone/>
              <a:defRPr sz="4800">
                <a:latin typeface="Teko Medium"/>
                <a:ea typeface="Teko Medium"/>
                <a:cs typeface="Teko Medium"/>
                <a:sym typeface="Teko Medium"/>
              </a:defRPr>
            </a:lvl6pPr>
            <a:lvl7pPr lvl="6" rtl="0">
              <a:spcBef>
                <a:spcPts val="0"/>
              </a:spcBef>
              <a:spcAft>
                <a:spcPts val="0"/>
              </a:spcAft>
              <a:buSzPts val="4800"/>
              <a:buFont typeface="Teko Medium"/>
              <a:buNone/>
              <a:defRPr sz="4800">
                <a:latin typeface="Teko Medium"/>
                <a:ea typeface="Teko Medium"/>
                <a:cs typeface="Teko Medium"/>
                <a:sym typeface="Teko Medium"/>
              </a:defRPr>
            </a:lvl7pPr>
            <a:lvl8pPr lvl="7" rtl="0">
              <a:spcBef>
                <a:spcPts val="0"/>
              </a:spcBef>
              <a:spcAft>
                <a:spcPts val="0"/>
              </a:spcAft>
              <a:buSzPts val="4800"/>
              <a:buFont typeface="Teko Medium"/>
              <a:buNone/>
              <a:defRPr sz="4800">
                <a:latin typeface="Teko Medium"/>
                <a:ea typeface="Teko Medium"/>
                <a:cs typeface="Teko Medium"/>
                <a:sym typeface="Teko Medium"/>
              </a:defRPr>
            </a:lvl8pPr>
            <a:lvl9pPr lvl="8" rtl="0">
              <a:spcBef>
                <a:spcPts val="0"/>
              </a:spcBef>
              <a:spcAft>
                <a:spcPts val="0"/>
              </a:spcAft>
              <a:buSzPts val="4800"/>
              <a:buFont typeface="Teko Medium"/>
              <a:buNone/>
              <a:defRPr sz="4800">
                <a:latin typeface="Teko Medium"/>
                <a:ea typeface="Teko Medium"/>
                <a:cs typeface="Teko Medium"/>
                <a:sym typeface="Teko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CUSTOM_13">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148472" y="1578175"/>
            <a:ext cx="2847000" cy="89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Teko"/>
              <a:buNone/>
              <a:defRPr sz="2400">
                <a:latin typeface="Teko"/>
                <a:ea typeface="Teko"/>
                <a:cs typeface="Teko"/>
                <a:sym typeface="Teko"/>
              </a:defRPr>
            </a:lvl1pPr>
            <a:lvl2pPr lvl="1" algn="r" rtl="0">
              <a:spcBef>
                <a:spcPts val="0"/>
              </a:spcBef>
              <a:spcAft>
                <a:spcPts val="0"/>
              </a:spcAft>
              <a:buSzPts val="2400"/>
              <a:buFont typeface="Teko"/>
              <a:buNone/>
              <a:defRPr sz="2400">
                <a:latin typeface="Teko"/>
                <a:ea typeface="Teko"/>
                <a:cs typeface="Teko"/>
                <a:sym typeface="Teko"/>
              </a:defRPr>
            </a:lvl2pPr>
            <a:lvl3pPr lvl="2" algn="r" rtl="0">
              <a:spcBef>
                <a:spcPts val="0"/>
              </a:spcBef>
              <a:spcAft>
                <a:spcPts val="0"/>
              </a:spcAft>
              <a:buSzPts val="2400"/>
              <a:buFont typeface="Teko"/>
              <a:buNone/>
              <a:defRPr sz="2400">
                <a:latin typeface="Teko"/>
                <a:ea typeface="Teko"/>
                <a:cs typeface="Teko"/>
                <a:sym typeface="Teko"/>
              </a:defRPr>
            </a:lvl3pPr>
            <a:lvl4pPr lvl="3" algn="r" rtl="0">
              <a:spcBef>
                <a:spcPts val="0"/>
              </a:spcBef>
              <a:spcAft>
                <a:spcPts val="0"/>
              </a:spcAft>
              <a:buSzPts val="2400"/>
              <a:buFont typeface="Teko"/>
              <a:buNone/>
              <a:defRPr sz="2400">
                <a:latin typeface="Teko"/>
                <a:ea typeface="Teko"/>
                <a:cs typeface="Teko"/>
                <a:sym typeface="Teko"/>
              </a:defRPr>
            </a:lvl4pPr>
            <a:lvl5pPr lvl="4" algn="r" rtl="0">
              <a:spcBef>
                <a:spcPts val="0"/>
              </a:spcBef>
              <a:spcAft>
                <a:spcPts val="0"/>
              </a:spcAft>
              <a:buSzPts val="2400"/>
              <a:buFont typeface="Teko"/>
              <a:buNone/>
              <a:defRPr sz="2400">
                <a:latin typeface="Teko"/>
                <a:ea typeface="Teko"/>
                <a:cs typeface="Teko"/>
                <a:sym typeface="Teko"/>
              </a:defRPr>
            </a:lvl5pPr>
            <a:lvl6pPr lvl="5" algn="r" rtl="0">
              <a:spcBef>
                <a:spcPts val="0"/>
              </a:spcBef>
              <a:spcAft>
                <a:spcPts val="0"/>
              </a:spcAft>
              <a:buSzPts val="2400"/>
              <a:buFont typeface="Teko"/>
              <a:buNone/>
              <a:defRPr sz="2400">
                <a:latin typeface="Teko"/>
                <a:ea typeface="Teko"/>
                <a:cs typeface="Teko"/>
                <a:sym typeface="Teko"/>
              </a:defRPr>
            </a:lvl6pPr>
            <a:lvl7pPr lvl="6" algn="r" rtl="0">
              <a:spcBef>
                <a:spcPts val="0"/>
              </a:spcBef>
              <a:spcAft>
                <a:spcPts val="0"/>
              </a:spcAft>
              <a:buSzPts val="2400"/>
              <a:buFont typeface="Teko"/>
              <a:buNone/>
              <a:defRPr sz="2400">
                <a:latin typeface="Teko"/>
                <a:ea typeface="Teko"/>
                <a:cs typeface="Teko"/>
                <a:sym typeface="Teko"/>
              </a:defRPr>
            </a:lvl7pPr>
            <a:lvl8pPr lvl="7" algn="r" rtl="0">
              <a:spcBef>
                <a:spcPts val="0"/>
              </a:spcBef>
              <a:spcAft>
                <a:spcPts val="0"/>
              </a:spcAft>
              <a:buSzPts val="2400"/>
              <a:buFont typeface="Teko"/>
              <a:buNone/>
              <a:defRPr sz="2400">
                <a:latin typeface="Teko"/>
                <a:ea typeface="Teko"/>
                <a:cs typeface="Teko"/>
                <a:sym typeface="Teko"/>
              </a:defRPr>
            </a:lvl8pPr>
            <a:lvl9pPr lvl="8" algn="r" rtl="0">
              <a:spcBef>
                <a:spcPts val="0"/>
              </a:spcBef>
              <a:spcAft>
                <a:spcPts val="0"/>
              </a:spcAft>
              <a:buSzPts val="2400"/>
              <a:buFont typeface="Teko"/>
              <a:buNone/>
              <a:defRPr sz="2400">
                <a:latin typeface="Teko"/>
                <a:ea typeface="Teko"/>
                <a:cs typeface="Teko"/>
                <a:sym typeface="Teko"/>
              </a:defRPr>
            </a:lvl9pPr>
          </a:lstStyle>
          <a:p>
            <a:endParaRPr/>
          </a:p>
        </p:txBody>
      </p:sp>
      <p:sp>
        <p:nvSpPr>
          <p:cNvPr id="27" name="Google Shape;27;p4"/>
          <p:cNvSpPr txBox="1">
            <a:spLocks noGrp="1"/>
          </p:cNvSpPr>
          <p:nvPr>
            <p:ph type="subTitle" idx="1"/>
          </p:nvPr>
        </p:nvSpPr>
        <p:spPr>
          <a:xfrm flipH="1">
            <a:off x="2403450" y="2395325"/>
            <a:ext cx="4337100" cy="11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p:cSld name="CUSTOM_15">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1964850" y="-53629"/>
            <a:ext cx="5214300" cy="9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Teko"/>
              <a:buNone/>
              <a:defRPr sz="2400">
                <a:latin typeface="Teko"/>
                <a:ea typeface="Teko"/>
                <a:cs typeface="Teko"/>
                <a:sym typeface="Teko"/>
              </a:defRPr>
            </a:lvl1pPr>
            <a:lvl2pPr lvl="1" algn="r" rtl="0">
              <a:spcBef>
                <a:spcPts val="0"/>
              </a:spcBef>
              <a:spcAft>
                <a:spcPts val="0"/>
              </a:spcAft>
              <a:buSzPts val="2400"/>
              <a:buFont typeface="Teko"/>
              <a:buNone/>
              <a:defRPr sz="2400">
                <a:latin typeface="Teko"/>
                <a:ea typeface="Teko"/>
                <a:cs typeface="Teko"/>
                <a:sym typeface="Teko"/>
              </a:defRPr>
            </a:lvl2pPr>
            <a:lvl3pPr lvl="2" algn="r" rtl="0">
              <a:spcBef>
                <a:spcPts val="0"/>
              </a:spcBef>
              <a:spcAft>
                <a:spcPts val="0"/>
              </a:spcAft>
              <a:buSzPts val="2400"/>
              <a:buFont typeface="Teko"/>
              <a:buNone/>
              <a:defRPr sz="2400">
                <a:latin typeface="Teko"/>
                <a:ea typeface="Teko"/>
                <a:cs typeface="Teko"/>
                <a:sym typeface="Teko"/>
              </a:defRPr>
            </a:lvl3pPr>
            <a:lvl4pPr lvl="3" algn="r" rtl="0">
              <a:spcBef>
                <a:spcPts val="0"/>
              </a:spcBef>
              <a:spcAft>
                <a:spcPts val="0"/>
              </a:spcAft>
              <a:buSzPts val="2400"/>
              <a:buFont typeface="Teko"/>
              <a:buNone/>
              <a:defRPr sz="2400">
                <a:latin typeface="Teko"/>
                <a:ea typeface="Teko"/>
                <a:cs typeface="Teko"/>
                <a:sym typeface="Teko"/>
              </a:defRPr>
            </a:lvl4pPr>
            <a:lvl5pPr lvl="4" algn="r" rtl="0">
              <a:spcBef>
                <a:spcPts val="0"/>
              </a:spcBef>
              <a:spcAft>
                <a:spcPts val="0"/>
              </a:spcAft>
              <a:buSzPts val="2400"/>
              <a:buFont typeface="Teko"/>
              <a:buNone/>
              <a:defRPr sz="2400">
                <a:latin typeface="Teko"/>
                <a:ea typeface="Teko"/>
                <a:cs typeface="Teko"/>
                <a:sym typeface="Teko"/>
              </a:defRPr>
            </a:lvl5pPr>
            <a:lvl6pPr lvl="5" algn="r" rtl="0">
              <a:spcBef>
                <a:spcPts val="0"/>
              </a:spcBef>
              <a:spcAft>
                <a:spcPts val="0"/>
              </a:spcAft>
              <a:buSzPts val="2400"/>
              <a:buFont typeface="Teko"/>
              <a:buNone/>
              <a:defRPr sz="2400">
                <a:latin typeface="Teko"/>
                <a:ea typeface="Teko"/>
                <a:cs typeface="Teko"/>
                <a:sym typeface="Teko"/>
              </a:defRPr>
            </a:lvl6pPr>
            <a:lvl7pPr lvl="6" algn="r" rtl="0">
              <a:spcBef>
                <a:spcPts val="0"/>
              </a:spcBef>
              <a:spcAft>
                <a:spcPts val="0"/>
              </a:spcAft>
              <a:buSzPts val="2400"/>
              <a:buFont typeface="Teko"/>
              <a:buNone/>
              <a:defRPr sz="2400">
                <a:latin typeface="Teko"/>
                <a:ea typeface="Teko"/>
                <a:cs typeface="Teko"/>
                <a:sym typeface="Teko"/>
              </a:defRPr>
            </a:lvl7pPr>
            <a:lvl8pPr lvl="7" algn="r" rtl="0">
              <a:spcBef>
                <a:spcPts val="0"/>
              </a:spcBef>
              <a:spcAft>
                <a:spcPts val="0"/>
              </a:spcAft>
              <a:buSzPts val="2400"/>
              <a:buFont typeface="Teko"/>
              <a:buNone/>
              <a:defRPr sz="2400">
                <a:latin typeface="Teko"/>
                <a:ea typeface="Teko"/>
                <a:cs typeface="Teko"/>
                <a:sym typeface="Teko"/>
              </a:defRPr>
            </a:lvl8pPr>
            <a:lvl9pPr lvl="8" algn="r" rtl="0">
              <a:spcBef>
                <a:spcPts val="0"/>
              </a:spcBef>
              <a:spcAft>
                <a:spcPts val="0"/>
              </a:spcAft>
              <a:buSzPts val="2400"/>
              <a:buFont typeface="Teko"/>
              <a:buNone/>
              <a:defRPr sz="2400">
                <a:latin typeface="Teko"/>
                <a:ea typeface="Teko"/>
                <a:cs typeface="Teko"/>
                <a:sym typeface="Tek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3 ">
  <p:cSld name="CUSTOM_16">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078952" y="2259300"/>
            <a:ext cx="2797200" cy="62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None/>
              <a:defRPr sz="3000">
                <a:latin typeface="Teko"/>
                <a:ea typeface="Teko"/>
                <a:cs typeface="Teko"/>
                <a:sym typeface="Teko"/>
              </a:defRPr>
            </a:lvl1pPr>
            <a:lvl2pPr lvl="1" algn="ctr" rtl="0">
              <a:spcBef>
                <a:spcPts val="0"/>
              </a:spcBef>
              <a:spcAft>
                <a:spcPts val="0"/>
              </a:spcAft>
              <a:buNone/>
              <a:defRPr sz="2400">
                <a:latin typeface="Teko Light"/>
                <a:ea typeface="Teko Light"/>
                <a:cs typeface="Teko Light"/>
                <a:sym typeface="Teko Light"/>
              </a:defRPr>
            </a:lvl2pPr>
            <a:lvl3pPr lvl="2" algn="ctr" rtl="0">
              <a:spcBef>
                <a:spcPts val="0"/>
              </a:spcBef>
              <a:spcAft>
                <a:spcPts val="0"/>
              </a:spcAft>
              <a:buNone/>
              <a:defRPr sz="2400">
                <a:latin typeface="Teko Light"/>
                <a:ea typeface="Teko Light"/>
                <a:cs typeface="Teko Light"/>
                <a:sym typeface="Teko Light"/>
              </a:defRPr>
            </a:lvl3pPr>
            <a:lvl4pPr lvl="3" algn="ctr" rtl="0">
              <a:spcBef>
                <a:spcPts val="0"/>
              </a:spcBef>
              <a:spcAft>
                <a:spcPts val="0"/>
              </a:spcAft>
              <a:buNone/>
              <a:defRPr sz="2400">
                <a:latin typeface="Teko Light"/>
                <a:ea typeface="Teko Light"/>
                <a:cs typeface="Teko Light"/>
                <a:sym typeface="Teko Light"/>
              </a:defRPr>
            </a:lvl4pPr>
            <a:lvl5pPr lvl="4" algn="ctr" rtl="0">
              <a:spcBef>
                <a:spcPts val="0"/>
              </a:spcBef>
              <a:spcAft>
                <a:spcPts val="0"/>
              </a:spcAft>
              <a:buNone/>
              <a:defRPr sz="2400">
                <a:latin typeface="Teko Light"/>
                <a:ea typeface="Teko Light"/>
                <a:cs typeface="Teko Light"/>
                <a:sym typeface="Teko Light"/>
              </a:defRPr>
            </a:lvl5pPr>
            <a:lvl6pPr lvl="5" algn="ctr" rtl="0">
              <a:spcBef>
                <a:spcPts val="0"/>
              </a:spcBef>
              <a:spcAft>
                <a:spcPts val="0"/>
              </a:spcAft>
              <a:buNone/>
              <a:defRPr sz="2400">
                <a:latin typeface="Teko Light"/>
                <a:ea typeface="Teko Light"/>
                <a:cs typeface="Teko Light"/>
                <a:sym typeface="Teko Light"/>
              </a:defRPr>
            </a:lvl6pPr>
            <a:lvl7pPr lvl="6" algn="ctr" rtl="0">
              <a:spcBef>
                <a:spcPts val="0"/>
              </a:spcBef>
              <a:spcAft>
                <a:spcPts val="0"/>
              </a:spcAft>
              <a:buNone/>
              <a:defRPr sz="2400">
                <a:latin typeface="Teko Light"/>
                <a:ea typeface="Teko Light"/>
                <a:cs typeface="Teko Light"/>
                <a:sym typeface="Teko Light"/>
              </a:defRPr>
            </a:lvl7pPr>
            <a:lvl8pPr lvl="7" algn="ctr" rtl="0">
              <a:spcBef>
                <a:spcPts val="0"/>
              </a:spcBef>
              <a:spcAft>
                <a:spcPts val="0"/>
              </a:spcAft>
              <a:buNone/>
              <a:defRPr sz="2400">
                <a:latin typeface="Teko Light"/>
                <a:ea typeface="Teko Light"/>
                <a:cs typeface="Teko Light"/>
                <a:sym typeface="Teko Light"/>
              </a:defRPr>
            </a:lvl8pPr>
            <a:lvl9pPr lvl="8" algn="ctr" rtl="0">
              <a:spcBef>
                <a:spcPts val="0"/>
              </a:spcBef>
              <a:spcAft>
                <a:spcPts val="0"/>
              </a:spcAft>
              <a:buNone/>
              <a:defRPr sz="2400">
                <a:latin typeface="Teko Light"/>
                <a:ea typeface="Teko Light"/>
                <a:cs typeface="Teko Light"/>
                <a:sym typeface="Teko Light"/>
              </a:defRPr>
            </a:lvl9pPr>
          </a:lstStyle>
          <a:p>
            <a:endParaRPr/>
          </a:p>
        </p:txBody>
      </p:sp>
      <p:sp>
        <p:nvSpPr>
          <p:cNvPr id="35" name="Google Shape;35;p7"/>
          <p:cNvSpPr txBox="1">
            <a:spLocks noGrp="1"/>
          </p:cNvSpPr>
          <p:nvPr>
            <p:ph type="subTitle" idx="1"/>
          </p:nvPr>
        </p:nvSpPr>
        <p:spPr>
          <a:xfrm>
            <a:off x="5433773" y="2180250"/>
            <a:ext cx="3012300" cy="783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vl1pPr>
            <a:lvl2pPr lvl="1" rtl="0">
              <a:spcBef>
                <a:spcPts val="1600"/>
              </a:spcBef>
              <a:spcAft>
                <a:spcPts val="0"/>
              </a:spcAft>
              <a:buNone/>
              <a:defRPr sz="1000"/>
            </a:lvl2pPr>
            <a:lvl3pPr lvl="2" rtl="0">
              <a:spcBef>
                <a:spcPts val="1600"/>
              </a:spcBef>
              <a:spcAft>
                <a:spcPts val="0"/>
              </a:spcAft>
              <a:buNone/>
              <a:defRPr sz="1000"/>
            </a:lvl3pPr>
            <a:lvl4pPr lvl="3" rtl="0">
              <a:spcBef>
                <a:spcPts val="1600"/>
              </a:spcBef>
              <a:spcAft>
                <a:spcPts val="0"/>
              </a:spcAft>
              <a:buNone/>
              <a:defRPr sz="1000"/>
            </a:lvl4pPr>
            <a:lvl5pPr lvl="4" rtl="0">
              <a:spcBef>
                <a:spcPts val="1600"/>
              </a:spcBef>
              <a:spcAft>
                <a:spcPts val="0"/>
              </a:spcAft>
              <a:buNone/>
              <a:defRPr sz="1000"/>
            </a:lvl5pPr>
            <a:lvl6pPr lvl="5" rtl="0">
              <a:spcBef>
                <a:spcPts val="1600"/>
              </a:spcBef>
              <a:spcAft>
                <a:spcPts val="0"/>
              </a:spcAft>
              <a:buNone/>
              <a:defRPr sz="1000"/>
            </a:lvl6pPr>
            <a:lvl7pPr lvl="6" rtl="0">
              <a:spcBef>
                <a:spcPts val="1600"/>
              </a:spcBef>
              <a:spcAft>
                <a:spcPts val="0"/>
              </a:spcAft>
              <a:buNone/>
              <a:defRPr sz="1000"/>
            </a:lvl7pPr>
            <a:lvl8pPr lvl="7" rtl="0">
              <a:spcBef>
                <a:spcPts val="1600"/>
              </a:spcBef>
              <a:spcAft>
                <a:spcPts val="0"/>
              </a:spcAft>
              <a:buNone/>
              <a:defRPr sz="1000"/>
            </a:lvl8pPr>
            <a:lvl9pPr lvl="8" rtl="0">
              <a:spcBef>
                <a:spcPts val="1600"/>
              </a:spcBef>
              <a:spcAft>
                <a:spcPts val="1600"/>
              </a:spcAft>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17">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ctrTitle"/>
          </p:nvPr>
        </p:nvSpPr>
        <p:spPr>
          <a:xfrm>
            <a:off x="1026475" y="394186"/>
            <a:ext cx="4567800" cy="946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Font typeface="Teko"/>
              <a:buNone/>
              <a:defRPr sz="3000">
                <a:latin typeface="Teko"/>
                <a:ea typeface="Teko"/>
                <a:cs typeface="Teko"/>
                <a:sym typeface="Teko"/>
              </a:defRPr>
            </a:lvl1pPr>
            <a:lvl2pPr lvl="1" rtl="0">
              <a:spcBef>
                <a:spcPts val="0"/>
              </a:spcBef>
              <a:spcAft>
                <a:spcPts val="0"/>
              </a:spcAft>
              <a:buSzPts val="3000"/>
              <a:buFont typeface="Teko"/>
              <a:buNone/>
              <a:defRPr sz="3000">
                <a:latin typeface="Teko"/>
                <a:ea typeface="Teko"/>
                <a:cs typeface="Teko"/>
                <a:sym typeface="Teko"/>
              </a:defRPr>
            </a:lvl2pPr>
            <a:lvl3pPr lvl="2" rtl="0">
              <a:spcBef>
                <a:spcPts val="0"/>
              </a:spcBef>
              <a:spcAft>
                <a:spcPts val="0"/>
              </a:spcAft>
              <a:buSzPts val="3000"/>
              <a:buFont typeface="Teko"/>
              <a:buNone/>
              <a:defRPr sz="3000">
                <a:latin typeface="Teko"/>
                <a:ea typeface="Teko"/>
                <a:cs typeface="Teko"/>
                <a:sym typeface="Teko"/>
              </a:defRPr>
            </a:lvl3pPr>
            <a:lvl4pPr lvl="3" rtl="0">
              <a:spcBef>
                <a:spcPts val="0"/>
              </a:spcBef>
              <a:spcAft>
                <a:spcPts val="0"/>
              </a:spcAft>
              <a:buSzPts val="3000"/>
              <a:buFont typeface="Teko"/>
              <a:buNone/>
              <a:defRPr sz="3000">
                <a:latin typeface="Teko"/>
                <a:ea typeface="Teko"/>
                <a:cs typeface="Teko"/>
                <a:sym typeface="Teko"/>
              </a:defRPr>
            </a:lvl4pPr>
            <a:lvl5pPr lvl="4" rtl="0">
              <a:spcBef>
                <a:spcPts val="0"/>
              </a:spcBef>
              <a:spcAft>
                <a:spcPts val="0"/>
              </a:spcAft>
              <a:buSzPts val="3000"/>
              <a:buFont typeface="Teko"/>
              <a:buNone/>
              <a:defRPr sz="3000">
                <a:latin typeface="Teko"/>
                <a:ea typeface="Teko"/>
                <a:cs typeface="Teko"/>
                <a:sym typeface="Teko"/>
              </a:defRPr>
            </a:lvl5pPr>
            <a:lvl6pPr lvl="5" rtl="0">
              <a:spcBef>
                <a:spcPts val="0"/>
              </a:spcBef>
              <a:spcAft>
                <a:spcPts val="0"/>
              </a:spcAft>
              <a:buSzPts val="3000"/>
              <a:buFont typeface="Teko"/>
              <a:buNone/>
              <a:defRPr sz="3000">
                <a:latin typeface="Teko"/>
                <a:ea typeface="Teko"/>
                <a:cs typeface="Teko"/>
                <a:sym typeface="Teko"/>
              </a:defRPr>
            </a:lvl6pPr>
            <a:lvl7pPr lvl="6" rtl="0">
              <a:spcBef>
                <a:spcPts val="0"/>
              </a:spcBef>
              <a:spcAft>
                <a:spcPts val="0"/>
              </a:spcAft>
              <a:buSzPts val="3000"/>
              <a:buFont typeface="Teko"/>
              <a:buNone/>
              <a:defRPr sz="3000">
                <a:latin typeface="Teko"/>
                <a:ea typeface="Teko"/>
                <a:cs typeface="Teko"/>
                <a:sym typeface="Teko"/>
              </a:defRPr>
            </a:lvl7pPr>
            <a:lvl8pPr lvl="7" rtl="0">
              <a:spcBef>
                <a:spcPts val="0"/>
              </a:spcBef>
              <a:spcAft>
                <a:spcPts val="0"/>
              </a:spcAft>
              <a:buSzPts val="3000"/>
              <a:buFont typeface="Teko"/>
              <a:buNone/>
              <a:defRPr sz="3000">
                <a:latin typeface="Teko"/>
                <a:ea typeface="Teko"/>
                <a:cs typeface="Teko"/>
                <a:sym typeface="Teko"/>
              </a:defRPr>
            </a:lvl8pPr>
            <a:lvl9pPr lvl="8" rtl="0">
              <a:spcBef>
                <a:spcPts val="0"/>
              </a:spcBef>
              <a:spcAft>
                <a:spcPts val="0"/>
              </a:spcAft>
              <a:buSzPts val="3000"/>
              <a:buFont typeface="Teko"/>
              <a:buNone/>
              <a:defRPr sz="3000">
                <a:latin typeface="Teko"/>
                <a:ea typeface="Teko"/>
                <a:cs typeface="Teko"/>
                <a:sym typeface="Teko"/>
              </a:defRPr>
            </a:lvl9pPr>
          </a:lstStyle>
          <a:p>
            <a:endParaRPr/>
          </a:p>
        </p:txBody>
      </p:sp>
      <p:sp>
        <p:nvSpPr>
          <p:cNvPr id="38" name="Google Shape;38;p8"/>
          <p:cNvSpPr txBox="1">
            <a:spLocks noGrp="1"/>
          </p:cNvSpPr>
          <p:nvPr>
            <p:ph type="subTitle" idx="1"/>
          </p:nvPr>
        </p:nvSpPr>
        <p:spPr>
          <a:xfrm>
            <a:off x="1026475" y="1654475"/>
            <a:ext cx="3142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9" name="Google Shape;39;p8"/>
          <p:cNvSpPr txBox="1">
            <a:spLocks noGrp="1"/>
          </p:cNvSpPr>
          <p:nvPr>
            <p:ph type="subTitle" idx="2"/>
          </p:nvPr>
        </p:nvSpPr>
        <p:spPr>
          <a:xfrm>
            <a:off x="5386268" y="3114715"/>
            <a:ext cx="27972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000"/>
              <a:buNone/>
              <a:defRPr sz="1000">
                <a:solidFill>
                  <a:srgbClr val="FFFFFF"/>
                </a:solidFill>
              </a:defRPr>
            </a:lvl1pPr>
            <a:lvl2pPr lvl="1" algn="r" rtl="0">
              <a:lnSpc>
                <a:spcPct val="100000"/>
              </a:lnSpc>
              <a:spcBef>
                <a:spcPts val="0"/>
              </a:spcBef>
              <a:spcAft>
                <a:spcPts val="0"/>
              </a:spcAft>
              <a:buClr>
                <a:srgbClr val="FFFFFF"/>
              </a:buClr>
              <a:buSzPts val="1000"/>
              <a:buNone/>
              <a:defRPr sz="1000">
                <a:solidFill>
                  <a:srgbClr val="FFFFFF"/>
                </a:solidFill>
              </a:defRPr>
            </a:lvl2pPr>
            <a:lvl3pPr lvl="2" algn="r" rtl="0">
              <a:lnSpc>
                <a:spcPct val="100000"/>
              </a:lnSpc>
              <a:spcBef>
                <a:spcPts val="0"/>
              </a:spcBef>
              <a:spcAft>
                <a:spcPts val="0"/>
              </a:spcAft>
              <a:buClr>
                <a:srgbClr val="FFFFFF"/>
              </a:buClr>
              <a:buSzPts val="1000"/>
              <a:buNone/>
              <a:defRPr sz="1000">
                <a:solidFill>
                  <a:srgbClr val="FFFFFF"/>
                </a:solidFill>
              </a:defRPr>
            </a:lvl3pPr>
            <a:lvl4pPr lvl="3" algn="r" rtl="0">
              <a:lnSpc>
                <a:spcPct val="100000"/>
              </a:lnSpc>
              <a:spcBef>
                <a:spcPts val="0"/>
              </a:spcBef>
              <a:spcAft>
                <a:spcPts val="0"/>
              </a:spcAft>
              <a:buClr>
                <a:srgbClr val="FFFFFF"/>
              </a:buClr>
              <a:buSzPts val="1000"/>
              <a:buNone/>
              <a:defRPr sz="1000">
                <a:solidFill>
                  <a:srgbClr val="FFFFFF"/>
                </a:solidFill>
              </a:defRPr>
            </a:lvl4pPr>
            <a:lvl5pPr lvl="4" algn="r" rtl="0">
              <a:lnSpc>
                <a:spcPct val="100000"/>
              </a:lnSpc>
              <a:spcBef>
                <a:spcPts val="0"/>
              </a:spcBef>
              <a:spcAft>
                <a:spcPts val="0"/>
              </a:spcAft>
              <a:buClr>
                <a:srgbClr val="FFFFFF"/>
              </a:buClr>
              <a:buSzPts val="1000"/>
              <a:buNone/>
              <a:defRPr sz="1000">
                <a:solidFill>
                  <a:srgbClr val="FFFFFF"/>
                </a:solidFill>
              </a:defRPr>
            </a:lvl5pPr>
            <a:lvl6pPr lvl="5" algn="r" rtl="0">
              <a:lnSpc>
                <a:spcPct val="100000"/>
              </a:lnSpc>
              <a:spcBef>
                <a:spcPts val="0"/>
              </a:spcBef>
              <a:spcAft>
                <a:spcPts val="0"/>
              </a:spcAft>
              <a:buClr>
                <a:srgbClr val="FFFFFF"/>
              </a:buClr>
              <a:buSzPts val="1000"/>
              <a:buNone/>
              <a:defRPr sz="1000">
                <a:solidFill>
                  <a:srgbClr val="FFFFFF"/>
                </a:solidFill>
              </a:defRPr>
            </a:lvl6pPr>
            <a:lvl7pPr lvl="6" algn="r" rtl="0">
              <a:lnSpc>
                <a:spcPct val="100000"/>
              </a:lnSpc>
              <a:spcBef>
                <a:spcPts val="0"/>
              </a:spcBef>
              <a:spcAft>
                <a:spcPts val="0"/>
              </a:spcAft>
              <a:buClr>
                <a:srgbClr val="FFFFFF"/>
              </a:buClr>
              <a:buSzPts val="1000"/>
              <a:buNone/>
              <a:defRPr sz="1000">
                <a:solidFill>
                  <a:srgbClr val="FFFFFF"/>
                </a:solidFill>
              </a:defRPr>
            </a:lvl7pPr>
            <a:lvl8pPr lvl="7" algn="r" rtl="0">
              <a:lnSpc>
                <a:spcPct val="100000"/>
              </a:lnSpc>
              <a:spcBef>
                <a:spcPts val="0"/>
              </a:spcBef>
              <a:spcAft>
                <a:spcPts val="0"/>
              </a:spcAft>
              <a:buClr>
                <a:srgbClr val="FFFFFF"/>
              </a:buClr>
              <a:buSzPts val="1000"/>
              <a:buNone/>
              <a:defRPr sz="1000">
                <a:solidFill>
                  <a:srgbClr val="FFFFFF"/>
                </a:solidFill>
              </a:defRPr>
            </a:lvl8pPr>
            <a:lvl9pPr lvl="8" algn="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40" name="Google Shape;40;p8"/>
          <p:cNvSpPr txBox="1">
            <a:spLocks noGrp="1"/>
          </p:cNvSpPr>
          <p:nvPr>
            <p:ph type="ctrTitle" idx="3"/>
          </p:nvPr>
        </p:nvSpPr>
        <p:spPr>
          <a:xfrm>
            <a:off x="3596168" y="1850075"/>
            <a:ext cx="4587300" cy="946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1pPr>
            <a:lvl2pPr lvl="1"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2pPr>
            <a:lvl3pPr lvl="2"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3pPr>
            <a:lvl4pPr lvl="3"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4pPr>
            <a:lvl5pPr lvl="4"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5pPr>
            <a:lvl6pPr lvl="5"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6pPr>
            <a:lvl7pPr lvl="6"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7pPr>
            <a:lvl8pPr lvl="7"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8pPr>
            <a:lvl9pPr lvl="8" algn="r" rtl="0">
              <a:spcBef>
                <a:spcPts val="0"/>
              </a:spcBef>
              <a:spcAft>
                <a:spcPts val="0"/>
              </a:spcAft>
              <a:buClr>
                <a:srgbClr val="FFFFFF"/>
              </a:buClr>
              <a:buSzPts val="3000"/>
              <a:buFont typeface="Teko"/>
              <a:buNone/>
              <a:defRPr sz="3000">
                <a:solidFill>
                  <a:srgbClr val="FFFFFF"/>
                </a:solidFill>
                <a:latin typeface="Teko"/>
                <a:ea typeface="Teko"/>
                <a:cs typeface="Teko"/>
                <a:sym typeface="Tek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4">
  <p:cSld name="CUSTOM_16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5243609" y="2259300"/>
            <a:ext cx="2797200" cy="62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3000">
                <a:latin typeface="Teko"/>
                <a:ea typeface="Teko"/>
                <a:cs typeface="Teko"/>
                <a:sym typeface="Teko"/>
              </a:defRPr>
            </a:lvl1pPr>
            <a:lvl2pPr lvl="1" rtl="0">
              <a:spcBef>
                <a:spcPts val="0"/>
              </a:spcBef>
              <a:spcAft>
                <a:spcPts val="0"/>
              </a:spcAft>
              <a:buNone/>
              <a:defRPr sz="2400">
                <a:latin typeface="Teko Light"/>
                <a:ea typeface="Teko Light"/>
                <a:cs typeface="Teko Light"/>
                <a:sym typeface="Teko Light"/>
              </a:defRPr>
            </a:lvl2pPr>
            <a:lvl3pPr lvl="2" rtl="0">
              <a:spcBef>
                <a:spcPts val="0"/>
              </a:spcBef>
              <a:spcAft>
                <a:spcPts val="0"/>
              </a:spcAft>
              <a:buNone/>
              <a:defRPr sz="2400">
                <a:latin typeface="Teko Light"/>
                <a:ea typeface="Teko Light"/>
                <a:cs typeface="Teko Light"/>
                <a:sym typeface="Teko Light"/>
              </a:defRPr>
            </a:lvl3pPr>
            <a:lvl4pPr lvl="3" rtl="0">
              <a:spcBef>
                <a:spcPts val="0"/>
              </a:spcBef>
              <a:spcAft>
                <a:spcPts val="0"/>
              </a:spcAft>
              <a:buNone/>
              <a:defRPr sz="2400">
                <a:latin typeface="Teko Light"/>
                <a:ea typeface="Teko Light"/>
                <a:cs typeface="Teko Light"/>
                <a:sym typeface="Teko Light"/>
              </a:defRPr>
            </a:lvl4pPr>
            <a:lvl5pPr lvl="4" rtl="0">
              <a:spcBef>
                <a:spcPts val="0"/>
              </a:spcBef>
              <a:spcAft>
                <a:spcPts val="0"/>
              </a:spcAft>
              <a:buNone/>
              <a:defRPr sz="2400">
                <a:latin typeface="Teko Light"/>
                <a:ea typeface="Teko Light"/>
                <a:cs typeface="Teko Light"/>
                <a:sym typeface="Teko Light"/>
              </a:defRPr>
            </a:lvl5pPr>
            <a:lvl6pPr lvl="5" rtl="0">
              <a:spcBef>
                <a:spcPts val="0"/>
              </a:spcBef>
              <a:spcAft>
                <a:spcPts val="0"/>
              </a:spcAft>
              <a:buNone/>
              <a:defRPr sz="2400">
                <a:latin typeface="Teko Light"/>
                <a:ea typeface="Teko Light"/>
                <a:cs typeface="Teko Light"/>
                <a:sym typeface="Teko Light"/>
              </a:defRPr>
            </a:lvl6pPr>
            <a:lvl7pPr lvl="6" rtl="0">
              <a:spcBef>
                <a:spcPts val="0"/>
              </a:spcBef>
              <a:spcAft>
                <a:spcPts val="0"/>
              </a:spcAft>
              <a:buNone/>
              <a:defRPr sz="2400">
                <a:latin typeface="Teko Light"/>
                <a:ea typeface="Teko Light"/>
                <a:cs typeface="Teko Light"/>
                <a:sym typeface="Teko Light"/>
              </a:defRPr>
            </a:lvl7pPr>
            <a:lvl8pPr lvl="7" rtl="0">
              <a:spcBef>
                <a:spcPts val="0"/>
              </a:spcBef>
              <a:spcAft>
                <a:spcPts val="0"/>
              </a:spcAft>
              <a:buNone/>
              <a:defRPr sz="2400">
                <a:latin typeface="Teko Light"/>
                <a:ea typeface="Teko Light"/>
                <a:cs typeface="Teko Light"/>
                <a:sym typeface="Teko Light"/>
              </a:defRPr>
            </a:lvl8pPr>
            <a:lvl9pPr lvl="8" rtl="0">
              <a:spcBef>
                <a:spcPts val="0"/>
              </a:spcBef>
              <a:spcAft>
                <a:spcPts val="0"/>
              </a:spcAft>
              <a:buNone/>
              <a:defRPr sz="2400">
                <a:latin typeface="Teko Light"/>
                <a:ea typeface="Teko Light"/>
                <a:cs typeface="Teko Light"/>
                <a:sym typeface="Teko Light"/>
              </a:defRPr>
            </a:lvl9pPr>
          </a:lstStyle>
          <a:p>
            <a:endParaRPr/>
          </a:p>
        </p:txBody>
      </p:sp>
      <p:sp>
        <p:nvSpPr>
          <p:cNvPr id="43" name="Google Shape;43;p9"/>
          <p:cNvSpPr txBox="1">
            <a:spLocks noGrp="1"/>
          </p:cNvSpPr>
          <p:nvPr>
            <p:ph type="subTitle" idx="1"/>
          </p:nvPr>
        </p:nvSpPr>
        <p:spPr>
          <a:xfrm>
            <a:off x="671387" y="1951650"/>
            <a:ext cx="3012300" cy="78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000"/>
            </a:lvl1pPr>
            <a:lvl2pPr lvl="1" algn="r" rtl="0">
              <a:spcBef>
                <a:spcPts val="1600"/>
              </a:spcBef>
              <a:spcAft>
                <a:spcPts val="0"/>
              </a:spcAft>
              <a:buNone/>
              <a:defRPr sz="1000"/>
            </a:lvl2pPr>
            <a:lvl3pPr lvl="2" algn="r" rtl="0">
              <a:spcBef>
                <a:spcPts val="1600"/>
              </a:spcBef>
              <a:spcAft>
                <a:spcPts val="0"/>
              </a:spcAft>
              <a:buNone/>
              <a:defRPr sz="1000"/>
            </a:lvl3pPr>
            <a:lvl4pPr lvl="3" algn="r" rtl="0">
              <a:spcBef>
                <a:spcPts val="1600"/>
              </a:spcBef>
              <a:spcAft>
                <a:spcPts val="0"/>
              </a:spcAft>
              <a:buNone/>
              <a:defRPr sz="1000"/>
            </a:lvl4pPr>
            <a:lvl5pPr lvl="4" algn="r" rtl="0">
              <a:spcBef>
                <a:spcPts val="1600"/>
              </a:spcBef>
              <a:spcAft>
                <a:spcPts val="0"/>
              </a:spcAft>
              <a:buNone/>
              <a:defRPr sz="1000"/>
            </a:lvl5pPr>
            <a:lvl6pPr lvl="5" algn="r" rtl="0">
              <a:spcBef>
                <a:spcPts val="1600"/>
              </a:spcBef>
              <a:spcAft>
                <a:spcPts val="0"/>
              </a:spcAft>
              <a:buNone/>
              <a:defRPr sz="1000"/>
            </a:lvl6pPr>
            <a:lvl7pPr lvl="6" algn="r" rtl="0">
              <a:spcBef>
                <a:spcPts val="1600"/>
              </a:spcBef>
              <a:spcAft>
                <a:spcPts val="0"/>
              </a:spcAft>
              <a:buNone/>
              <a:defRPr sz="1000"/>
            </a:lvl7pPr>
            <a:lvl8pPr lvl="7" algn="r" rtl="0">
              <a:spcBef>
                <a:spcPts val="1600"/>
              </a:spcBef>
              <a:spcAft>
                <a:spcPts val="0"/>
              </a:spcAft>
              <a:buNone/>
              <a:defRPr sz="1000"/>
            </a:lvl8pPr>
            <a:lvl9pPr lvl="8" algn="r" rtl="0">
              <a:spcBef>
                <a:spcPts val="1600"/>
              </a:spcBef>
              <a:spcAft>
                <a:spcPts val="1600"/>
              </a:spcAft>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multimedia">
  <p:cSld name="CUSTOM_7_2_1_1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flipH="1">
            <a:off x="3609150" y="3368900"/>
            <a:ext cx="1939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
              <a:buFont typeface="Source Code Pro Light"/>
              <a:buNone/>
              <a:defRPr sz="1000">
                <a:latin typeface="Source Code Pro Light"/>
                <a:ea typeface="Source Code Pro Light"/>
                <a:cs typeface="Source Code Pro Light"/>
                <a:sym typeface="Source Code Pro Light"/>
              </a:defRPr>
            </a:lvl1pPr>
            <a:lvl2pPr lvl="1" algn="r" rtl="0">
              <a:spcBef>
                <a:spcPts val="0"/>
              </a:spcBef>
              <a:spcAft>
                <a:spcPts val="0"/>
              </a:spcAft>
              <a:buSzPts val="6500"/>
              <a:buFont typeface="Source Code Pro"/>
              <a:buNone/>
              <a:defRPr sz="6500">
                <a:latin typeface="Source Code Pro"/>
                <a:ea typeface="Source Code Pro"/>
                <a:cs typeface="Source Code Pro"/>
                <a:sym typeface="Source Code Pro"/>
              </a:defRPr>
            </a:lvl2pPr>
            <a:lvl3pPr lvl="2" algn="r" rtl="0">
              <a:spcBef>
                <a:spcPts val="0"/>
              </a:spcBef>
              <a:spcAft>
                <a:spcPts val="0"/>
              </a:spcAft>
              <a:buSzPts val="6500"/>
              <a:buFont typeface="Source Code Pro"/>
              <a:buNone/>
              <a:defRPr sz="6500">
                <a:latin typeface="Source Code Pro"/>
                <a:ea typeface="Source Code Pro"/>
                <a:cs typeface="Source Code Pro"/>
                <a:sym typeface="Source Code Pro"/>
              </a:defRPr>
            </a:lvl3pPr>
            <a:lvl4pPr lvl="3" algn="r" rtl="0">
              <a:spcBef>
                <a:spcPts val="0"/>
              </a:spcBef>
              <a:spcAft>
                <a:spcPts val="0"/>
              </a:spcAft>
              <a:buSzPts val="6500"/>
              <a:buFont typeface="Source Code Pro"/>
              <a:buNone/>
              <a:defRPr sz="6500">
                <a:latin typeface="Source Code Pro"/>
                <a:ea typeface="Source Code Pro"/>
                <a:cs typeface="Source Code Pro"/>
                <a:sym typeface="Source Code Pro"/>
              </a:defRPr>
            </a:lvl4pPr>
            <a:lvl5pPr lvl="4" algn="r" rtl="0">
              <a:spcBef>
                <a:spcPts val="0"/>
              </a:spcBef>
              <a:spcAft>
                <a:spcPts val="0"/>
              </a:spcAft>
              <a:buSzPts val="6500"/>
              <a:buFont typeface="Source Code Pro"/>
              <a:buNone/>
              <a:defRPr sz="6500">
                <a:latin typeface="Source Code Pro"/>
                <a:ea typeface="Source Code Pro"/>
                <a:cs typeface="Source Code Pro"/>
                <a:sym typeface="Source Code Pro"/>
              </a:defRPr>
            </a:lvl5pPr>
            <a:lvl6pPr lvl="5" algn="r" rtl="0">
              <a:spcBef>
                <a:spcPts val="0"/>
              </a:spcBef>
              <a:spcAft>
                <a:spcPts val="0"/>
              </a:spcAft>
              <a:buSzPts val="6500"/>
              <a:buFont typeface="Source Code Pro"/>
              <a:buNone/>
              <a:defRPr sz="6500">
                <a:latin typeface="Source Code Pro"/>
                <a:ea typeface="Source Code Pro"/>
                <a:cs typeface="Source Code Pro"/>
                <a:sym typeface="Source Code Pro"/>
              </a:defRPr>
            </a:lvl6pPr>
            <a:lvl7pPr lvl="6" algn="r" rtl="0">
              <a:spcBef>
                <a:spcPts val="0"/>
              </a:spcBef>
              <a:spcAft>
                <a:spcPts val="0"/>
              </a:spcAft>
              <a:buSzPts val="6500"/>
              <a:buFont typeface="Source Code Pro"/>
              <a:buNone/>
              <a:defRPr sz="6500">
                <a:latin typeface="Source Code Pro"/>
                <a:ea typeface="Source Code Pro"/>
                <a:cs typeface="Source Code Pro"/>
                <a:sym typeface="Source Code Pro"/>
              </a:defRPr>
            </a:lvl7pPr>
            <a:lvl8pPr lvl="7" algn="r" rtl="0">
              <a:spcBef>
                <a:spcPts val="0"/>
              </a:spcBef>
              <a:spcAft>
                <a:spcPts val="0"/>
              </a:spcAft>
              <a:buSzPts val="6500"/>
              <a:buFont typeface="Source Code Pro"/>
              <a:buNone/>
              <a:defRPr sz="6500">
                <a:latin typeface="Source Code Pro"/>
                <a:ea typeface="Source Code Pro"/>
                <a:cs typeface="Source Code Pro"/>
                <a:sym typeface="Source Code Pro"/>
              </a:defRPr>
            </a:lvl8pPr>
            <a:lvl9pPr lvl="8" algn="r" rtl="0">
              <a:spcBef>
                <a:spcPts val="0"/>
              </a:spcBef>
              <a:spcAft>
                <a:spcPts val="0"/>
              </a:spcAft>
              <a:buSzPts val="6500"/>
              <a:buFont typeface="Source Code Pro"/>
              <a:buNone/>
              <a:defRPr sz="6500">
                <a:latin typeface="Source Code Pro"/>
                <a:ea typeface="Source Code Pro"/>
                <a:cs typeface="Source Code Pro"/>
                <a:sym typeface="Source Code Pro"/>
              </a:defRPr>
            </a:lvl9pPr>
          </a:lstStyle>
          <a:p>
            <a:endParaRPr/>
          </a:p>
        </p:txBody>
      </p:sp>
      <p:sp>
        <p:nvSpPr>
          <p:cNvPr id="56" name="Google Shape;56;p11"/>
          <p:cNvSpPr txBox="1">
            <a:spLocks noGrp="1"/>
          </p:cNvSpPr>
          <p:nvPr>
            <p:ph type="ctrTitle" idx="2"/>
          </p:nvPr>
        </p:nvSpPr>
        <p:spPr>
          <a:xfrm flipH="1">
            <a:off x="2988900" y="-665953"/>
            <a:ext cx="3166200" cy="19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ody text">
  <p:cSld name="CUSTOM_8">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
        <p:nvSpPr>
          <p:cNvPr id="81" name="Google Shape;81;p15"/>
          <p:cNvSpPr txBox="1">
            <a:spLocks noGrp="1"/>
          </p:cNvSpPr>
          <p:nvPr>
            <p:ph type="title"/>
          </p:nvPr>
        </p:nvSpPr>
        <p:spPr>
          <a:xfrm>
            <a:off x="4722997" y="1262675"/>
            <a:ext cx="3808200" cy="89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Font typeface="Teko"/>
              <a:buNone/>
              <a:defRPr sz="2400">
                <a:latin typeface="Teko"/>
                <a:ea typeface="Teko"/>
                <a:cs typeface="Teko"/>
                <a:sym typeface="Teko"/>
              </a:defRPr>
            </a:lvl1pPr>
            <a:lvl2pPr lvl="1" algn="r" rtl="0">
              <a:spcBef>
                <a:spcPts val="0"/>
              </a:spcBef>
              <a:spcAft>
                <a:spcPts val="0"/>
              </a:spcAft>
              <a:buSzPts val="2400"/>
              <a:buFont typeface="Teko"/>
              <a:buNone/>
              <a:defRPr sz="2400">
                <a:latin typeface="Teko"/>
                <a:ea typeface="Teko"/>
                <a:cs typeface="Teko"/>
                <a:sym typeface="Teko"/>
              </a:defRPr>
            </a:lvl2pPr>
            <a:lvl3pPr lvl="2" algn="r" rtl="0">
              <a:spcBef>
                <a:spcPts val="0"/>
              </a:spcBef>
              <a:spcAft>
                <a:spcPts val="0"/>
              </a:spcAft>
              <a:buSzPts val="2400"/>
              <a:buFont typeface="Teko"/>
              <a:buNone/>
              <a:defRPr sz="2400">
                <a:latin typeface="Teko"/>
                <a:ea typeface="Teko"/>
                <a:cs typeface="Teko"/>
                <a:sym typeface="Teko"/>
              </a:defRPr>
            </a:lvl3pPr>
            <a:lvl4pPr lvl="3" algn="r" rtl="0">
              <a:spcBef>
                <a:spcPts val="0"/>
              </a:spcBef>
              <a:spcAft>
                <a:spcPts val="0"/>
              </a:spcAft>
              <a:buSzPts val="2400"/>
              <a:buFont typeface="Teko"/>
              <a:buNone/>
              <a:defRPr sz="2400">
                <a:latin typeface="Teko"/>
                <a:ea typeface="Teko"/>
                <a:cs typeface="Teko"/>
                <a:sym typeface="Teko"/>
              </a:defRPr>
            </a:lvl4pPr>
            <a:lvl5pPr lvl="4" algn="r" rtl="0">
              <a:spcBef>
                <a:spcPts val="0"/>
              </a:spcBef>
              <a:spcAft>
                <a:spcPts val="0"/>
              </a:spcAft>
              <a:buSzPts val="2400"/>
              <a:buFont typeface="Teko"/>
              <a:buNone/>
              <a:defRPr sz="2400">
                <a:latin typeface="Teko"/>
                <a:ea typeface="Teko"/>
                <a:cs typeface="Teko"/>
                <a:sym typeface="Teko"/>
              </a:defRPr>
            </a:lvl5pPr>
            <a:lvl6pPr lvl="5" algn="r" rtl="0">
              <a:spcBef>
                <a:spcPts val="0"/>
              </a:spcBef>
              <a:spcAft>
                <a:spcPts val="0"/>
              </a:spcAft>
              <a:buSzPts val="2400"/>
              <a:buFont typeface="Teko"/>
              <a:buNone/>
              <a:defRPr sz="2400">
                <a:latin typeface="Teko"/>
                <a:ea typeface="Teko"/>
                <a:cs typeface="Teko"/>
                <a:sym typeface="Teko"/>
              </a:defRPr>
            </a:lvl6pPr>
            <a:lvl7pPr lvl="6" algn="r" rtl="0">
              <a:spcBef>
                <a:spcPts val="0"/>
              </a:spcBef>
              <a:spcAft>
                <a:spcPts val="0"/>
              </a:spcAft>
              <a:buSzPts val="2400"/>
              <a:buFont typeface="Teko"/>
              <a:buNone/>
              <a:defRPr sz="2400">
                <a:latin typeface="Teko"/>
                <a:ea typeface="Teko"/>
                <a:cs typeface="Teko"/>
                <a:sym typeface="Teko"/>
              </a:defRPr>
            </a:lvl7pPr>
            <a:lvl8pPr lvl="7" algn="r" rtl="0">
              <a:spcBef>
                <a:spcPts val="0"/>
              </a:spcBef>
              <a:spcAft>
                <a:spcPts val="0"/>
              </a:spcAft>
              <a:buSzPts val="2400"/>
              <a:buFont typeface="Teko"/>
              <a:buNone/>
              <a:defRPr sz="2400">
                <a:latin typeface="Teko"/>
                <a:ea typeface="Teko"/>
                <a:cs typeface="Teko"/>
                <a:sym typeface="Teko"/>
              </a:defRPr>
            </a:lvl8pPr>
            <a:lvl9pPr lvl="8" algn="r" rtl="0">
              <a:spcBef>
                <a:spcPts val="0"/>
              </a:spcBef>
              <a:spcAft>
                <a:spcPts val="0"/>
              </a:spcAft>
              <a:buSzPts val="2400"/>
              <a:buFont typeface="Teko"/>
              <a:buNone/>
              <a:defRPr sz="2400">
                <a:latin typeface="Teko"/>
                <a:ea typeface="Teko"/>
                <a:cs typeface="Teko"/>
                <a:sym typeface="Tek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1pPr>
            <a:lvl2pPr lvl="1"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2pPr>
            <a:lvl3pPr lvl="2"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3pPr>
            <a:lvl4pPr lvl="3"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4pPr>
            <a:lvl5pPr lvl="4"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5pPr>
            <a:lvl6pPr lvl="5"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6pPr>
            <a:lvl7pPr lvl="6"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7pPr>
            <a:lvl8pPr lvl="7"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8pPr>
            <a:lvl9pPr lvl="8"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1pPr>
            <a:lvl2pPr marL="914400" lvl="1"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2pPr>
            <a:lvl3pPr marL="1371600" lvl="2"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3pPr>
            <a:lvl4pPr marL="1828800" lvl="3"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4pPr>
            <a:lvl5pPr marL="2286000" lvl="4"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5pPr>
            <a:lvl6pPr marL="2743200" lvl="5"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6pPr>
            <a:lvl7pPr marL="3200400" lvl="6"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7pPr>
            <a:lvl8pPr marL="3657600" lvl="7"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8pPr>
            <a:lvl9pPr marL="4114800" lvl="8" indent="-304800" rtl="0">
              <a:lnSpc>
                <a:spcPct val="115000"/>
              </a:lnSpc>
              <a:spcBef>
                <a:spcPts val="1600"/>
              </a:spcBef>
              <a:spcAft>
                <a:spcPts val="160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61" r:id="rId9"/>
    <p:sldLayoutId id="2147483662" r:id="rId10"/>
    <p:sldLayoutId id="2147483665" r:id="rId11"/>
    <p:sldLayoutId id="214748366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grpSp>
        <p:nvGrpSpPr>
          <p:cNvPr id="104" name="Google Shape;104;p23"/>
          <p:cNvGrpSpPr/>
          <p:nvPr/>
        </p:nvGrpSpPr>
        <p:grpSpPr>
          <a:xfrm rot="1759774">
            <a:off x="3907488" y="1468062"/>
            <a:ext cx="5339389" cy="4800295"/>
            <a:chOff x="1356525" y="651475"/>
            <a:chExt cx="4906625" cy="4411225"/>
          </a:xfrm>
        </p:grpSpPr>
        <p:sp>
          <p:nvSpPr>
            <p:cNvPr id="105" name="Google Shape;105;p23"/>
            <p:cNvSpPr/>
            <p:nvPr/>
          </p:nvSpPr>
          <p:spPr>
            <a:xfrm>
              <a:off x="4118600" y="2035675"/>
              <a:ext cx="780325" cy="283950"/>
            </a:xfrm>
            <a:custGeom>
              <a:avLst/>
              <a:gdLst/>
              <a:ahLst/>
              <a:cxnLst/>
              <a:rect l="l" t="t" r="r" b="b"/>
              <a:pathLst>
                <a:path w="31213" h="11358" extrusionOk="0">
                  <a:moveTo>
                    <a:pt x="13438" y="9048"/>
                  </a:moveTo>
                  <a:lnTo>
                    <a:pt x="6403" y="9790"/>
                  </a:lnTo>
                  <a:cubicBezTo>
                    <a:pt x="8324" y="7816"/>
                    <a:pt x="11202" y="5764"/>
                    <a:pt x="14322" y="4143"/>
                  </a:cubicBezTo>
                  <a:cubicBezTo>
                    <a:pt x="17434" y="2514"/>
                    <a:pt x="20797" y="1307"/>
                    <a:pt x="23569" y="833"/>
                  </a:cubicBezTo>
                  <a:cubicBezTo>
                    <a:pt x="26388" y="331"/>
                    <a:pt x="28583" y="599"/>
                    <a:pt x="29602" y="1548"/>
                  </a:cubicBezTo>
                  <a:cubicBezTo>
                    <a:pt x="30659" y="2503"/>
                    <a:pt x="30498" y="4161"/>
                    <a:pt x="29115" y="6118"/>
                  </a:cubicBezTo>
                  <a:lnTo>
                    <a:pt x="29615" y="6012"/>
                  </a:lnTo>
                  <a:cubicBezTo>
                    <a:pt x="31052" y="3976"/>
                    <a:pt x="31212" y="2252"/>
                    <a:pt x="30110" y="1261"/>
                  </a:cubicBezTo>
                  <a:cubicBezTo>
                    <a:pt x="29046" y="276"/>
                    <a:pt x="26759" y="0"/>
                    <a:pt x="23829" y="524"/>
                  </a:cubicBezTo>
                  <a:cubicBezTo>
                    <a:pt x="20946" y="1019"/>
                    <a:pt x="17451" y="2274"/>
                    <a:pt x="14219" y="3965"/>
                  </a:cubicBezTo>
                  <a:cubicBezTo>
                    <a:pt x="10978" y="5649"/>
                    <a:pt x="7984" y="7784"/>
                    <a:pt x="5987" y="9834"/>
                  </a:cubicBezTo>
                  <a:lnTo>
                    <a:pt x="6284" y="9802"/>
                  </a:lnTo>
                  <a:lnTo>
                    <a:pt x="5292" y="9907"/>
                  </a:lnTo>
                  <a:lnTo>
                    <a:pt x="5690" y="9520"/>
                  </a:lnTo>
                  <a:lnTo>
                    <a:pt x="1473" y="9837"/>
                  </a:lnTo>
                  <a:lnTo>
                    <a:pt x="926" y="10367"/>
                  </a:lnTo>
                  <a:lnTo>
                    <a:pt x="1" y="11358"/>
                  </a:lnTo>
                  <a:lnTo>
                    <a:pt x="13243" y="9270"/>
                  </a:lnTo>
                  <a:cubicBezTo>
                    <a:pt x="13317" y="9195"/>
                    <a:pt x="13380" y="9121"/>
                    <a:pt x="13438" y="904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3"/>
            <p:cNvSpPr/>
            <p:nvPr/>
          </p:nvSpPr>
          <p:spPr>
            <a:xfrm>
              <a:off x="4092550" y="2314600"/>
              <a:ext cx="130675" cy="36300"/>
            </a:xfrm>
            <a:custGeom>
              <a:avLst/>
              <a:gdLst/>
              <a:ahLst/>
              <a:cxnLst/>
              <a:rect l="l" t="t" r="r" b="b"/>
              <a:pathLst>
                <a:path w="5227" h="1452" extrusionOk="0">
                  <a:moveTo>
                    <a:pt x="5226" y="1"/>
                  </a:moveTo>
                  <a:lnTo>
                    <a:pt x="419" y="932"/>
                  </a:lnTo>
                  <a:lnTo>
                    <a:pt x="0" y="1452"/>
                  </a:lnTo>
                  <a:lnTo>
                    <a:pt x="4927" y="37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3"/>
            <p:cNvSpPr/>
            <p:nvPr/>
          </p:nvSpPr>
          <p:spPr>
            <a:xfrm>
              <a:off x="4067800" y="2340650"/>
              <a:ext cx="136325" cy="45900"/>
            </a:xfrm>
            <a:custGeom>
              <a:avLst/>
              <a:gdLst/>
              <a:ahLst/>
              <a:cxnLst/>
              <a:rect l="l" t="t" r="r" b="b"/>
              <a:pathLst>
                <a:path w="5453" h="1836" extrusionOk="0">
                  <a:moveTo>
                    <a:pt x="5453" y="0"/>
                  </a:moveTo>
                  <a:lnTo>
                    <a:pt x="332" y="1331"/>
                  </a:lnTo>
                  <a:cubicBezTo>
                    <a:pt x="219" y="1500"/>
                    <a:pt x="96" y="1671"/>
                    <a:pt x="0" y="1836"/>
                  </a:cubicBezTo>
                  <a:lnTo>
                    <a:pt x="5217" y="363"/>
                  </a:lnTo>
                  <a:cubicBezTo>
                    <a:pt x="5282" y="246"/>
                    <a:pt x="5375" y="120"/>
                    <a:pt x="5453"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p:nvPr/>
          </p:nvSpPr>
          <p:spPr>
            <a:xfrm>
              <a:off x="4050075" y="2365575"/>
              <a:ext cx="139650" cy="54900"/>
            </a:xfrm>
            <a:custGeom>
              <a:avLst/>
              <a:gdLst/>
              <a:ahLst/>
              <a:cxnLst/>
              <a:rect l="l" t="t" r="r" b="b"/>
              <a:pathLst>
                <a:path w="5586" h="2196" extrusionOk="0">
                  <a:moveTo>
                    <a:pt x="5586" y="0"/>
                  </a:moveTo>
                  <a:lnTo>
                    <a:pt x="218" y="1721"/>
                  </a:lnTo>
                  <a:cubicBezTo>
                    <a:pt x="124" y="1886"/>
                    <a:pt x="69" y="2038"/>
                    <a:pt x="0" y="2195"/>
                  </a:cubicBezTo>
                  <a:lnTo>
                    <a:pt x="5436" y="341"/>
                  </a:lnTo>
                  <a:cubicBezTo>
                    <a:pt x="5485" y="228"/>
                    <a:pt x="5515" y="120"/>
                    <a:pt x="5586"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p:nvPr/>
          </p:nvSpPr>
          <p:spPr>
            <a:xfrm>
              <a:off x="4039250" y="2389000"/>
              <a:ext cx="141325" cy="63325"/>
            </a:xfrm>
            <a:custGeom>
              <a:avLst/>
              <a:gdLst/>
              <a:ahLst/>
              <a:cxnLst/>
              <a:rect l="l" t="t" r="r" b="b"/>
              <a:pathLst>
                <a:path w="5653" h="2533" extrusionOk="0">
                  <a:moveTo>
                    <a:pt x="5652" y="1"/>
                  </a:moveTo>
                  <a:lnTo>
                    <a:pt x="115" y="2091"/>
                  </a:lnTo>
                  <a:lnTo>
                    <a:pt x="1" y="2532"/>
                  </a:lnTo>
                  <a:lnTo>
                    <a:pt x="5581" y="3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p:nvPr/>
          </p:nvSpPr>
          <p:spPr>
            <a:xfrm>
              <a:off x="4035600" y="2410550"/>
              <a:ext cx="141325" cy="71050"/>
            </a:xfrm>
            <a:custGeom>
              <a:avLst/>
              <a:gdLst/>
              <a:ahLst/>
              <a:cxnLst/>
              <a:rect l="l" t="t" r="r" b="b"/>
              <a:pathLst>
                <a:path w="5653" h="2842" extrusionOk="0">
                  <a:moveTo>
                    <a:pt x="5652" y="0"/>
                  </a:moveTo>
                  <a:lnTo>
                    <a:pt x="22" y="2434"/>
                  </a:lnTo>
                  <a:lnTo>
                    <a:pt x="0" y="2841"/>
                  </a:lnTo>
                  <a:lnTo>
                    <a:pt x="5643" y="2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3"/>
            <p:cNvSpPr/>
            <p:nvPr/>
          </p:nvSpPr>
          <p:spPr>
            <a:xfrm>
              <a:off x="4037375" y="2429975"/>
              <a:ext cx="142725" cy="77775"/>
            </a:xfrm>
            <a:custGeom>
              <a:avLst/>
              <a:gdLst/>
              <a:ahLst/>
              <a:cxnLst/>
              <a:rect l="l" t="t" r="r" b="b"/>
              <a:pathLst>
                <a:path w="5709" h="3111" extrusionOk="0">
                  <a:moveTo>
                    <a:pt x="5641" y="0"/>
                  </a:moveTo>
                  <a:lnTo>
                    <a:pt x="1" y="2749"/>
                  </a:lnTo>
                  <a:cubicBezTo>
                    <a:pt x="27" y="2870"/>
                    <a:pt x="34" y="3001"/>
                    <a:pt x="84" y="3111"/>
                  </a:cubicBezTo>
                  <a:lnTo>
                    <a:pt x="5709" y="257"/>
                  </a:lnTo>
                  <a:cubicBezTo>
                    <a:pt x="5664" y="182"/>
                    <a:pt x="5664" y="86"/>
                    <a:pt x="5641"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p:nvPr/>
          </p:nvSpPr>
          <p:spPr>
            <a:xfrm>
              <a:off x="4045925" y="2447025"/>
              <a:ext cx="143200" cy="83325"/>
            </a:xfrm>
            <a:custGeom>
              <a:avLst/>
              <a:gdLst/>
              <a:ahLst/>
              <a:cxnLst/>
              <a:rect l="l" t="t" r="r" b="b"/>
              <a:pathLst>
                <a:path w="5728" h="3333" extrusionOk="0">
                  <a:moveTo>
                    <a:pt x="5568" y="1"/>
                  </a:moveTo>
                  <a:lnTo>
                    <a:pt x="0" y="3030"/>
                  </a:lnTo>
                  <a:cubicBezTo>
                    <a:pt x="53" y="3139"/>
                    <a:pt x="136" y="3232"/>
                    <a:pt x="208" y="3333"/>
                  </a:cubicBezTo>
                  <a:lnTo>
                    <a:pt x="5728" y="212"/>
                  </a:lnTo>
                  <a:cubicBezTo>
                    <a:pt x="5674" y="142"/>
                    <a:pt x="5607" y="79"/>
                    <a:pt x="5568"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p:nvPr/>
          </p:nvSpPr>
          <p:spPr>
            <a:xfrm>
              <a:off x="4062325" y="2461200"/>
              <a:ext cx="141000" cy="87975"/>
            </a:xfrm>
            <a:custGeom>
              <a:avLst/>
              <a:gdLst/>
              <a:ahLst/>
              <a:cxnLst/>
              <a:rect l="l" t="t" r="r" b="b"/>
              <a:pathLst>
                <a:path w="5640" h="3519" extrusionOk="0">
                  <a:moveTo>
                    <a:pt x="5409" y="0"/>
                  </a:moveTo>
                  <a:lnTo>
                    <a:pt x="0" y="3270"/>
                  </a:lnTo>
                  <a:lnTo>
                    <a:pt x="309" y="3518"/>
                  </a:lnTo>
                  <a:lnTo>
                    <a:pt x="5639" y="1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3"/>
            <p:cNvSpPr/>
            <p:nvPr/>
          </p:nvSpPr>
          <p:spPr>
            <a:xfrm>
              <a:off x="4086175" y="2472350"/>
              <a:ext cx="136425" cy="91575"/>
            </a:xfrm>
            <a:custGeom>
              <a:avLst/>
              <a:gdLst/>
              <a:ahLst/>
              <a:cxnLst/>
              <a:rect l="l" t="t" r="r" b="b"/>
              <a:pathLst>
                <a:path w="5457" h="3663" extrusionOk="0">
                  <a:moveTo>
                    <a:pt x="5162" y="1"/>
                  </a:moveTo>
                  <a:lnTo>
                    <a:pt x="0" y="3467"/>
                  </a:lnTo>
                  <a:lnTo>
                    <a:pt x="401" y="3662"/>
                  </a:lnTo>
                  <a:lnTo>
                    <a:pt x="5456" y="1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4117150" y="2480375"/>
              <a:ext cx="129975" cy="93525"/>
            </a:xfrm>
            <a:custGeom>
              <a:avLst/>
              <a:gdLst/>
              <a:ahLst/>
              <a:cxnLst/>
              <a:rect l="l" t="t" r="r" b="b"/>
              <a:pathLst>
                <a:path w="5199" h="3741" extrusionOk="0">
                  <a:moveTo>
                    <a:pt x="4830" y="1"/>
                  </a:moveTo>
                  <a:lnTo>
                    <a:pt x="1" y="3616"/>
                  </a:lnTo>
                  <a:cubicBezTo>
                    <a:pt x="164" y="3661"/>
                    <a:pt x="320" y="3713"/>
                    <a:pt x="508" y="3740"/>
                  </a:cubicBezTo>
                  <a:lnTo>
                    <a:pt x="5199" y="85"/>
                  </a:lnTo>
                  <a:cubicBezTo>
                    <a:pt x="5059" y="71"/>
                    <a:pt x="4948" y="32"/>
                    <a:pt x="4830"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p:nvPr/>
          </p:nvSpPr>
          <p:spPr>
            <a:xfrm>
              <a:off x="4154900" y="2485125"/>
              <a:ext cx="121525" cy="93825"/>
            </a:xfrm>
            <a:custGeom>
              <a:avLst/>
              <a:gdLst/>
              <a:ahLst/>
              <a:cxnLst/>
              <a:rect l="l" t="t" r="r" b="b"/>
              <a:pathLst>
                <a:path w="4861" h="3753" extrusionOk="0">
                  <a:moveTo>
                    <a:pt x="4415" y="0"/>
                  </a:moveTo>
                  <a:lnTo>
                    <a:pt x="1" y="3709"/>
                  </a:lnTo>
                  <a:cubicBezTo>
                    <a:pt x="194" y="3732"/>
                    <a:pt x="407" y="3739"/>
                    <a:pt x="614" y="3752"/>
                  </a:cubicBezTo>
                  <a:lnTo>
                    <a:pt x="4861" y="25"/>
                  </a:lnTo>
                  <a:cubicBezTo>
                    <a:pt x="4712" y="16"/>
                    <a:pt x="4554" y="16"/>
                    <a:pt x="4415"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p:nvPr/>
          </p:nvSpPr>
          <p:spPr>
            <a:xfrm>
              <a:off x="4199200" y="2485525"/>
              <a:ext cx="110650" cy="94225"/>
            </a:xfrm>
            <a:custGeom>
              <a:avLst/>
              <a:gdLst/>
              <a:ahLst/>
              <a:cxnLst/>
              <a:rect l="l" t="t" r="r" b="b"/>
              <a:pathLst>
                <a:path w="4426" h="3769" extrusionOk="0">
                  <a:moveTo>
                    <a:pt x="3925" y="24"/>
                  </a:moveTo>
                  <a:lnTo>
                    <a:pt x="0" y="3768"/>
                  </a:lnTo>
                  <a:lnTo>
                    <a:pt x="691" y="3744"/>
                  </a:lnTo>
                  <a:lnTo>
                    <a:pt x="442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3"/>
            <p:cNvSpPr/>
            <p:nvPr/>
          </p:nvSpPr>
          <p:spPr>
            <a:xfrm>
              <a:off x="4248950" y="2481875"/>
              <a:ext cx="97875" cy="94750"/>
            </a:xfrm>
            <a:custGeom>
              <a:avLst/>
              <a:gdLst/>
              <a:ahLst/>
              <a:cxnLst/>
              <a:rect l="l" t="t" r="r" b="b"/>
              <a:pathLst>
                <a:path w="3915" h="3790" extrusionOk="0">
                  <a:moveTo>
                    <a:pt x="3371" y="68"/>
                  </a:moveTo>
                  <a:lnTo>
                    <a:pt x="0" y="3790"/>
                  </a:lnTo>
                  <a:lnTo>
                    <a:pt x="756" y="3701"/>
                  </a:lnTo>
                  <a:lnTo>
                    <a:pt x="391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p:nvPr/>
          </p:nvSpPr>
          <p:spPr>
            <a:xfrm>
              <a:off x="4303625" y="2474825"/>
              <a:ext cx="83425" cy="93800"/>
            </a:xfrm>
            <a:custGeom>
              <a:avLst/>
              <a:gdLst/>
              <a:ahLst/>
              <a:cxnLst/>
              <a:rect l="l" t="t" r="r" b="b"/>
              <a:pathLst>
                <a:path w="3337" h="3752" extrusionOk="0">
                  <a:moveTo>
                    <a:pt x="2753" y="111"/>
                  </a:moveTo>
                  <a:lnTo>
                    <a:pt x="1" y="3752"/>
                  </a:lnTo>
                  <a:lnTo>
                    <a:pt x="819" y="3598"/>
                  </a:lnTo>
                  <a:lnTo>
                    <a:pt x="333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4362600" y="2464000"/>
              <a:ext cx="67550" cy="91700"/>
            </a:xfrm>
            <a:custGeom>
              <a:avLst/>
              <a:gdLst/>
              <a:ahLst/>
              <a:cxnLst/>
              <a:rect l="l" t="t" r="r" b="b"/>
              <a:pathLst>
                <a:path w="2702" h="3668" extrusionOk="0">
                  <a:moveTo>
                    <a:pt x="2077" y="168"/>
                  </a:moveTo>
                  <a:lnTo>
                    <a:pt x="0" y="3668"/>
                  </a:lnTo>
                  <a:cubicBezTo>
                    <a:pt x="288" y="3600"/>
                    <a:pt x="579" y="3524"/>
                    <a:pt x="878" y="3435"/>
                  </a:cubicBezTo>
                  <a:lnTo>
                    <a:pt x="2702" y="1"/>
                  </a:lnTo>
                  <a:cubicBezTo>
                    <a:pt x="2487" y="66"/>
                    <a:pt x="2280" y="121"/>
                    <a:pt x="2077" y="16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4424825" y="2449950"/>
              <a:ext cx="50225" cy="88025"/>
            </a:xfrm>
            <a:custGeom>
              <a:avLst/>
              <a:gdLst/>
              <a:ahLst/>
              <a:cxnLst/>
              <a:rect l="l" t="t" r="r" b="b"/>
              <a:pathLst>
                <a:path w="2009" h="3521" extrusionOk="0">
                  <a:moveTo>
                    <a:pt x="1" y="3521"/>
                  </a:moveTo>
                  <a:lnTo>
                    <a:pt x="916" y="3213"/>
                  </a:lnTo>
                  <a:lnTo>
                    <a:pt x="2008" y="1"/>
                  </a:lnTo>
                  <a:lnTo>
                    <a:pt x="1357" y="2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4489225" y="2432900"/>
              <a:ext cx="31825" cy="82550"/>
            </a:xfrm>
            <a:custGeom>
              <a:avLst/>
              <a:gdLst/>
              <a:ahLst/>
              <a:cxnLst/>
              <a:rect l="l" t="t" r="r" b="b"/>
              <a:pathLst>
                <a:path w="1273" h="3302" extrusionOk="0">
                  <a:moveTo>
                    <a:pt x="1" y="3301"/>
                  </a:moveTo>
                  <a:lnTo>
                    <a:pt x="932" y="2940"/>
                  </a:lnTo>
                  <a:lnTo>
                    <a:pt x="1273" y="0"/>
                  </a:lnTo>
                  <a:lnTo>
                    <a:pt x="611" y="2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4550850" y="2413150"/>
              <a:ext cx="27000" cy="75725"/>
            </a:xfrm>
            <a:custGeom>
              <a:avLst/>
              <a:gdLst/>
              <a:ahLst/>
              <a:cxnLst/>
              <a:rect l="l" t="t" r="r" b="b"/>
              <a:pathLst>
                <a:path w="1080" h="3029" extrusionOk="0">
                  <a:moveTo>
                    <a:pt x="1" y="290"/>
                  </a:moveTo>
                  <a:lnTo>
                    <a:pt x="145" y="3029"/>
                  </a:lnTo>
                  <a:lnTo>
                    <a:pt x="1079" y="2619"/>
                  </a:lnTo>
                  <a:lnTo>
                    <a:pt x="66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p:nvPr/>
          </p:nvSpPr>
          <p:spPr>
            <a:xfrm>
              <a:off x="4597150" y="2390675"/>
              <a:ext cx="45425" cy="68050"/>
            </a:xfrm>
            <a:custGeom>
              <a:avLst/>
              <a:gdLst/>
              <a:ahLst/>
              <a:cxnLst/>
              <a:rect l="l" t="t" r="r" b="b"/>
              <a:pathLst>
                <a:path w="1817" h="2722" extrusionOk="0">
                  <a:moveTo>
                    <a:pt x="0" y="331"/>
                  </a:moveTo>
                  <a:lnTo>
                    <a:pt x="897" y="2721"/>
                  </a:lnTo>
                  <a:cubicBezTo>
                    <a:pt x="1207" y="2574"/>
                    <a:pt x="1512" y="2417"/>
                    <a:pt x="1817" y="2257"/>
                  </a:cubicBezTo>
                  <a:lnTo>
                    <a:pt x="654" y="0"/>
                  </a:lnTo>
                  <a:cubicBezTo>
                    <a:pt x="437" y="115"/>
                    <a:pt x="221" y="227"/>
                    <a:pt x="0" y="33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a:off x="4642600" y="2366175"/>
              <a:ext cx="63200" cy="59150"/>
            </a:xfrm>
            <a:custGeom>
              <a:avLst/>
              <a:gdLst/>
              <a:ahLst/>
              <a:cxnLst/>
              <a:rect l="l" t="t" r="r" b="b"/>
              <a:pathLst>
                <a:path w="2528" h="2366" extrusionOk="0">
                  <a:moveTo>
                    <a:pt x="1" y="363"/>
                  </a:moveTo>
                  <a:lnTo>
                    <a:pt x="1636" y="2366"/>
                  </a:lnTo>
                  <a:lnTo>
                    <a:pt x="2527" y="1858"/>
                  </a:lnTo>
                  <a:lnTo>
                    <a:pt x="63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p:nvPr/>
          </p:nvSpPr>
          <p:spPr>
            <a:xfrm>
              <a:off x="4686400" y="2340025"/>
              <a:ext cx="80100" cy="49150"/>
            </a:xfrm>
            <a:custGeom>
              <a:avLst/>
              <a:gdLst/>
              <a:ahLst/>
              <a:cxnLst/>
              <a:rect l="l" t="t" r="r" b="b"/>
              <a:pathLst>
                <a:path w="3204" h="1966" extrusionOk="0">
                  <a:moveTo>
                    <a:pt x="0" y="381"/>
                  </a:moveTo>
                  <a:lnTo>
                    <a:pt x="2348" y="1966"/>
                  </a:lnTo>
                  <a:lnTo>
                    <a:pt x="3204" y="1429"/>
                  </a:lnTo>
                  <a:lnTo>
                    <a:pt x="60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4728025" y="2312575"/>
              <a:ext cx="95625" cy="38400"/>
            </a:xfrm>
            <a:custGeom>
              <a:avLst/>
              <a:gdLst/>
              <a:ahLst/>
              <a:cxnLst/>
              <a:rect l="l" t="t" r="r" b="b"/>
              <a:pathLst>
                <a:path w="3825" h="1536" extrusionOk="0">
                  <a:moveTo>
                    <a:pt x="0" y="396"/>
                  </a:moveTo>
                  <a:lnTo>
                    <a:pt x="3022" y="1536"/>
                  </a:lnTo>
                  <a:cubicBezTo>
                    <a:pt x="3292" y="1350"/>
                    <a:pt x="3565" y="1165"/>
                    <a:pt x="3825" y="977"/>
                  </a:cubicBezTo>
                  <a:lnTo>
                    <a:pt x="572" y="1"/>
                  </a:lnTo>
                  <a:cubicBezTo>
                    <a:pt x="388" y="134"/>
                    <a:pt x="191" y="264"/>
                    <a:pt x="0" y="39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4766750" y="2284200"/>
              <a:ext cx="109250" cy="27175"/>
            </a:xfrm>
            <a:custGeom>
              <a:avLst/>
              <a:gdLst/>
              <a:ahLst/>
              <a:cxnLst/>
              <a:rect l="l" t="t" r="r" b="b"/>
              <a:pathLst>
                <a:path w="4370" h="1087" extrusionOk="0">
                  <a:moveTo>
                    <a:pt x="0" y="408"/>
                  </a:moveTo>
                  <a:lnTo>
                    <a:pt x="3648" y="1086"/>
                  </a:lnTo>
                  <a:cubicBezTo>
                    <a:pt x="3903" y="897"/>
                    <a:pt x="4132" y="704"/>
                    <a:pt x="4369" y="511"/>
                  </a:cubicBezTo>
                  <a:lnTo>
                    <a:pt x="515" y="0"/>
                  </a:lnTo>
                  <a:cubicBezTo>
                    <a:pt x="345" y="137"/>
                    <a:pt x="185" y="274"/>
                    <a:pt x="0" y="40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4801800" y="2255500"/>
              <a:ext cx="121025" cy="15525"/>
            </a:xfrm>
            <a:custGeom>
              <a:avLst/>
              <a:gdLst/>
              <a:ahLst/>
              <a:cxnLst/>
              <a:rect l="l" t="t" r="r" b="b"/>
              <a:pathLst>
                <a:path w="4841" h="621" extrusionOk="0">
                  <a:moveTo>
                    <a:pt x="1" y="411"/>
                  </a:moveTo>
                  <a:lnTo>
                    <a:pt x="4207" y="621"/>
                  </a:lnTo>
                  <a:lnTo>
                    <a:pt x="4841" y="44"/>
                  </a:lnTo>
                  <a:lnTo>
                    <a:pt x="454"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4832475" y="2216650"/>
              <a:ext cx="130900" cy="20500"/>
            </a:xfrm>
            <a:custGeom>
              <a:avLst/>
              <a:gdLst/>
              <a:ahLst/>
              <a:cxnLst/>
              <a:rect l="l" t="t" r="r" b="b"/>
              <a:pathLst>
                <a:path w="5236" h="820" extrusionOk="0">
                  <a:moveTo>
                    <a:pt x="1" y="820"/>
                  </a:moveTo>
                  <a:lnTo>
                    <a:pt x="4688" y="567"/>
                  </a:lnTo>
                  <a:lnTo>
                    <a:pt x="5235" y="0"/>
                  </a:lnTo>
                  <a:lnTo>
                    <a:pt x="398" y="41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4188300" y="2228625"/>
              <a:ext cx="635300" cy="249250"/>
            </a:xfrm>
            <a:custGeom>
              <a:avLst/>
              <a:gdLst/>
              <a:ahLst/>
              <a:cxnLst/>
              <a:rect l="l" t="t" r="r" b="b"/>
              <a:pathLst>
                <a:path w="25412" h="9970" extrusionOk="0">
                  <a:moveTo>
                    <a:pt x="2161" y="3292"/>
                  </a:moveTo>
                  <a:cubicBezTo>
                    <a:pt x="505" y="5327"/>
                    <a:pt x="0" y="7157"/>
                    <a:pt x="778" y="8313"/>
                  </a:cubicBezTo>
                  <a:cubicBezTo>
                    <a:pt x="1542" y="9507"/>
                    <a:pt x="3672" y="9970"/>
                    <a:pt x="6575" y="9589"/>
                  </a:cubicBezTo>
                  <a:cubicBezTo>
                    <a:pt x="9498" y="9225"/>
                    <a:pt x="13197" y="7990"/>
                    <a:pt x="16675" y="6213"/>
                  </a:cubicBezTo>
                  <a:cubicBezTo>
                    <a:pt x="20160" y="4450"/>
                    <a:pt x="23370" y="2170"/>
                    <a:pt x="25412" y="0"/>
                  </a:cubicBezTo>
                  <a:lnTo>
                    <a:pt x="24964" y="38"/>
                  </a:lnTo>
                  <a:cubicBezTo>
                    <a:pt x="23000" y="2122"/>
                    <a:pt x="19921" y="4310"/>
                    <a:pt x="16574" y="6003"/>
                  </a:cubicBezTo>
                  <a:cubicBezTo>
                    <a:pt x="13233" y="7709"/>
                    <a:pt x="9685" y="8896"/>
                    <a:pt x="6878" y="9245"/>
                  </a:cubicBezTo>
                  <a:cubicBezTo>
                    <a:pt x="4085" y="9614"/>
                    <a:pt x="2037" y="9174"/>
                    <a:pt x="1299" y="8028"/>
                  </a:cubicBezTo>
                  <a:cubicBezTo>
                    <a:pt x="546" y="6918"/>
                    <a:pt x="1027" y="5160"/>
                    <a:pt x="2617" y="320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4632900" y="2172150"/>
              <a:ext cx="368600" cy="69175"/>
            </a:xfrm>
            <a:custGeom>
              <a:avLst/>
              <a:gdLst/>
              <a:ahLst/>
              <a:cxnLst/>
              <a:rect l="l" t="t" r="r" b="b"/>
              <a:pathLst>
                <a:path w="14744" h="2767" extrusionOk="0">
                  <a:moveTo>
                    <a:pt x="0" y="2767"/>
                  </a:moveTo>
                  <a:lnTo>
                    <a:pt x="13887" y="1041"/>
                  </a:lnTo>
                  <a:cubicBezTo>
                    <a:pt x="14180" y="692"/>
                    <a:pt x="14482" y="343"/>
                    <a:pt x="14743" y="1"/>
                  </a:cubicBezTo>
                  <a:lnTo>
                    <a:pt x="197" y="2544"/>
                  </a:lnTo>
                  <a:cubicBezTo>
                    <a:pt x="139" y="2616"/>
                    <a:pt x="57" y="2693"/>
                    <a:pt x="0" y="2767"/>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4880050" y="2139925"/>
              <a:ext cx="143800" cy="41650"/>
            </a:xfrm>
            <a:custGeom>
              <a:avLst/>
              <a:gdLst/>
              <a:ahLst/>
              <a:cxnLst/>
              <a:rect l="l" t="t" r="r" b="b"/>
              <a:pathLst>
                <a:path w="5752" h="1666" extrusionOk="0">
                  <a:moveTo>
                    <a:pt x="0" y="1665"/>
                  </a:moveTo>
                  <a:lnTo>
                    <a:pt x="5398" y="532"/>
                  </a:lnTo>
                  <a:cubicBezTo>
                    <a:pt x="5520" y="354"/>
                    <a:pt x="5658" y="173"/>
                    <a:pt x="5751" y="1"/>
                  </a:cubicBezTo>
                  <a:lnTo>
                    <a:pt x="261" y="1284"/>
                  </a:lnTo>
                  <a:cubicBezTo>
                    <a:pt x="195" y="1406"/>
                    <a:pt x="89" y="1538"/>
                    <a:pt x="0" y="166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4896350" y="2104325"/>
              <a:ext cx="146400" cy="51050"/>
            </a:xfrm>
            <a:custGeom>
              <a:avLst/>
              <a:gdLst/>
              <a:ahLst/>
              <a:cxnLst/>
              <a:rect l="l" t="t" r="r" b="b"/>
              <a:pathLst>
                <a:path w="5856" h="2042" extrusionOk="0">
                  <a:moveTo>
                    <a:pt x="0" y="2042"/>
                  </a:moveTo>
                  <a:lnTo>
                    <a:pt x="5628" y="497"/>
                  </a:lnTo>
                  <a:cubicBezTo>
                    <a:pt x="5723" y="325"/>
                    <a:pt x="5781" y="165"/>
                    <a:pt x="5855" y="1"/>
                  </a:cubicBezTo>
                  <a:lnTo>
                    <a:pt x="169" y="1686"/>
                  </a:lnTo>
                  <a:cubicBezTo>
                    <a:pt x="112" y="1805"/>
                    <a:pt x="74" y="1917"/>
                    <a:pt x="0" y="204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4906875" y="2071350"/>
              <a:ext cx="147050" cy="59575"/>
            </a:xfrm>
            <a:custGeom>
              <a:avLst/>
              <a:gdLst/>
              <a:ahLst/>
              <a:cxnLst/>
              <a:rect l="l" t="t" r="r" b="b"/>
              <a:pathLst>
                <a:path w="5882" h="2383" extrusionOk="0">
                  <a:moveTo>
                    <a:pt x="1" y="2382"/>
                  </a:moveTo>
                  <a:lnTo>
                    <a:pt x="5764" y="456"/>
                  </a:lnTo>
                  <a:lnTo>
                    <a:pt x="5882" y="0"/>
                  </a:lnTo>
                  <a:lnTo>
                    <a:pt x="91" y="205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4911725" y="2041475"/>
              <a:ext cx="145775" cy="67075"/>
            </a:xfrm>
            <a:custGeom>
              <a:avLst/>
              <a:gdLst/>
              <a:ahLst/>
              <a:cxnLst/>
              <a:rect l="l" t="t" r="r" b="b"/>
              <a:pathLst>
                <a:path w="5831" h="2683" extrusionOk="0">
                  <a:moveTo>
                    <a:pt x="0" y="2682"/>
                  </a:moveTo>
                  <a:lnTo>
                    <a:pt x="5810" y="414"/>
                  </a:lnTo>
                  <a:lnTo>
                    <a:pt x="5830" y="0"/>
                  </a:lnTo>
                  <a:lnTo>
                    <a:pt x="26" y="23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4909825" y="2015225"/>
              <a:ext cx="145575" cy="73225"/>
            </a:xfrm>
            <a:custGeom>
              <a:avLst/>
              <a:gdLst/>
              <a:ahLst/>
              <a:cxnLst/>
              <a:rect l="l" t="t" r="r" b="b"/>
              <a:pathLst>
                <a:path w="5823" h="2929" extrusionOk="0">
                  <a:moveTo>
                    <a:pt x="57" y="2929"/>
                  </a:moveTo>
                  <a:lnTo>
                    <a:pt x="5823" y="360"/>
                  </a:lnTo>
                  <a:cubicBezTo>
                    <a:pt x="5797" y="238"/>
                    <a:pt x="5783" y="110"/>
                    <a:pt x="5730" y="0"/>
                  </a:cubicBezTo>
                  <a:lnTo>
                    <a:pt x="0" y="2664"/>
                  </a:lnTo>
                  <a:cubicBezTo>
                    <a:pt x="41" y="2742"/>
                    <a:pt x="42" y="2838"/>
                    <a:pt x="57" y="292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4901775" y="1992900"/>
              <a:ext cx="144675" cy="77975"/>
            </a:xfrm>
            <a:custGeom>
              <a:avLst/>
              <a:gdLst/>
              <a:ahLst/>
              <a:cxnLst/>
              <a:rect l="l" t="t" r="r" b="b"/>
              <a:pathLst>
                <a:path w="5787" h="3119" extrusionOk="0">
                  <a:moveTo>
                    <a:pt x="149" y="3118"/>
                  </a:moveTo>
                  <a:lnTo>
                    <a:pt x="5787" y="296"/>
                  </a:lnTo>
                  <a:cubicBezTo>
                    <a:pt x="5727" y="192"/>
                    <a:pt x="5647" y="97"/>
                    <a:pt x="5574" y="0"/>
                  </a:cubicBezTo>
                  <a:lnTo>
                    <a:pt x="0" y="2901"/>
                  </a:lnTo>
                  <a:cubicBezTo>
                    <a:pt x="50" y="2974"/>
                    <a:pt x="108" y="3041"/>
                    <a:pt x="149" y="311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4888675" y="1974500"/>
              <a:ext cx="141150" cy="81850"/>
            </a:xfrm>
            <a:custGeom>
              <a:avLst/>
              <a:gdLst/>
              <a:ahLst/>
              <a:cxnLst/>
              <a:rect l="l" t="t" r="r" b="b"/>
              <a:pathLst>
                <a:path w="5646" h="3274" extrusionOk="0">
                  <a:moveTo>
                    <a:pt x="214" y="3273"/>
                  </a:moveTo>
                  <a:lnTo>
                    <a:pt x="5645" y="242"/>
                  </a:lnTo>
                  <a:lnTo>
                    <a:pt x="5340" y="0"/>
                  </a:lnTo>
                  <a:lnTo>
                    <a:pt x="1" y="30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4870800" y="1960275"/>
              <a:ext cx="135500" cy="84475"/>
            </a:xfrm>
            <a:custGeom>
              <a:avLst/>
              <a:gdLst/>
              <a:ahLst/>
              <a:cxnLst/>
              <a:rect l="l" t="t" r="r" b="b"/>
              <a:pathLst>
                <a:path w="5420" h="3379" extrusionOk="0">
                  <a:moveTo>
                    <a:pt x="271" y="3379"/>
                  </a:moveTo>
                  <a:lnTo>
                    <a:pt x="5420" y="188"/>
                  </a:lnTo>
                  <a:lnTo>
                    <a:pt x="5031" y="0"/>
                  </a:lnTo>
                  <a:lnTo>
                    <a:pt x="1" y="323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4847875" y="1950675"/>
              <a:ext cx="128550" cy="85525"/>
            </a:xfrm>
            <a:custGeom>
              <a:avLst/>
              <a:gdLst/>
              <a:ahLst/>
              <a:cxnLst/>
              <a:rect l="l" t="t" r="r" b="b"/>
              <a:pathLst>
                <a:path w="5142" h="3421" extrusionOk="0">
                  <a:moveTo>
                    <a:pt x="345" y="3420"/>
                  </a:moveTo>
                  <a:lnTo>
                    <a:pt x="5142" y="119"/>
                  </a:lnTo>
                  <a:cubicBezTo>
                    <a:pt x="4982" y="67"/>
                    <a:pt x="4819" y="27"/>
                    <a:pt x="4654" y="0"/>
                  </a:cubicBezTo>
                  <a:lnTo>
                    <a:pt x="1" y="3331"/>
                  </a:lnTo>
                  <a:cubicBezTo>
                    <a:pt x="118" y="3350"/>
                    <a:pt x="233" y="3379"/>
                    <a:pt x="345" y="342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4820675" y="1945525"/>
              <a:ext cx="119925" cy="85250"/>
            </a:xfrm>
            <a:custGeom>
              <a:avLst/>
              <a:gdLst/>
              <a:ahLst/>
              <a:cxnLst/>
              <a:rect l="l" t="t" r="r" b="b"/>
              <a:pathLst>
                <a:path w="4797" h="3410" extrusionOk="0">
                  <a:moveTo>
                    <a:pt x="418" y="3410"/>
                  </a:moveTo>
                  <a:lnTo>
                    <a:pt x="4796" y="46"/>
                  </a:lnTo>
                  <a:lnTo>
                    <a:pt x="4216" y="1"/>
                  </a:lnTo>
                  <a:lnTo>
                    <a:pt x="1" y="33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4789725" y="1944525"/>
              <a:ext cx="109225" cy="84625"/>
            </a:xfrm>
            <a:custGeom>
              <a:avLst/>
              <a:gdLst/>
              <a:ahLst/>
              <a:cxnLst/>
              <a:rect l="l" t="t" r="r" b="b"/>
              <a:pathLst>
                <a:path w="4369" h="3385" extrusionOk="0">
                  <a:moveTo>
                    <a:pt x="462" y="3378"/>
                  </a:moveTo>
                  <a:lnTo>
                    <a:pt x="4369" y="1"/>
                  </a:lnTo>
                  <a:lnTo>
                    <a:pt x="3727" y="13"/>
                  </a:lnTo>
                  <a:lnTo>
                    <a:pt x="0" y="33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4755550" y="1946800"/>
              <a:ext cx="97300" cy="84675"/>
            </a:xfrm>
            <a:custGeom>
              <a:avLst/>
              <a:gdLst/>
              <a:ahLst/>
              <a:cxnLst/>
              <a:rect l="l" t="t" r="r" b="b"/>
              <a:pathLst>
                <a:path w="3892" h="3387" extrusionOk="0">
                  <a:moveTo>
                    <a:pt x="500" y="3343"/>
                  </a:moveTo>
                  <a:lnTo>
                    <a:pt x="3892" y="0"/>
                  </a:lnTo>
                  <a:lnTo>
                    <a:pt x="3200" y="69"/>
                  </a:lnTo>
                  <a:lnTo>
                    <a:pt x="1" y="338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4718500" y="1953275"/>
              <a:ext cx="84500" cy="83750"/>
            </a:xfrm>
            <a:custGeom>
              <a:avLst/>
              <a:gdLst/>
              <a:ahLst/>
              <a:cxnLst/>
              <a:rect l="l" t="t" r="r" b="b"/>
              <a:pathLst>
                <a:path w="3380" h="3350" extrusionOk="0">
                  <a:moveTo>
                    <a:pt x="537" y="3262"/>
                  </a:moveTo>
                  <a:lnTo>
                    <a:pt x="3379" y="0"/>
                  </a:lnTo>
                  <a:cubicBezTo>
                    <a:pt x="3133" y="41"/>
                    <a:pt x="2893" y="77"/>
                    <a:pt x="2639" y="127"/>
                  </a:cubicBezTo>
                  <a:lnTo>
                    <a:pt x="1" y="3349"/>
                  </a:lnTo>
                  <a:cubicBezTo>
                    <a:pt x="185" y="3313"/>
                    <a:pt x="358" y="3291"/>
                    <a:pt x="537" y="326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4678950" y="1963850"/>
              <a:ext cx="70775" cy="81950"/>
            </a:xfrm>
            <a:custGeom>
              <a:avLst/>
              <a:gdLst/>
              <a:ahLst/>
              <a:cxnLst/>
              <a:rect l="l" t="t" r="r" b="b"/>
              <a:pathLst>
                <a:path w="2831" h="3278" extrusionOk="0">
                  <a:moveTo>
                    <a:pt x="574" y="3138"/>
                  </a:moveTo>
                  <a:lnTo>
                    <a:pt x="2831" y="1"/>
                  </a:lnTo>
                  <a:cubicBezTo>
                    <a:pt x="2575" y="54"/>
                    <a:pt x="2306" y="125"/>
                    <a:pt x="2039" y="195"/>
                  </a:cubicBezTo>
                  <a:lnTo>
                    <a:pt x="0" y="3278"/>
                  </a:lnTo>
                  <a:cubicBezTo>
                    <a:pt x="194" y="3226"/>
                    <a:pt x="390" y="3175"/>
                    <a:pt x="574" y="313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4637575" y="1978575"/>
              <a:ext cx="56050" cy="78900"/>
            </a:xfrm>
            <a:custGeom>
              <a:avLst/>
              <a:gdLst/>
              <a:ahLst/>
              <a:cxnLst/>
              <a:rect l="l" t="t" r="r" b="b"/>
              <a:pathLst>
                <a:path w="2242" h="3156" extrusionOk="0">
                  <a:moveTo>
                    <a:pt x="2242" y="0"/>
                  </a:moveTo>
                  <a:lnTo>
                    <a:pt x="1416" y="255"/>
                  </a:lnTo>
                  <a:lnTo>
                    <a:pt x="1" y="3155"/>
                  </a:lnTo>
                  <a:lnTo>
                    <a:pt x="601" y="297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4595075" y="1997325"/>
              <a:ext cx="40475" cy="74500"/>
            </a:xfrm>
            <a:custGeom>
              <a:avLst/>
              <a:gdLst/>
              <a:ahLst/>
              <a:cxnLst/>
              <a:rect l="l" t="t" r="r" b="b"/>
              <a:pathLst>
                <a:path w="1619" h="2980" extrusionOk="0">
                  <a:moveTo>
                    <a:pt x="1619" y="0"/>
                  </a:moveTo>
                  <a:lnTo>
                    <a:pt x="778" y="301"/>
                  </a:lnTo>
                  <a:lnTo>
                    <a:pt x="0" y="2979"/>
                  </a:lnTo>
                  <a:lnTo>
                    <a:pt x="612" y="27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4551875" y="2019500"/>
              <a:ext cx="24650" cy="69200"/>
            </a:xfrm>
            <a:custGeom>
              <a:avLst/>
              <a:gdLst/>
              <a:ahLst/>
              <a:cxnLst/>
              <a:rect l="l" t="t" r="r" b="b"/>
              <a:pathLst>
                <a:path w="986" h="2768" extrusionOk="0">
                  <a:moveTo>
                    <a:pt x="986" y="1"/>
                  </a:moveTo>
                  <a:lnTo>
                    <a:pt x="140" y="343"/>
                  </a:lnTo>
                  <a:lnTo>
                    <a:pt x="1" y="2767"/>
                  </a:lnTo>
                  <a:lnTo>
                    <a:pt x="619" y="25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4496225" y="2044775"/>
              <a:ext cx="27875" cy="63275"/>
            </a:xfrm>
            <a:custGeom>
              <a:avLst/>
              <a:gdLst/>
              <a:ahLst/>
              <a:cxnLst/>
              <a:rect l="l" t="t" r="r" b="b"/>
              <a:pathLst>
                <a:path w="1115" h="2531" extrusionOk="0">
                  <a:moveTo>
                    <a:pt x="1115" y="2245"/>
                  </a:moveTo>
                  <a:lnTo>
                    <a:pt x="843" y="1"/>
                  </a:lnTo>
                  <a:cubicBezTo>
                    <a:pt x="561" y="124"/>
                    <a:pt x="282" y="259"/>
                    <a:pt x="1" y="393"/>
                  </a:cubicBezTo>
                  <a:lnTo>
                    <a:pt x="500" y="2530"/>
                  </a:lnTo>
                  <a:cubicBezTo>
                    <a:pt x="704" y="2433"/>
                    <a:pt x="909" y="2332"/>
                    <a:pt x="1115" y="224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4437875" y="2072975"/>
              <a:ext cx="43300" cy="56425"/>
            </a:xfrm>
            <a:custGeom>
              <a:avLst/>
              <a:gdLst/>
              <a:ahLst/>
              <a:cxnLst/>
              <a:rect l="l" t="t" r="r" b="b"/>
              <a:pathLst>
                <a:path w="1732" h="2257" extrusionOk="0">
                  <a:moveTo>
                    <a:pt x="1731" y="1940"/>
                  </a:moveTo>
                  <a:lnTo>
                    <a:pt x="829" y="1"/>
                  </a:lnTo>
                  <a:lnTo>
                    <a:pt x="0" y="431"/>
                  </a:lnTo>
                  <a:lnTo>
                    <a:pt x="1127" y="22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4380875" y="2103775"/>
              <a:ext cx="58275" cy="48650"/>
            </a:xfrm>
            <a:custGeom>
              <a:avLst/>
              <a:gdLst/>
              <a:ahLst/>
              <a:cxnLst/>
              <a:rect l="l" t="t" r="r" b="b"/>
              <a:pathLst>
                <a:path w="2331" h="1946" extrusionOk="0">
                  <a:moveTo>
                    <a:pt x="2331" y="1610"/>
                  </a:moveTo>
                  <a:lnTo>
                    <a:pt x="808" y="1"/>
                  </a:lnTo>
                  <a:lnTo>
                    <a:pt x="0" y="460"/>
                  </a:lnTo>
                  <a:lnTo>
                    <a:pt x="1741" y="194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4325925" y="2136700"/>
              <a:ext cx="72575" cy="40275"/>
            </a:xfrm>
            <a:custGeom>
              <a:avLst/>
              <a:gdLst/>
              <a:ahLst/>
              <a:cxnLst/>
              <a:rect l="l" t="t" r="r" b="b"/>
              <a:pathLst>
                <a:path w="2903" h="1611" extrusionOk="0">
                  <a:moveTo>
                    <a:pt x="2903" y="1255"/>
                  </a:moveTo>
                  <a:lnTo>
                    <a:pt x="777" y="0"/>
                  </a:lnTo>
                  <a:cubicBezTo>
                    <a:pt x="518" y="162"/>
                    <a:pt x="252" y="320"/>
                    <a:pt x="1" y="488"/>
                  </a:cubicBezTo>
                  <a:lnTo>
                    <a:pt x="2336" y="1610"/>
                  </a:lnTo>
                  <a:cubicBezTo>
                    <a:pt x="2517" y="1488"/>
                    <a:pt x="2714" y="1373"/>
                    <a:pt x="2903" y="125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4273900" y="2171375"/>
              <a:ext cx="85825" cy="31375"/>
            </a:xfrm>
            <a:custGeom>
              <a:avLst/>
              <a:gdLst/>
              <a:ahLst/>
              <a:cxnLst/>
              <a:rect l="l" t="t" r="r" b="b"/>
              <a:pathLst>
                <a:path w="3433" h="1255" extrusionOk="0">
                  <a:moveTo>
                    <a:pt x="3433" y="881"/>
                  </a:moveTo>
                  <a:lnTo>
                    <a:pt x="726" y="1"/>
                  </a:lnTo>
                  <a:cubicBezTo>
                    <a:pt x="475" y="168"/>
                    <a:pt x="243" y="342"/>
                    <a:pt x="1" y="513"/>
                  </a:cubicBezTo>
                  <a:lnTo>
                    <a:pt x="2906" y="1254"/>
                  </a:lnTo>
                  <a:cubicBezTo>
                    <a:pt x="3082" y="1130"/>
                    <a:pt x="3248" y="1002"/>
                    <a:pt x="3433" y="88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4225375" y="2207500"/>
              <a:ext cx="98150" cy="21800"/>
            </a:xfrm>
            <a:custGeom>
              <a:avLst/>
              <a:gdLst/>
              <a:ahLst/>
              <a:cxnLst/>
              <a:rect l="l" t="t" r="r" b="b"/>
              <a:pathLst>
                <a:path w="3926" h="872" extrusionOk="0">
                  <a:moveTo>
                    <a:pt x="3926" y="489"/>
                  </a:moveTo>
                  <a:lnTo>
                    <a:pt x="672" y="1"/>
                  </a:lnTo>
                  <a:lnTo>
                    <a:pt x="1" y="526"/>
                  </a:lnTo>
                  <a:lnTo>
                    <a:pt x="3441" y="8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4181100" y="2244450"/>
              <a:ext cx="109400" cy="13325"/>
            </a:xfrm>
            <a:custGeom>
              <a:avLst/>
              <a:gdLst/>
              <a:ahLst/>
              <a:cxnLst/>
              <a:rect l="l" t="t" r="r" b="b"/>
              <a:pathLst>
                <a:path w="4376" h="533" extrusionOk="0">
                  <a:moveTo>
                    <a:pt x="4375" y="87"/>
                  </a:moveTo>
                  <a:lnTo>
                    <a:pt x="613" y="0"/>
                  </a:lnTo>
                  <a:lnTo>
                    <a:pt x="1" y="532"/>
                  </a:lnTo>
                  <a:lnTo>
                    <a:pt x="3931" y="4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3874800" y="2335025"/>
              <a:ext cx="96450" cy="19875"/>
            </a:xfrm>
            <a:custGeom>
              <a:avLst/>
              <a:gdLst/>
              <a:ahLst/>
              <a:cxnLst/>
              <a:rect l="l" t="t" r="r" b="b"/>
              <a:pathLst>
                <a:path w="3858" h="795" extrusionOk="0">
                  <a:moveTo>
                    <a:pt x="3858" y="1"/>
                  </a:moveTo>
                  <a:lnTo>
                    <a:pt x="264" y="518"/>
                  </a:lnTo>
                  <a:lnTo>
                    <a:pt x="0" y="795"/>
                  </a:lnTo>
                  <a:lnTo>
                    <a:pt x="3631" y="2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3849275" y="2359725"/>
              <a:ext cx="99425" cy="23675"/>
            </a:xfrm>
            <a:custGeom>
              <a:avLst/>
              <a:gdLst/>
              <a:ahLst/>
              <a:cxnLst/>
              <a:rect l="l" t="t" r="r" b="b"/>
              <a:pathLst>
                <a:path w="3977" h="947" extrusionOk="0">
                  <a:moveTo>
                    <a:pt x="1" y="946"/>
                  </a:moveTo>
                  <a:lnTo>
                    <a:pt x="3781" y="235"/>
                  </a:lnTo>
                  <a:lnTo>
                    <a:pt x="3976" y="1"/>
                  </a:lnTo>
                  <a:lnTo>
                    <a:pt x="231" y="6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3825500" y="2384125"/>
              <a:ext cx="102950" cy="27675"/>
            </a:xfrm>
            <a:custGeom>
              <a:avLst/>
              <a:gdLst/>
              <a:ahLst/>
              <a:cxnLst/>
              <a:rect l="l" t="t" r="r" b="b"/>
              <a:pathLst>
                <a:path w="4118" h="1107" extrusionOk="0">
                  <a:moveTo>
                    <a:pt x="1" y="1107"/>
                  </a:moveTo>
                  <a:lnTo>
                    <a:pt x="3921" y="238"/>
                  </a:lnTo>
                  <a:lnTo>
                    <a:pt x="4117" y="1"/>
                  </a:lnTo>
                  <a:lnTo>
                    <a:pt x="230" y="8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3804850" y="2408225"/>
              <a:ext cx="105350" cy="31425"/>
            </a:xfrm>
            <a:custGeom>
              <a:avLst/>
              <a:gdLst/>
              <a:ahLst/>
              <a:cxnLst/>
              <a:rect l="l" t="t" r="r" b="b"/>
              <a:pathLst>
                <a:path w="4214" h="1257" extrusionOk="0">
                  <a:moveTo>
                    <a:pt x="0" y="1257"/>
                  </a:moveTo>
                  <a:lnTo>
                    <a:pt x="4050" y="231"/>
                  </a:lnTo>
                  <a:lnTo>
                    <a:pt x="4213" y="0"/>
                  </a:lnTo>
                  <a:lnTo>
                    <a:pt x="193" y="98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3785550" y="2432150"/>
              <a:ext cx="107725" cy="35225"/>
            </a:xfrm>
            <a:custGeom>
              <a:avLst/>
              <a:gdLst/>
              <a:ahLst/>
              <a:cxnLst/>
              <a:rect l="l" t="t" r="r" b="b"/>
              <a:pathLst>
                <a:path w="4309" h="1409" extrusionOk="0">
                  <a:moveTo>
                    <a:pt x="0" y="1409"/>
                  </a:moveTo>
                  <a:lnTo>
                    <a:pt x="4169" y="226"/>
                  </a:lnTo>
                  <a:cubicBezTo>
                    <a:pt x="4214" y="151"/>
                    <a:pt x="4248" y="80"/>
                    <a:pt x="4308" y="1"/>
                  </a:cubicBezTo>
                  <a:lnTo>
                    <a:pt x="168" y="1146"/>
                  </a:lnTo>
                  <a:cubicBezTo>
                    <a:pt x="98" y="1237"/>
                    <a:pt x="54" y="1321"/>
                    <a:pt x="0" y="140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3769575" y="2455300"/>
              <a:ext cx="110100" cy="39025"/>
            </a:xfrm>
            <a:custGeom>
              <a:avLst/>
              <a:gdLst/>
              <a:ahLst/>
              <a:cxnLst/>
              <a:rect l="l" t="t" r="r" b="b"/>
              <a:pathLst>
                <a:path w="4404" h="1561" extrusionOk="0">
                  <a:moveTo>
                    <a:pt x="0" y="1561"/>
                  </a:moveTo>
                  <a:lnTo>
                    <a:pt x="4276" y="224"/>
                  </a:lnTo>
                  <a:lnTo>
                    <a:pt x="4404" y="0"/>
                  </a:lnTo>
                  <a:lnTo>
                    <a:pt x="154" y="130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3755800" y="2478175"/>
              <a:ext cx="111550" cy="42600"/>
            </a:xfrm>
            <a:custGeom>
              <a:avLst/>
              <a:gdLst/>
              <a:ahLst/>
              <a:cxnLst/>
              <a:rect l="l" t="t" r="r" b="b"/>
              <a:pathLst>
                <a:path w="4462" h="1704" extrusionOk="0">
                  <a:moveTo>
                    <a:pt x="4461" y="0"/>
                  </a:moveTo>
                  <a:lnTo>
                    <a:pt x="115" y="1454"/>
                  </a:lnTo>
                  <a:lnTo>
                    <a:pt x="0" y="1703"/>
                  </a:lnTo>
                  <a:lnTo>
                    <a:pt x="4368" y="2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3744125" y="2500325"/>
              <a:ext cx="113550" cy="46375"/>
            </a:xfrm>
            <a:custGeom>
              <a:avLst/>
              <a:gdLst/>
              <a:ahLst/>
              <a:cxnLst/>
              <a:rect l="l" t="t" r="r" b="b"/>
              <a:pathLst>
                <a:path w="4542" h="1855" extrusionOk="0">
                  <a:moveTo>
                    <a:pt x="1" y="1854"/>
                  </a:moveTo>
                  <a:lnTo>
                    <a:pt x="4447" y="215"/>
                  </a:lnTo>
                  <a:lnTo>
                    <a:pt x="4542" y="0"/>
                  </a:lnTo>
                  <a:lnTo>
                    <a:pt x="112" y="160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3736200" y="2521700"/>
              <a:ext cx="114250" cy="49725"/>
            </a:xfrm>
            <a:custGeom>
              <a:avLst/>
              <a:gdLst/>
              <a:ahLst/>
              <a:cxnLst/>
              <a:rect l="l" t="t" r="r" b="b"/>
              <a:pathLst>
                <a:path w="4570" h="1989" extrusionOk="0">
                  <a:moveTo>
                    <a:pt x="1" y="1988"/>
                  </a:moveTo>
                  <a:lnTo>
                    <a:pt x="4512" y="202"/>
                  </a:lnTo>
                  <a:lnTo>
                    <a:pt x="4569" y="0"/>
                  </a:lnTo>
                  <a:lnTo>
                    <a:pt x="71" y="175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3730050" y="2542700"/>
              <a:ext cx="114550" cy="52925"/>
            </a:xfrm>
            <a:custGeom>
              <a:avLst/>
              <a:gdLst/>
              <a:ahLst/>
              <a:cxnLst/>
              <a:rect l="l" t="t" r="r" b="b"/>
              <a:pathLst>
                <a:path w="4582" h="2117" extrusionOk="0">
                  <a:moveTo>
                    <a:pt x="0" y="2116"/>
                  </a:moveTo>
                  <a:lnTo>
                    <a:pt x="4562" y="188"/>
                  </a:lnTo>
                  <a:lnTo>
                    <a:pt x="4581" y="0"/>
                  </a:lnTo>
                  <a:lnTo>
                    <a:pt x="30" y="18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3727175" y="2562225"/>
              <a:ext cx="115450" cy="56425"/>
            </a:xfrm>
            <a:custGeom>
              <a:avLst/>
              <a:gdLst/>
              <a:ahLst/>
              <a:cxnLst/>
              <a:rect l="l" t="t" r="r" b="b"/>
              <a:pathLst>
                <a:path w="4618" h="2257" extrusionOk="0">
                  <a:moveTo>
                    <a:pt x="1" y="2257"/>
                  </a:moveTo>
                  <a:lnTo>
                    <a:pt x="4598" y="191"/>
                  </a:lnTo>
                  <a:lnTo>
                    <a:pt x="4617" y="1"/>
                  </a:lnTo>
                  <a:lnTo>
                    <a:pt x="27" y="203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3726825" y="2581250"/>
              <a:ext cx="115850" cy="59300"/>
            </a:xfrm>
            <a:custGeom>
              <a:avLst/>
              <a:gdLst/>
              <a:ahLst/>
              <a:cxnLst/>
              <a:rect l="l" t="t" r="r" b="b"/>
              <a:pathLst>
                <a:path w="4634" h="2372" extrusionOk="0">
                  <a:moveTo>
                    <a:pt x="17" y="2372"/>
                  </a:moveTo>
                  <a:lnTo>
                    <a:pt x="4633" y="174"/>
                  </a:lnTo>
                  <a:lnTo>
                    <a:pt x="4614" y="0"/>
                  </a:lnTo>
                  <a:lnTo>
                    <a:pt x="1" y="216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3728600" y="2599300"/>
              <a:ext cx="116125" cy="62475"/>
            </a:xfrm>
            <a:custGeom>
              <a:avLst/>
              <a:gdLst/>
              <a:ahLst/>
              <a:cxnLst/>
              <a:rect l="l" t="t" r="r" b="b"/>
              <a:pathLst>
                <a:path w="4645" h="2499" extrusionOk="0">
                  <a:moveTo>
                    <a:pt x="4645" y="173"/>
                  </a:moveTo>
                  <a:cubicBezTo>
                    <a:pt x="4629" y="120"/>
                    <a:pt x="4630" y="57"/>
                    <a:pt x="4621" y="1"/>
                  </a:cubicBezTo>
                  <a:lnTo>
                    <a:pt x="0" y="2295"/>
                  </a:lnTo>
                  <a:cubicBezTo>
                    <a:pt x="9" y="2363"/>
                    <a:pt x="8" y="2434"/>
                    <a:pt x="24" y="249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3733925" y="2615925"/>
              <a:ext cx="116750" cy="65100"/>
            </a:xfrm>
            <a:custGeom>
              <a:avLst/>
              <a:gdLst/>
              <a:ahLst/>
              <a:cxnLst/>
              <a:rect l="l" t="t" r="r" b="b"/>
              <a:pathLst>
                <a:path w="4670" h="2604" extrusionOk="0">
                  <a:moveTo>
                    <a:pt x="4669" y="158"/>
                  </a:moveTo>
                  <a:lnTo>
                    <a:pt x="4613" y="0"/>
                  </a:lnTo>
                  <a:lnTo>
                    <a:pt x="0" y="2418"/>
                  </a:lnTo>
                  <a:lnTo>
                    <a:pt x="62" y="26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3741175" y="2631900"/>
              <a:ext cx="117125" cy="67475"/>
            </a:xfrm>
            <a:custGeom>
              <a:avLst/>
              <a:gdLst/>
              <a:ahLst/>
              <a:cxnLst/>
              <a:rect l="l" t="t" r="r" b="b"/>
              <a:pathLst>
                <a:path w="4685" h="2699" extrusionOk="0">
                  <a:moveTo>
                    <a:pt x="4685" y="138"/>
                  </a:moveTo>
                  <a:lnTo>
                    <a:pt x="4588" y="0"/>
                  </a:lnTo>
                  <a:lnTo>
                    <a:pt x="1" y="2534"/>
                  </a:lnTo>
                  <a:lnTo>
                    <a:pt x="106" y="26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3752250" y="2646225"/>
              <a:ext cx="116075" cy="70175"/>
            </a:xfrm>
            <a:custGeom>
              <a:avLst/>
              <a:gdLst/>
              <a:ahLst/>
              <a:cxnLst/>
              <a:rect l="l" t="t" r="r" b="b"/>
              <a:pathLst>
                <a:path w="4643" h="2807" extrusionOk="0">
                  <a:moveTo>
                    <a:pt x="0" y="2642"/>
                  </a:moveTo>
                  <a:lnTo>
                    <a:pt x="110" y="2807"/>
                  </a:lnTo>
                  <a:lnTo>
                    <a:pt x="4642" y="139"/>
                  </a:lnTo>
                  <a:lnTo>
                    <a:pt x="454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3765975" y="2659350"/>
              <a:ext cx="115525" cy="72125"/>
            </a:xfrm>
            <a:custGeom>
              <a:avLst/>
              <a:gdLst/>
              <a:ahLst/>
              <a:cxnLst/>
              <a:rect l="l" t="t" r="r" b="b"/>
              <a:pathLst>
                <a:path w="4621" h="2885" extrusionOk="0">
                  <a:moveTo>
                    <a:pt x="154" y="2885"/>
                  </a:moveTo>
                  <a:lnTo>
                    <a:pt x="4621" y="119"/>
                  </a:lnTo>
                  <a:lnTo>
                    <a:pt x="4486" y="1"/>
                  </a:lnTo>
                  <a:lnTo>
                    <a:pt x="1" y="27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3782000" y="2671575"/>
              <a:ext cx="114250" cy="74025"/>
            </a:xfrm>
            <a:custGeom>
              <a:avLst/>
              <a:gdLst/>
              <a:ahLst/>
              <a:cxnLst/>
              <a:rect l="l" t="t" r="r" b="b"/>
              <a:pathLst>
                <a:path w="4570" h="2961" extrusionOk="0">
                  <a:moveTo>
                    <a:pt x="184" y="2960"/>
                  </a:moveTo>
                  <a:lnTo>
                    <a:pt x="4569" y="102"/>
                  </a:lnTo>
                  <a:cubicBezTo>
                    <a:pt x="4515" y="69"/>
                    <a:pt x="4446" y="44"/>
                    <a:pt x="4406" y="0"/>
                  </a:cubicBezTo>
                  <a:lnTo>
                    <a:pt x="0" y="2838"/>
                  </a:lnTo>
                  <a:cubicBezTo>
                    <a:pt x="46" y="2889"/>
                    <a:pt x="122" y="2920"/>
                    <a:pt x="184" y="296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3802175" y="2681575"/>
              <a:ext cx="112125" cy="75950"/>
            </a:xfrm>
            <a:custGeom>
              <a:avLst/>
              <a:gdLst/>
              <a:ahLst/>
              <a:cxnLst/>
              <a:rect l="l" t="t" r="r" b="b"/>
              <a:pathLst>
                <a:path w="4485" h="3038" extrusionOk="0">
                  <a:moveTo>
                    <a:pt x="201" y="3037"/>
                  </a:moveTo>
                  <a:lnTo>
                    <a:pt x="4485" y="96"/>
                  </a:lnTo>
                  <a:lnTo>
                    <a:pt x="4310" y="0"/>
                  </a:lnTo>
                  <a:lnTo>
                    <a:pt x="1" y="29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3824300" y="2690700"/>
              <a:ext cx="110200" cy="77150"/>
            </a:xfrm>
            <a:custGeom>
              <a:avLst/>
              <a:gdLst/>
              <a:ahLst/>
              <a:cxnLst/>
              <a:rect l="l" t="t" r="r" b="b"/>
              <a:pathLst>
                <a:path w="4408" h="3086" extrusionOk="0">
                  <a:moveTo>
                    <a:pt x="243" y="3085"/>
                  </a:moveTo>
                  <a:lnTo>
                    <a:pt x="4407" y="72"/>
                  </a:lnTo>
                  <a:lnTo>
                    <a:pt x="4196" y="1"/>
                  </a:lnTo>
                  <a:lnTo>
                    <a:pt x="0" y="29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5168425" y="2138975"/>
              <a:ext cx="115800" cy="23325"/>
            </a:xfrm>
            <a:custGeom>
              <a:avLst/>
              <a:gdLst/>
              <a:ahLst/>
              <a:cxnLst/>
              <a:rect l="l" t="t" r="r" b="b"/>
              <a:pathLst>
                <a:path w="4632" h="933" extrusionOk="0">
                  <a:moveTo>
                    <a:pt x="4631" y="1"/>
                  </a:moveTo>
                  <a:lnTo>
                    <a:pt x="212" y="676"/>
                  </a:lnTo>
                  <a:lnTo>
                    <a:pt x="1" y="933"/>
                  </a:lnTo>
                  <a:lnTo>
                    <a:pt x="4389" y="3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5189125" y="2108350"/>
              <a:ext cx="117750" cy="27600"/>
            </a:xfrm>
            <a:custGeom>
              <a:avLst/>
              <a:gdLst/>
              <a:ahLst/>
              <a:cxnLst/>
              <a:rect l="l" t="t" r="r" b="b"/>
              <a:pathLst>
                <a:path w="4710" h="1104" extrusionOk="0">
                  <a:moveTo>
                    <a:pt x="4710" y="1"/>
                  </a:moveTo>
                  <a:lnTo>
                    <a:pt x="171" y="855"/>
                  </a:lnTo>
                  <a:lnTo>
                    <a:pt x="0" y="1104"/>
                  </a:lnTo>
                  <a:lnTo>
                    <a:pt x="4512" y="2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5206775" y="2078400"/>
              <a:ext cx="120275" cy="31875"/>
            </a:xfrm>
            <a:custGeom>
              <a:avLst/>
              <a:gdLst/>
              <a:ahLst/>
              <a:cxnLst/>
              <a:rect l="l" t="t" r="r" b="b"/>
              <a:pathLst>
                <a:path w="4811" h="1275" extrusionOk="0">
                  <a:moveTo>
                    <a:pt x="4810" y="1"/>
                  </a:moveTo>
                  <a:lnTo>
                    <a:pt x="171" y="1028"/>
                  </a:lnTo>
                  <a:lnTo>
                    <a:pt x="0" y="1275"/>
                  </a:lnTo>
                  <a:lnTo>
                    <a:pt x="4617" y="2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5221850" y="2049550"/>
              <a:ext cx="121250" cy="35825"/>
            </a:xfrm>
            <a:custGeom>
              <a:avLst/>
              <a:gdLst/>
              <a:ahLst/>
              <a:cxnLst/>
              <a:rect l="l" t="t" r="r" b="b"/>
              <a:pathLst>
                <a:path w="4850" h="1433" extrusionOk="0">
                  <a:moveTo>
                    <a:pt x="4850" y="0"/>
                  </a:moveTo>
                  <a:lnTo>
                    <a:pt x="129" y="1197"/>
                  </a:lnTo>
                  <a:lnTo>
                    <a:pt x="0" y="1433"/>
                  </a:lnTo>
                  <a:lnTo>
                    <a:pt x="4703" y="2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5235150" y="2021375"/>
              <a:ext cx="122125" cy="39625"/>
            </a:xfrm>
            <a:custGeom>
              <a:avLst/>
              <a:gdLst/>
              <a:ahLst/>
              <a:cxnLst/>
              <a:rect l="l" t="t" r="r" b="b"/>
              <a:pathLst>
                <a:path w="4885" h="1585" extrusionOk="0">
                  <a:moveTo>
                    <a:pt x="0" y="1584"/>
                  </a:moveTo>
                  <a:lnTo>
                    <a:pt x="4771" y="266"/>
                  </a:lnTo>
                  <a:cubicBezTo>
                    <a:pt x="4824" y="172"/>
                    <a:pt x="4850" y="88"/>
                    <a:pt x="4884" y="1"/>
                  </a:cubicBezTo>
                  <a:lnTo>
                    <a:pt x="99" y="1358"/>
                  </a:lnTo>
                  <a:cubicBezTo>
                    <a:pt x="69" y="1433"/>
                    <a:pt x="50" y="1504"/>
                    <a:pt x="0" y="158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5244400" y="1994600"/>
              <a:ext cx="122875" cy="43300"/>
            </a:xfrm>
            <a:custGeom>
              <a:avLst/>
              <a:gdLst/>
              <a:ahLst/>
              <a:cxnLst/>
              <a:rect l="l" t="t" r="r" b="b"/>
              <a:pathLst>
                <a:path w="4915" h="1732" extrusionOk="0">
                  <a:moveTo>
                    <a:pt x="4915" y="1"/>
                  </a:moveTo>
                  <a:lnTo>
                    <a:pt x="87" y="1511"/>
                  </a:lnTo>
                  <a:lnTo>
                    <a:pt x="1" y="1732"/>
                  </a:lnTo>
                  <a:lnTo>
                    <a:pt x="4820" y="2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5252150" y="1968900"/>
              <a:ext cx="122425" cy="46550"/>
            </a:xfrm>
            <a:custGeom>
              <a:avLst/>
              <a:gdLst/>
              <a:ahLst/>
              <a:cxnLst/>
              <a:rect l="l" t="t" r="r" b="b"/>
              <a:pathLst>
                <a:path w="4897" h="1862" extrusionOk="0">
                  <a:moveTo>
                    <a:pt x="4896" y="1"/>
                  </a:moveTo>
                  <a:lnTo>
                    <a:pt x="45" y="1656"/>
                  </a:lnTo>
                  <a:lnTo>
                    <a:pt x="1" y="1862"/>
                  </a:lnTo>
                  <a:lnTo>
                    <a:pt x="4848" y="2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5256750" y="1944275"/>
              <a:ext cx="122550" cy="49900"/>
            </a:xfrm>
            <a:custGeom>
              <a:avLst/>
              <a:gdLst/>
              <a:ahLst/>
              <a:cxnLst/>
              <a:rect l="l" t="t" r="r" b="b"/>
              <a:pathLst>
                <a:path w="4902" h="1996" extrusionOk="0">
                  <a:moveTo>
                    <a:pt x="4902" y="0"/>
                  </a:moveTo>
                  <a:lnTo>
                    <a:pt x="45" y="1791"/>
                  </a:lnTo>
                  <a:lnTo>
                    <a:pt x="1" y="1996"/>
                  </a:lnTo>
                  <a:lnTo>
                    <a:pt x="4858" y="2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5258625" y="1921425"/>
              <a:ext cx="121225" cy="52650"/>
            </a:xfrm>
            <a:custGeom>
              <a:avLst/>
              <a:gdLst/>
              <a:ahLst/>
              <a:cxnLst/>
              <a:rect l="l" t="t" r="r" b="b"/>
              <a:pathLst>
                <a:path w="4849" h="2106" extrusionOk="0">
                  <a:moveTo>
                    <a:pt x="4848" y="0"/>
                  </a:moveTo>
                  <a:lnTo>
                    <a:pt x="4" y="1918"/>
                  </a:lnTo>
                  <a:lnTo>
                    <a:pt x="1" y="2105"/>
                  </a:lnTo>
                  <a:lnTo>
                    <a:pt x="4849" y="2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5258000" y="1899600"/>
              <a:ext cx="121525" cy="55125"/>
            </a:xfrm>
            <a:custGeom>
              <a:avLst/>
              <a:gdLst/>
              <a:ahLst/>
              <a:cxnLst/>
              <a:rect l="l" t="t" r="r" b="b"/>
              <a:pathLst>
                <a:path w="4861" h="2205" extrusionOk="0">
                  <a:moveTo>
                    <a:pt x="0" y="2035"/>
                  </a:moveTo>
                  <a:lnTo>
                    <a:pt x="38" y="2204"/>
                  </a:lnTo>
                  <a:lnTo>
                    <a:pt x="4860" y="197"/>
                  </a:lnTo>
                  <a:lnTo>
                    <a:pt x="481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5254250" y="1879425"/>
              <a:ext cx="120400" cy="57775"/>
            </a:xfrm>
            <a:custGeom>
              <a:avLst/>
              <a:gdLst/>
              <a:ahLst/>
              <a:cxnLst/>
              <a:rect l="l" t="t" r="r" b="b"/>
              <a:pathLst>
                <a:path w="4816" h="2311" extrusionOk="0">
                  <a:moveTo>
                    <a:pt x="1" y="2142"/>
                  </a:moveTo>
                  <a:lnTo>
                    <a:pt x="37" y="2311"/>
                  </a:lnTo>
                  <a:lnTo>
                    <a:pt x="4815" y="194"/>
                  </a:lnTo>
                  <a:lnTo>
                    <a:pt x="476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5247900" y="1860875"/>
              <a:ext cx="119900" cy="59700"/>
            </a:xfrm>
            <a:custGeom>
              <a:avLst/>
              <a:gdLst/>
              <a:ahLst/>
              <a:cxnLst/>
              <a:rect l="l" t="t" r="r" b="b"/>
              <a:pathLst>
                <a:path w="4796" h="2388" extrusionOk="0">
                  <a:moveTo>
                    <a:pt x="1" y="2239"/>
                  </a:moveTo>
                  <a:lnTo>
                    <a:pt x="76" y="2387"/>
                  </a:lnTo>
                  <a:lnTo>
                    <a:pt x="4796" y="171"/>
                  </a:lnTo>
                  <a:lnTo>
                    <a:pt x="470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5240100" y="1843350"/>
              <a:ext cx="118100" cy="61825"/>
            </a:xfrm>
            <a:custGeom>
              <a:avLst/>
              <a:gdLst/>
              <a:ahLst/>
              <a:cxnLst/>
              <a:rect l="l" t="t" r="r" b="b"/>
              <a:pathLst>
                <a:path w="4724" h="2473" extrusionOk="0">
                  <a:moveTo>
                    <a:pt x="0" y="2327"/>
                  </a:moveTo>
                  <a:cubicBezTo>
                    <a:pt x="34" y="2372"/>
                    <a:pt x="52" y="2425"/>
                    <a:pt x="79" y="2472"/>
                  </a:cubicBezTo>
                  <a:lnTo>
                    <a:pt x="4723" y="166"/>
                  </a:lnTo>
                  <a:cubicBezTo>
                    <a:pt x="4690" y="111"/>
                    <a:pt x="4665" y="51"/>
                    <a:pt x="4624"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5228450" y="1828175"/>
              <a:ext cx="116675" cy="63325"/>
            </a:xfrm>
            <a:custGeom>
              <a:avLst/>
              <a:gdLst/>
              <a:ahLst/>
              <a:cxnLst/>
              <a:rect l="l" t="t" r="r" b="b"/>
              <a:pathLst>
                <a:path w="4667" h="2533" extrusionOk="0">
                  <a:moveTo>
                    <a:pt x="4532" y="0"/>
                  </a:moveTo>
                  <a:lnTo>
                    <a:pt x="1" y="2404"/>
                  </a:lnTo>
                  <a:lnTo>
                    <a:pt x="112" y="2533"/>
                  </a:lnTo>
                  <a:lnTo>
                    <a:pt x="4667" y="1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5215375" y="1814175"/>
              <a:ext cx="115000" cy="64500"/>
            </a:xfrm>
            <a:custGeom>
              <a:avLst/>
              <a:gdLst/>
              <a:ahLst/>
              <a:cxnLst/>
              <a:rect l="l" t="t" r="r" b="b"/>
              <a:pathLst>
                <a:path w="4600" h="2580" extrusionOk="0">
                  <a:moveTo>
                    <a:pt x="4423" y="1"/>
                  </a:moveTo>
                  <a:lnTo>
                    <a:pt x="0" y="2474"/>
                  </a:lnTo>
                  <a:lnTo>
                    <a:pt x="149" y="2580"/>
                  </a:lnTo>
                  <a:lnTo>
                    <a:pt x="4599" y="1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5200150" y="1801750"/>
              <a:ext cx="112000" cy="65950"/>
            </a:xfrm>
            <a:custGeom>
              <a:avLst/>
              <a:gdLst/>
              <a:ahLst/>
              <a:cxnLst/>
              <a:rect l="l" t="t" r="r" b="b"/>
              <a:pathLst>
                <a:path w="4480" h="2638" extrusionOk="0">
                  <a:moveTo>
                    <a:pt x="4479" y="120"/>
                  </a:moveTo>
                  <a:lnTo>
                    <a:pt x="4302" y="1"/>
                  </a:lnTo>
                  <a:lnTo>
                    <a:pt x="1" y="2532"/>
                  </a:lnTo>
                  <a:lnTo>
                    <a:pt x="147" y="26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5140875" y="1775200"/>
              <a:ext cx="102850" cy="67825"/>
            </a:xfrm>
            <a:custGeom>
              <a:avLst/>
              <a:gdLst/>
              <a:ahLst/>
              <a:cxnLst/>
              <a:rect l="l" t="t" r="r" b="b"/>
              <a:pathLst>
                <a:path w="4114" h="2713" extrusionOk="0">
                  <a:moveTo>
                    <a:pt x="0" y="2651"/>
                  </a:moveTo>
                  <a:lnTo>
                    <a:pt x="212" y="2712"/>
                  </a:lnTo>
                  <a:lnTo>
                    <a:pt x="4113" y="67"/>
                  </a:lnTo>
                  <a:lnTo>
                    <a:pt x="386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5117250" y="1769725"/>
              <a:ext cx="99475" cy="67750"/>
            </a:xfrm>
            <a:custGeom>
              <a:avLst/>
              <a:gdLst/>
              <a:ahLst/>
              <a:cxnLst/>
              <a:rect l="l" t="t" r="r" b="b"/>
              <a:pathLst>
                <a:path w="3979" h="2710" extrusionOk="0">
                  <a:moveTo>
                    <a:pt x="3694" y="0"/>
                  </a:moveTo>
                  <a:lnTo>
                    <a:pt x="1" y="2672"/>
                  </a:lnTo>
                  <a:lnTo>
                    <a:pt x="243" y="2710"/>
                  </a:lnTo>
                  <a:lnTo>
                    <a:pt x="3978" y="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3519850" y="2366475"/>
              <a:ext cx="865575" cy="536825"/>
            </a:xfrm>
            <a:custGeom>
              <a:avLst/>
              <a:gdLst/>
              <a:ahLst/>
              <a:cxnLst/>
              <a:rect l="l" t="t" r="r" b="b"/>
              <a:pathLst>
                <a:path w="34623" h="21473" extrusionOk="0">
                  <a:moveTo>
                    <a:pt x="29702" y="18101"/>
                  </a:moveTo>
                  <a:lnTo>
                    <a:pt x="28495" y="18447"/>
                  </a:lnTo>
                  <a:lnTo>
                    <a:pt x="27890" y="18622"/>
                  </a:lnTo>
                  <a:lnTo>
                    <a:pt x="27315" y="18746"/>
                  </a:lnTo>
                  <a:lnTo>
                    <a:pt x="25009" y="19266"/>
                  </a:lnTo>
                  <a:cubicBezTo>
                    <a:pt x="24217" y="19478"/>
                    <a:pt x="23518" y="19554"/>
                    <a:pt x="22790" y="19677"/>
                  </a:cubicBezTo>
                  <a:lnTo>
                    <a:pt x="20613" y="20042"/>
                  </a:lnTo>
                  <a:lnTo>
                    <a:pt x="18596" y="20221"/>
                  </a:lnTo>
                  <a:cubicBezTo>
                    <a:pt x="17924" y="20284"/>
                    <a:pt x="17216" y="20386"/>
                    <a:pt x="16638" y="20354"/>
                  </a:cubicBezTo>
                  <a:cubicBezTo>
                    <a:pt x="15436" y="20347"/>
                    <a:pt x="14125" y="20444"/>
                    <a:pt x="13115" y="20280"/>
                  </a:cubicBezTo>
                  <a:cubicBezTo>
                    <a:pt x="12583" y="20224"/>
                    <a:pt x="12009" y="20207"/>
                    <a:pt x="11495" y="20139"/>
                  </a:cubicBezTo>
                  <a:lnTo>
                    <a:pt x="10095" y="19832"/>
                  </a:lnTo>
                  <a:lnTo>
                    <a:pt x="9381" y="19695"/>
                  </a:lnTo>
                  <a:cubicBezTo>
                    <a:pt x="9171" y="19628"/>
                    <a:pt x="8991" y="19539"/>
                    <a:pt x="8791" y="19466"/>
                  </a:cubicBezTo>
                  <a:lnTo>
                    <a:pt x="7599" y="19028"/>
                  </a:lnTo>
                  <a:cubicBezTo>
                    <a:pt x="7222" y="18870"/>
                    <a:pt x="6959" y="18633"/>
                    <a:pt x="6621" y="18451"/>
                  </a:cubicBezTo>
                  <a:cubicBezTo>
                    <a:pt x="6320" y="18247"/>
                    <a:pt x="5917" y="18109"/>
                    <a:pt x="5726" y="17833"/>
                  </a:cubicBezTo>
                  <a:cubicBezTo>
                    <a:pt x="1521" y="14357"/>
                    <a:pt x="3478" y="7422"/>
                    <a:pt x="10603" y="0"/>
                  </a:cubicBezTo>
                  <a:lnTo>
                    <a:pt x="9499" y="166"/>
                  </a:lnTo>
                  <a:cubicBezTo>
                    <a:pt x="2085" y="7869"/>
                    <a:pt x="1" y="15088"/>
                    <a:pt x="4328" y="18722"/>
                  </a:cubicBezTo>
                  <a:cubicBezTo>
                    <a:pt x="4526" y="19008"/>
                    <a:pt x="4939" y="19157"/>
                    <a:pt x="5249" y="19370"/>
                  </a:cubicBezTo>
                  <a:cubicBezTo>
                    <a:pt x="5598" y="19563"/>
                    <a:pt x="5871" y="19808"/>
                    <a:pt x="6260" y="19975"/>
                  </a:cubicBezTo>
                  <a:lnTo>
                    <a:pt x="7492" y="20437"/>
                  </a:lnTo>
                  <a:cubicBezTo>
                    <a:pt x="7700" y="20514"/>
                    <a:pt x="7887" y="20607"/>
                    <a:pt x="8105" y="20676"/>
                  </a:cubicBezTo>
                  <a:lnTo>
                    <a:pt x="8842" y="20824"/>
                  </a:lnTo>
                  <a:lnTo>
                    <a:pt x="10294" y="21147"/>
                  </a:lnTo>
                  <a:cubicBezTo>
                    <a:pt x="10827" y="21220"/>
                    <a:pt x="11420" y="21242"/>
                    <a:pt x="11972" y="21301"/>
                  </a:cubicBezTo>
                  <a:cubicBezTo>
                    <a:pt x="13024" y="21472"/>
                    <a:pt x="14379" y="21379"/>
                    <a:pt x="15630" y="21387"/>
                  </a:cubicBezTo>
                  <a:cubicBezTo>
                    <a:pt x="16233" y="21420"/>
                    <a:pt x="16965" y="21317"/>
                    <a:pt x="17663" y="21253"/>
                  </a:cubicBezTo>
                  <a:lnTo>
                    <a:pt x="19762" y="21070"/>
                  </a:lnTo>
                  <a:lnTo>
                    <a:pt x="22025" y="20695"/>
                  </a:lnTo>
                  <a:cubicBezTo>
                    <a:pt x="22783" y="20569"/>
                    <a:pt x="23513" y="20489"/>
                    <a:pt x="24336" y="20271"/>
                  </a:cubicBezTo>
                  <a:lnTo>
                    <a:pt x="26738" y="19731"/>
                  </a:lnTo>
                  <a:lnTo>
                    <a:pt x="27337" y="19601"/>
                  </a:lnTo>
                  <a:lnTo>
                    <a:pt x="27967" y="19421"/>
                  </a:lnTo>
                  <a:lnTo>
                    <a:pt x="29225" y="19062"/>
                  </a:lnTo>
                  <a:cubicBezTo>
                    <a:pt x="30071" y="18811"/>
                    <a:pt x="30889" y="18627"/>
                    <a:pt x="31755" y="18336"/>
                  </a:cubicBezTo>
                  <a:lnTo>
                    <a:pt x="34357" y="17465"/>
                  </a:lnTo>
                  <a:lnTo>
                    <a:pt x="34622" y="16566"/>
                  </a:lnTo>
                  <a:lnTo>
                    <a:pt x="32127" y="17403"/>
                  </a:lnTo>
                  <a:cubicBezTo>
                    <a:pt x="31298" y="17683"/>
                    <a:pt x="30514" y="17859"/>
                    <a:pt x="29702" y="1810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3632775" y="2354125"/>
              <a:ext cx="772150" cy="473200"/>
            </a:xfrm>
            <a:custGeom>
              <a:avLst/>
              <a:gdLst/>
              <a:ahLst/>
              <a:cxnLst/>
              <a:rect l="l" t="t" r="r" b="b"/>
              <a:pathLst>
                <a:path w="30886" h="18928" extrusionOk="0">
                  <a:moveTo>
                    <a:pt x="28700" y="15166"/>
                  </a:moveTo>
                  <a:cubicBezTo>
                    <a:pt x="27972" y="15415"/>
                    <a:pt x="27288" y="15564"/>
                    <a:pt x="26577" y="15778"/>
                  </a:cubicBezTo>
                  <a:lnTo>
                    <a:pt x="25517" y="16087"/>
                  </a:lnTo>
                  <a:lnTo>
                    <a:pt x="24986" y="16244"/>
                  </a:lnTo>
                  <a:lnTo>
                    <a:pt x="24484" y="16351"/>
                  </a:lnTo>
                  <a:cubicBezTo>
                    <a:pt x="23813" y="16498"/>
                    <a:pt x="23139" y="16651"/>
                    <a:pt x="22461" y="16815"/>
                  </a:cubicBezTo>
                  <a:cubicBezTo>
                    <a:pt x="21763" y="17008"/>
                    <a:pt x="21152" y="17071"/>
                    <a:pt x="20512" y="17181"/>
                  </a:cubicBezTo>
                  <a:lnTo>
                    <a:pt x="18593" y="17516"/>
                  </a:lnTo>
                  <a:cubicBezTo>
                    <a:pt x="18005" y="17562"/>
                    <a:pt x="17412" y="17617"/>
                    <a:pt x="16814" y="17679"/>
                  </a:cubicBezTo>
                  <a:cubicBezTo>
                    <a:pt x="16219" y="17739"/>
                    <a:pt x="15587" y="17839"/>
                    <a:pt x="15079" y="17809"/>
                  </a:cubicBezTo>
                  <a:cubicBezTo>
                    <a:pt x="14019" y="17805"/>
                    <a:pt x="12842" y="17912"/>
                    <a:pt x="11955" y="17768"/>
                  </a:cubicBezTo>
                  <a:cubicBezTo>
                    <a:pt x="11485" y="17721"/>
                    <a:pt x="10970" y="17715"/>
                    <a:pt x="10513" y="17661"/>
                  </a:cubicBezTo>
                  <a:cubicBezTo>
                    <a:pt x="10108" y="17566"/>
                    <a:pt x="9694" y="17478"/>
                    <a:pt x="9272" y="17400"/>
                  </a:cubicBezTo>
                  <a:lnTo>
                    <a:pt x="8630" y="17291"/>
                  </a:lnTo>
                  <a:cubicBezTo>
                    <a:pt x="8443" y="17234"/>
                    <a:pt x="8285" y="17156"/>
                    <a:pt x="8107" y="17093"/>
                  </a:cubicBezTo>
                  <a:cubicBezTo>
                    <a:pt x="7760" y="16961"/>
                    <a:pt x="7402" y="16839"/>
                    <a:pt x="7036" y="16724"/>
                  </a:cubicBezTo>
                  <a:cubicBezTo>
                    <a:pt x="6696" y="16591"/>
                    <a:pt x="6466" y="16381"/>
                    <a:pt x="6161" y="16226"/>
                  </a:cubicBezTo>
                  <a:cubicBezTo>
                    <a:pt x="5889" y="16049"/>
                    <a:pt x="5515" y="15941"/>
                    <a:pt x="5349" y="15696"/>
                  </a:cubicBezTo>
                  <a:cubicBezTo>
                    <a:pt x="1522" y="12680"/>
                    <a:pt x="3125" y="6582"/>
                    <a:pt x="9396" y="0"/>
                  </a:cubicBezTo>
                  <a:lnTo>
                    <a:pt x="8276" y="168"/>
                  </a:lnTo>
                  <a:cubicBezTo>
                    <a:pt x="1718" y="7033"/>
                    <a:pt x="0" y="13411"/>
                    <a:pt x="3958" y="16581"/>
                  </a:cubicBezTo>
                  <a:cubicBezTo>
                    <a:pt x="4133" y="16835"/>
                    <a:pt x="4517" y="16954"/>
                    <a:pt x="4798" y="17140"/>
                  </a:cubicBezTo>
                  <a:cubicBezTo>
                    <a:pt x="5115" y="17303"/>
                    <a:pt x="5355" y="17522"/>
                    <a:pt x="5708" y="17663"/>
                  </a:cubicBezTo>
                  <a:cubicBezTo>
                    <a:pt x="6088" y="17787"/>
                    <a:pt x="6459" y="17917"/>
                    <a:pt x="6820" y="18055"/>
                  </a:cubicBezTo>
                  <a:cubicBezTo>
                    <a:pt x="7006" y="18122"/>
                    <a:pt x="7172" y="18204"/>
                    <a:pt x="7367" y="18263"/>
                  </a:cubicBezTo>
                  <a:lnTo>
                    <a:pt x="8032" y="18382"/>
                  </a:lnTo>
                  <a:cubicBezTo>
                    <a:pt x="8472" y="18465"/>
                    <a:pt x="8904" y="18558"/>
                    <a:pt x="9327" y="18658"/>
                  </a:cubicBezTo>
                  <a:cubicBezTo>
                    <a:pt x="9804" y="18717"/>
                    <a:pt x="10339" y="18727"/>
                    <a:pt x="10829" y="18777"/>
                  </a:cubicBezTo>
                  <a:cubicBezTo>
                    <a:pt x="11759" y="18927"/>
                    <a:pt x="12979" y="18823"/>
                    <a:pt x="14088" y="18828"/>
                  </a:cubicBezTo>
                  <a:cubicBezTo>
                    <a:pt x="14619" y="18858"/>
                    <a:pt x="15276" y="18758"/>
                    <a:pt x="15897" y="18697"/>
                  </a:cubicBezTo>
                  <a:cubicBezTo>
                    <a:pt x="16523" y="18632"/>
                    <a:pt x="17142" y="18575"/>
                    <a:pt x="17757" y="18527"/>
                  </a:cubicBezTo>
                  <a:lnTo>
                    <a:pt x="19762" y="18182"/>
                  </a:lnTo>
                  <a:cubicBezTo>
                    <a:pt x="20432" y="18067"/>
                    <a:pt x="21072" y="18000"/>
                    <a:pt x="21803" y="17800"/>
                  </a:cubicBezTo>
                  <a:cubicBezTo>
                    <a:pt x="22513" y="17632"/>
                    <a:pt x="23218" y="17471"/>
                    <a:pt x="23920" y="17318"/>
                  </a:cubicBezTo>
                  <a:lnTo>
                    <a:pt x="24447" y="17204"/>
                  </a:lnTo>
                  <a:lnTo>
                    <a:pt x="25002" y="17041"/>
                  </a:lnTo>
                  <a:lnTo>
                    <a:pt x="26112" y="16721"/>
                  </a:lnTo>
                  <a:cubicBezTo>
                    <a:pt x="26857" y="16497"/>
                    <a:pt x="27573" y="16339"/>
                    <a:pt x="28336" y="16080"/>
                  </a:cubicBezTo>
                  <a:cubicBezTo>
                    <a:pt x="29102" y="15815"/>
                    <a:pt x="29864" y="15557"/>
                    <a:pt x="30626" y="15308"/>
                  </a:cubicBezTo>
                  <a:lnTo>
                    <a:pt x="30886" y="14427"/>
                  </a:lnTo>
                  <a:cubicBezTo>
                    <a:pt x="30158" y="14666"/>
                    <a:pt x="29429" y="14912"/>
                    <a:pt x="28700" y="1516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4509100" y="1710675"/>
              <a:ext cx="1035800" cy="1044175"/>
            </a:xfrm>
            <a:custGeom>
              <a:avLst/>
              <a:gdLst/>
              <a:ahLst/>
              <a:cxnLst/>
              <a:rect l="l" t="t" r="r" b="b"/>
              <a:pathLst>
                <a:path w="41432" h="41767" extrusionOk="0">
                  <a:moveTo>
                    <a:pt x="37702" y="1935"/>
                  </a:moveTo>
                  <a:cubicBezTo>
                    <a:pt x="38102" y="2435"/>
                    <a:pt x="38735" y="2824"/>
                    <a:pt x="38954" y="3426"/>
                  </a:cubicBezTo>
                  <a:lnTo>
                    <a:pt x="39444" y="4258"/>
                  </a:lnTo>
                  <a:lnTo>
                    <a:pt x="39696" y="5212"/>
                  </a:lnTo>
                  <a:lnTo>
                    <a:pt x="39845" y="5683"/>
                  </a:lnTo>
                  <a:lnTo>
                    <a:pt x="39849" y="6217"/>
                  </a:lnTo>
                  <a:lnTo>
                    <a:pt x="39897" y="7277"/>
                  </a:lnTo>
                  <a:cubicBezTo>
                    <a:pt x="39649" y="10310"/>
                    <a:pt x="37751" y="13998"/>
                    <a:pt x="34375" y="18016"/>
                  </a:cubicBezTo>
                  <a:cubicBezTo>
                    <a:pt x="30855" y="22147"/>
                    <a:pt x="25795" y="26419"/>
                    <a:pt x="19869" y="30438"/>
                  </a:cubicBezTo>
                  <a:cubicBezTo>
                    <a:pt x="13831" y="34485"/>
                    <a:pt x="6904" y="38103"/>
                    <a:pt x="53" y="40944"/>
                  </a:cubicBezTo>
                  <a:lnTo>
                    <a:pt x="1" y="41766"/>
                  </a:lnTo>
                  <a:cubicBezTo>
                    <a:pt x="7144" y="38810"/>
                    <a:pt x="14364" y="35036"/>
                    <a:pt x="20658" y="30813"/>
                  </a:cubicBezTo>
                  <a:cubicBezTo>
                    <a:pt x="26834" y="26622"/>
                    <a:pt x="32099" y="22162"/>
                    <a:pt x="35747" y="17865"/>
                  </a:cubicBezTo>
                  <a:cubicBezTo>
                    <a:pt x="39244" y="13686"/>
                    <a:pt x="41200" y="9848"/>
                    <a:pt x="41432" y="6703"/>
                  </a:cubicBezTo>
                  <a:lnTo>
                    <a:pt x="41374" y="5604"/>
                  </a:lnTo>
                  <a:lnTo>
                    <a:pt x="41363" y="5051"/>
                  </a:lnTo>
                  <a:lnTo>
                    <a:pt x="41205" y="4562"/>
                  </a:lnTo>
                  <a:lnTo>
                    <a:pt x="40933" y="3575"/>
                  </a:lnTo>
                  <a:cubicBezTo>
                    <a:pt x="40780" y="3280"/>
                    <a:pt x="40579" y="3006"/>
                    <a:pt x="40417" y="2715"/>
                  </a:cubicBezTo>
                  <a:cubicBezTo>
                    <a:pt x="40178" y="2095"/>
                    <a:pt x="39524" y="1690"/>
                    <a:pt x="39098" y="1174"/>
                  </a:cubicBezTo>
                  <a:cubicBezTo>
                    <a:pt x="38866" y="929"/>
                    <a:pt x="38475" y="772"/>
                    <a:pt x="38186" y="561"/>
                  </a:cubicBezTo>
                  <a:cubicBezTo>
                    <a:pt x="37851" y="377"/>
                    <a:pt x="37637" y="122"/>
                    <a:pt x="37206" y="0"/>
                  </a:cubicBezTo>
                  <a:lnTo>
                    <a:pt x="35891" y="793"/>
                  </a:lnTo>
                  <a:cubicBezTo>
                    <a:pt x="36308" y="910"/>
                    <a:pt x="36506" y="1161"/>
                    <a:pt x="36828" y="1339"/>
                  </a:cubicBezTo>
                  <a:cubicBezTo>
                    <a:pt x="37103" y="1545"/>
                    <a:pt x="37483" y="1695"/>
                    <a:pt x="37702" y="193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4512975" y="1769675"/>
              <a:ext cx="918150" cy="924550"/>
            </a:xfrm>
            <a:custGeom>
              <a:avLst/>
              <a:gdLst/>
              <a:ahLst/>
              <a:cxnLst/>
              <a:rect l="l" t="t" r="r" b="b"/>
              <a:pathLst>
                <a:path w="36726" h="36982" extrusionOk="0">
                  <a:moveTo>
                    <a:pt x="33388" y="1830"/>
                  </a:moveTo>
                  <a:cubicBezTo>
                    <a:pt x="33716" y="2289"/>
                    <a:pt x="34284" y="2629"/>
                    <a:pt x="34451" y="3175"/>
                  </a:cubicBezTo>
                  <a:lnTo>
                    <a:pt x="34869" y="3920"/>
                  </a:lnTo>
                  <a:cubicBezTo>
                    <a:pt x="34920" y="4210"/>
                    <a:pt x="34986" y="4496"/>
                    <a:pt x="35062" y="4776"/>
                  </a:cubicBezTo>
                  <a:lnTo>
                    <a:pt x="35190" y="5194"/>
                  </a:lnTo>
                  <a:lnTo>
                    <a:pt x="35175" y="5673"/>
                  </a:lnTo>
                  <a:cubicBezTo>
                    <a:pt x="35171" y="5991"/>
                    <a:pt x="35179" y="6305"/>
                    <a:pt x="35200" y="6616"/>
                  </a:cubicBezTo>
                  <a:cubicBezTo>
                    <a:pt x="34913" y="9311"/>
                    <a:pt x="33194" y="12556"/>
                    <a:pt x="30186" y="16103"/>
                  </a:cubicBezTo>
                  <a:cubicBezTo>
                    <a:pt x="27044" y="19742"/>
                    <a:pt x="22594" y="23466"/>
                    <a:pt x="17405" y="26982"/>
                  </a:cubicBezTo>
                  <a:cubicBezTo>
                    <a:pt x="12116" y="30516"/>
                    <a:pt x="6045" y="33681"/>
                    <a:pt x="52" y="36178"/>
                  </a:cubicBezTo>
                  <a:lnTo>
                    <a:pt x="1" y="36982"/>
                  </a:lnTo>
                  <a:cubicBezTo>
                    <a:pt x="6280" y="34370"/>
                    <a:pt x="12637" y="31053"/>
                    <a:pt x="18176" y="27348"/>
                  </a:cubicBezTo>
                  <a:cubicBezTo>
                    <a:pt x="23612" y="23664"/>
                    <a:pt x="28267" y="19757"/>
                    <a:pt x="31536" y="15953"/>
                  </a:cubicBezTo>
                  <a:cubicBezTo>
                    <a:pt x="34669" y="12248"/>
                    <a:pt x="36449" y="8854"/>
                    <a:pt x="36725" y="6045"/>
                  </a:cubicBezTo>
                  <a:cubicBezTo>
                    <a:pt x="36703" y="5720"/>
                    <a:pt x="36692" y="5393"/>
                    <a:pt x="36694" y="5062"/>
                  </a:cubicBezTo>
                  <a:lnTo>
                    <a:pt x="36702" y="4565"/>
                  </a:lnTo>
                  <a:lnTo>
                    <a:pt x="36568" y="4128"/>
                  </a:lnTo>
                  <a:cubicBezTo>
                    <a:pt x="36485" y="3837"/>
                    <a:pt x="36415" y="3541"/>
                    <a:pt x="36356" y="3241"/>
                  </a:cubicBezTo>
                  <a:lnTo>
                    <a:pt x="35913" y="2465"/>
                  </a:lnTo>
                  <a:cubicBezTo>
                    <a:pt x="35729" y="1900"/>
                    <a:pt x="35139" y="1543"/>
                    <a:pt x="34788" y="1070"/>
                  </a:cubicBezTo>
                  <a:cubicBezTo>
                    <a:pt x="34593" y="845"/>
                    <a:pt x="34240" y="708"/>
                    <a:pt x="33993" y="514"/>
                  </a:cubicBezTo>
                  <a:cubicBezTo>
                    <a:pt x="33698" y="348"/>
                    <a:pt x="33528" y="108"/>
                    <a:pt x="33142" y="0"/>
                  </a:cubicBezTo>
                  <a:lnTo>
                    <a:pt x="31822" y="797"/>
                  </a:lnTo>
                  <a:cubicBezTo>
                    <a:pt x="32194" y="900"/>
                    <a:pt x="32349" y="1134"/>
                    <a:pt x="32630" y="1293"/>
                  </a:cubicBezTo>
                  <a:cubicBezTo>
                    <a:pt x="32865" y="1482"/>
                    <a:pt x="33205" y="1611"/>
                    <a:pt x="33388" y="183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3827950" y="1673750"/>
              <a:ext cx="1552675" cy="627325"/>
            </a:xfrm>
            <a:custGeom>
              <a:avLst/>
              <a:gdLst/>
              <a:ahLst/>
              <a:cxnLst/>
              <a:rect l="l" t="t" r="r" b="b"/>
              <a:pathLst>
                <a:path w="62107" h="25093" extrusionOk="0">
                  <a:moveTo>
                    <a:pt x="14987" y="14620"/>
                  </a:moveTo>
                  <a:cubicBezTo>
                    <a:pt x="17602" y="12986"/>
                    <a:pt x="20411" y="11499"/>
                    <a:pt x="23206" y="10061"/>
                  </a:cubicBezTo>
                  <a:lnTo>
                    <a:pt x="25331" y="9039"/>
                  </a:lnTo>
                  <a:cubicBezTo>
                    <a:pt x="25685" y="8870"/>
                    <a:pt x="26038" y="8688"/>
                    <a:pt x="26394" y="8528"/>
                  </a:cubicBezTo>
                  <a:lnTo>
                    <a:pt x="27463" y="8059"/>
                  </a:lnTo>
                  <a:lnTo>
                    <a:pt x="29602" y="7105"/>
                  </a:lnTo>
                  <a:lnTo>
                    <a:pt x="31737" y="6251"/>
                  </a:lnTo>
                  <a:cubicBezTo>
                    <a:pt x="37475" y="3929"/>
                    <a:pt x="43061" y="2362"/>
                    <a:pt x="48083" y="1510"/>
                  </a:cubicBezTo>
                  <a:cubicBezTo>
                    <a:pt x="49419" y="1228"/>
                    <a:pt x="50536" y="1181"/>
                    <a:pt x="51779" y="1011"/>
                  </a:cubicBezTo>
                  <a:cubicBezTo>
                    <a:pt x="52426" y="905"/>
                    <a:pt x="52919" y="939"/>
                    <a:pt x="53498" y="899"/>
                  </a:cubicBezTo>
                  <a:cubicBezTo>
                    <a:pt x="54050" y="881"/>
                    <a:pt x="54649" y="827"/>
                    <a:pt x="55189" y="822"/>
                  </a:cubicBezTo>
                  <a:lnTo>
                    <a:pt x="56733" y="881"/>
                  </a:lnTo>
                  <a:lnTo>
                    <a:pt x="57526" y="899"/>
                  </a:lnTo>
                  <a:lnTo>
                    <a:pt x="58217" y="996"/>
                  </a:lnTo>
                  <a:lnTo>
                    <a:pt x="59637" y="1174"/>
                  </a:lnTo>
                  <a:cubicBezTo>
                    <a:pt x="60091" y="1250"/>
                    <a:pt x="60459" y="1387"/>
                    <a:pt x="60890" y="1483"/>
                  </a:cubicBezTo>
                  <a:lnTo>
                    <a:pt x="62106" y="667"/>
                  </a:lnTo>
                  <a:cubicBezTo>
                    <a:pt x="61659" y="570"/>
                    <a:pt x="61270" y="431"/>
                    <a:pt x="60799" y="353"/>
                  </a:cubicBezTo>
                  <a:lnTo>
                    <a:pt x="59320" y="172"/>
                  </a:lnTo>
                  <a:lnTo>
                    <a:pt x="58598" y="74"/>
                  </a:lnTo>
                  <a:lnTo>
                    <a:pt x="57774" y="57"/>
                  </a:lnTo>
                  <a:lnTo>
                    <a:pt x="56168" y="1"/>
                  </a:lnTo>
                  <a:cubicBezTo>
                    <a:pt x="55606" y="6"/>
                    <a:pt x="54987" y="62"/>
                    <a:pt x="54411" y="82"/>
                  </a:cubicBezTo>
                  <a:cubicBezTo>
                    <a:pt x="53811" y="125"/>
                    <a:pt x="53294" y="94"/>
                    <a:pt x="52625" y="202"/>
                  </a:cubicBezTo>
                  <a:cubicBezTo>
                    <a:pt x="51338" y="379"/>
                    <a:pt x="50174" y="434"/>
                    <a:pt x="48791" y="725"/>
                  </a:cubicBezTo>
                  <a:cubicBezTo>
                    <a:pt x="43586" y="1614"/>
                    <a:pt x="37790" y="3248"/>
                    <a:pt x="31849" y="5652"/>
                  </a:cubicBezTo>
                  <a:lnTo>
                    <a:pt x="29638" y="6538"/>
                  </a:lnTo>
                  <a:lnTo>
                    <a:pt x="27423" y="7525"/>
                  </a:lnTo>
                  <a:lnTo>
                    <a:pt x="26316" y="8011"/>
                  </a:lnTo>
                  <a:cubicBezTo>
                    <a:pt x="25947" y="8177"/>
                    <a:pt x="25582" y="8364"/>
                    <a:pt x="25215" y="8539"/>
                  </a:cubicBezTo>
                  <a:lnTo>
                    <a:pt x="23017" y="9598"/>
                  </a:lnTo>
                  <a:cubicBezTo>
                    <a:pt x="20123" y="11086"/>
                    <a:pt x="17216" y="12625"/>
                    <a:pt x="14507" y="14315"/>
                  </a:cubicBezTo>
                  <a:cubicBezTo>
                    <a:pt x="11716" y="15970"/>
                    <a:pt x="9180" y="17756"/>
                    <a:pt x="6686" y="19541"/>
                  </a:cubicBezTo>
                  <a:cubicBezTo>
                    <a:pt x="4321" y="21363"/>
                    <a:pt x="1949" y="23218"/>
                    <a:pt x="1" y="25092"/>
                  </a:cubicBezTo>
                  <a:lnTo>
                    <a:pt x="999" y="25024"/>
                  </a:lnTo>
                  <a:cubicBezTo>
                    <a:pt x="2874" y="23214"/>
                    <a:pt x="5164" y="21425"/>
                    <a:pt x="7440" y="19665"/>
                  </a:cubicBezTo>
                  <a:cubicBezTo>
                    <a:pt x="9849" y="17943"/>
                    <a:pt x="12291" y="16217"/>
                    <a:pt x="14987" y="1462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3902475" y="1735025"/>
              <a:ext cx="1387625" cy="560975"/>
            </a:xfrm>
            <a:custGeom>
              <a:avLst/>
              <a:gdLst/>
              <a:ahLst/>
              <a:cxnLst/>
              <a:rect l="l" t="t" r="r" b="b"/>
              <a:pathLst>
                <a:path w="55505" h="22439" extrusionOk="0">
                  <a:moveTo>
                    <a:pt x="6726" y="17588"/>
                  </a:moveTo>
                  <a:cubicBezTo>
                    <a:pt x="8876" y="16052"/>
                    <a:pt x="11038" y="14509"/>
                    <a:pt x="13451" y="13083"/>
                  </a:cubicBezTo>
                  <a:cubicBezTo>
                    <a:pt x="15781" y="11619"/>
                    <a:pt x="18299" y="10293"/>
                    <a:pt x="20796" y="9003"/>
                  </a:cubicBezTo>
                  <a:cubicBezTo>
                    <a:pt x="21431" y="8702"/>
                    <a:pt x="22065" y="8399"/>
                    <a:pt x="22698" y="8090"/>
                  </a:cubicBezTo>
                  <a:cubicBezTo>
                    <a:pt x="23015" y="7938"/>
                    <a:pt x="23330" y="7774"/>
                    <a:pt x="23648" y="7631"/>
                  </a:cubicBezTo>
                  <a:lnTo>
                    <a:pt x="24604" y="7214"/>
                  </a:lnTo>
                  <a:cubicBezTo>
                    <a:pt x="25242" y="6935"/>
                    <a:pt x="25879" y="6649"/>
                    <a:pt x="26517" y="6360"/>
                  </a:cubicBezTo>
                  <a:cubicBezTo>
                    <a:pt x="27152" y="6112"/>
                    <a:pt x="27787" y="5860"/>
                    <a:pt x="28423" y="5602"/>
                  </a:cubicBezTo>
                  <a:cubicBezTo>
                    <a:pt x="33550" y="3528"/>
                    <a:pt x="38505" y="2157"/>
                    <a:pt x="42979" y="1413"/>
                  </a:cubicBezTo>
                  <a:cubicBezTo>
                    <a:pt x="44175" y="1157"/>
                    <a:pt x="45153" y="1136"/>
                    <a:pt x="46264" y="981"/>
                  </a:cubicBezTo>
                  <a:cubicBezTo>
                    <a:pt x="46846" y="884"/>
                    <a:pt x="47271" y="927"/>
                    <a:pt x="47783" y="893"/>
                  </a:cubicBezTo>
                  <a:cubicBezTo>
                    <a:pt x="48270" y="882"/>
                    <a:pt x="48804" y="831"/>
                    <a:pt x="49281" y="831"/>
                  </a:cubicBezTo>
                  <a:cubicBezTo>
                    <a:pt x="49724" y="860"/>
                    <a:pt x="50174" y="882"/>
                    <a:pt x="50636" y="897"/>
                  </a:cubicBezTo>
                  <a:lnTo>
                    <a:pt x="51338" y="913"/>
                  </a:lnTo>
                  <a:lnTo>
                    <a:pt x="51941" y="1009"/>
                  </a:lnTo>
                  <a:cubicBezTo>
                    <a:pt x="52346" y="1071"/>
                    <a:pt x="52763" y="1126"/>
                    <a:pt x="53189" y="1175"/>
                  </a:cubicBezTo>
                  <a:cubicBezTo>
                    <a:pt x="53587" y="1245"/>
                    <a:pt x="53902" y="1376"/>
                    <a:pt x="54280" y="1463"/>
                  </a:cubicBezTo>
                  <a:lnTo>
                    <a:pt x="55505" y="643"/>
                  </a:lnTo>
                  <a:cubicBezTo>
                    <a:pt x="55110" y="552"/>
                    <a:pt x="54776" y="420"/>
                    <a:pt x="54359" y="347"/>
                  </a:cubicBezTo>
                  <a:cubicBezTo>
                    <a:pt x="53913" y="296"/>
                    <a:pt x="53478" y="240"/>
                    <a:pt x="53053" y="177"/>
                  </a:cubicBezTo>
                  <a:lnTo>
                    <a:pt x="52421" y="80"/>
                  </a:lnTo>
                  <a:lnTo>
                    <a:pt x="51688" y="64"/>
                  </a:lnTo>
                  <a:cubicBezTo>
                    <a:pt x="51205" y="49"/>
                    <a:pt x="50732" y="28"/>
                    <a:pt x="50270" y="0"/>
                  </a:cubicBezTo>
                  <a:cubicBezTo>
                    <a:pt x="49772" y="3"/>
                    <a:pt x="49217" y="53"/>
                    <a:pt x="48706" y="67"/>
                  </a:cubicBezTo>
                  <a:cubicBezTo>
                    <a:pt x="48172" y="103"/>
                    <a:pt x="47724" y="63"/>
                    <a:pt x="47120" y="163"/>
                  </a:cubicBezTo>
                  <a:cubicBezTo>
                    <a:pt x="45965" y="323"/>
                    <a:pt x="44941" y="352"/>
                    <a:pt x="43697" y="616"/>
                  </a:cubicBezTo>
                  <a:cubicBezTo>
                    <a:pt x="39038" y="1397"/>
                    <a:pt x="33870" y="2834"/>
                    <a:pt x="28536" y="4992"/>
                  </a:cubicBezTo>
                  <a:cubicBezTo>
                    <a:pt x="27874" y="5260"/>
                    <a:pt x="27212" y="5524"/>
                    <a:pt x="26552" y="5783"/>
                  </a:cubicBezTo>
                  <a:cubicBezTo>
                    <a:pt x="25887" y="6083"/>
                    <a:pt x="25224" y="6379"/>
                    <a:pt x="24563" y="6671"/>
                  </a:cubicBezTo>
                  <a:lnTo>
                    <a:pt x="23568" y="7104"/>
                  </a:lnTo>
                  <a:cubicBezTo>
                    <a:pt x="23237" y="7254"/>
                    <a:pt x="22909" y="7425"/>
                    <a:pt x="22580" y="7581"/>
                  </a:cubicBezTo>
                  <a:cubicBezTo>
                    <a:pt x="21922" y="7903"/>
                    <a:pt x="21262" y="8219"/>
                    <a:pt x="20602" y="8531"/>
                  </a:cubicBezTo>
                  <a:cubicBezTo>
                    <a:pt x="18004" y="9872"/>
                    <a:pt x="15387" y="11252"/>
                    <a:pt x="12961" y="12774"/>
                  </a:cubicBezTo>
                  <a:cubicBezTo>
                    <a:pt x="10453" y="14258"/>
                    <a:pt x="8196" y="15863"/>
                    <a:pt x="5958" y="17461"/>
                  </a:cubicBezTo>
                  <a:cubicBezTo>
                    <a:pt x="3857" y="19096"/>
                    <a:pt x="1729" y="20755"/>
                    <a:pt x="1" y="22438"/>
                  </a:cubicBezTo>
                  <a:lnTo>
                    <a:pt x="1014" y="22369"/>
                  </a:lnTo>
                  <a:cubicBezTo>
                    <a:pt x="2669" y="20750"/>
                    <a:pt x="4715" y="19158"/>
                    <a:pt x="6726" y="1758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3014650" y="2421650"/>
              <a:ext cx="82750" cy="17575"/>
            </a:xfrm>
            <a:custGeom>
              <a:avLst/>
              <a:gdLst/>
              <a:ahLst/>
              <a:cxnLst/>
              <a:rect l="l" t="t" r="r" b="b"/>
              <a:pathLst>
                <a:path w="3310" h="703" extrusionOk="0">
                  <a:moveTo>
                    <a:pt x="0" y="703"/>
                  </a:moveTo>
                  <a:lnTo>
                    <a:pt x="2943" y="345"/>
                  </a:lnTo>
                  <a:lnTo>
                    <a:pt x="3309" y="0"/>
                  </a:lnTo>
                  <a:lnTo>
                    <a:pt x="388" y="3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2993300" y="2440600"/>
              <a:ext cx="83925" cy="18600"/>
            </a:xfrm>
            <a:custGeom>
              <a:avLst/>
              <a:gdLst/>
              <a:ahLst/>
              <a:cxnLst/>
              <a:rect l="l" t="t" r="r" b="b"/>
              <a:pathLst>
                <a:path w="3357" h="744" extrusionOk="0">
                  <a:moveTo>
                    <a:pt x="0" y="743"/>
                  </a:moveTo>
                  <a:lnTo>
                    <a:pt x="2989" y="346"/>
                  </a:lnTo>
                  <a:lnTo>
                    <a:pt x="3356" y="1"/>
                  </a:lnTo>
                  <a:lnTo>
                    <a:pt x="389" y="3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2972400" y="2459650"/>
              <a:ext cx="84575" cy="19525"/>
            </a:xfrm>
            <a:custGeom>
              <a:avLst/>
              <a:gdLst/>
              <a:ahLst/>
              <a:cxnLst/>
              <a:rect l="l" t="t" r="r" b="b"/>
              <a:pathLst>
                <a:path w="3383" h="781" extrusionOk="0">
                  <a:moveTo>
                    <a:pt x="0" y="780"/>
                  </a:moveTo>
                  <a:lnTo>
                    <a:pt x="3035" y="344"/>
                  </a:lnTo>
                  <a:lnTo>
                    <a:pt x="3383" y="0"/>
                  </a:lnTo>
                  <a:lnTo>
                    <a:pt x="369" y="4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2952050" y="2478600"/>
              <a:ext cx="85800" cy="20550"/>
            </a:xfrm>
            <a:custGeom>
              <a:avLst/>
              <a:gdLst/>
              <a:ahLst/>
              <a:cxnLst/>
              <a:rect l="l" t="t" r="r" b="b"/>
              <a:pathLst>
                <a:path w="3432" h="822" extrusionOk="0">
                  <a:moveTo>
                    <a:pt x="0" y="822"/>
                  </a:moveTo>
                  <a:lnTo>
                    <a:pt x="3081" y="346"/>
                  </a:lnTo>
                  <a:lnTo>
                    <a:pt x="3431" y="0"/>
                  </a:lnTo>
                  <a:lnTo>
                    <a:pt x="371" y="4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2931575" y="2497625"/>
              <a:ext cx="87025" cy="21600"/>
            </a:xfrm>
            <a:custGeom>
              <a:avLst/>
              <a:gdLst/>
              <a:ahLst/>
              <a:cxnLst/>
              <a:rect l="l" t="t" r="r" b="b"/>
              <a:pathLst>
                <a:path w="3481" h="864" extrusionOk="0">
                  <a:moveTo>
                    <a:pt x="1" y="863"/>
                  </a:moveTo>
                  <a:lnTo>
                    <a:pt x="3129" y="348"/>
                  </a:lnTo>
                  <a:lnTo>
                    <a:pt x="3480" y="1"/>
                  </a:lnTo>
                  <a:lnTo>
                    <a:pt x="373" y="4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2911650" y="2516775"/>
              <a:ext cx="87625" cy="22500"/>
            </a:xfrm>
            <a:custGeom>
              <a:avLst/>
              <a:gdLst/>
              <a:ahLst/>
              <a:cxnLst/>
              <a:rect l="l" t="t" r="r" b="b"/>
              <a:pathLst>
                <a:path w="3505" h="900" extrusionOk="0">
                  <a:moveTo>
                    <a:pt x="1" y="900"/>
                  </a:moveTo>
                  <a:lnTo>
                    <a:pt x="3174" y="345"/>
                  </a:lnTo>
                  <a:lnTo>
                    <a:pt x="3504" y="0"/>
                  </a:lnTo>
                  <a:lnTo>
                    <a:pt x="351" y="5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2892250" y="2535750"/>
              <a:ext cx="88825" cy="23575"/>
            </a:xfrm>
            <a:custGeom>
              <a:avLst/>
              <a:gdLst/>
              <a:ahLst/>
              <a:cxnLst/>
              <a:rect l="l" t="t" r="r" b="b"/>
              <a:pathLst>
                <a:path w="3553" h="943" extrusionOk="0">
                  <a:moveTo>
                    <a:pt x="1" y="943"/>
                  </a:moveTo>
                  <a:lnTo>
                    <a:pt x="3220" y="347"/>
                  </a:lnTo>
                  <a:lnTo>
                    <a:pt x="3553" y="0"/>
                  </a:lnTo>
                  <a:lnTo>
                    <a:pt x="353" y="57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2872750" y="2554825"/>
              <a:ext cx="90000" cy="24650"/>
            </a:xfrm>
            <a:custGeom>
              <a:avLst/>
              <a:gdLst/>
              <a:ahLst/>
              <a:cxnLst/>
              <a:rect l="l" t="t" r="r" b="b"/>
              <a:pathLst>
                <a:path w="3600" h="986" extrusionOk="0">
                  <a:moveTo>
                    <a:pt x="0" y="986"/>
                  </a:moveTo>
                  <a:lnTo>
                    <a:pt x="3265" y="349"/>
                  </a:lnTo>
                  <a:lnTo>
                    <a:pt x="3600" y="1"/>
                  </a:lnTo>
                  <a:lnTo>
                    <a:pt x="355" y="6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2853900" y="2574000"/>
              <a:ext cx="90550" cy="25600"/>
            </a:xfrm>
            <a:custGeom>
              <a:avLst/>
              <a:gdLst/>
              <a:ahLst/>
              <a:cxnLst/>
              <a:rect l="l" t="t" r="r" b="b"/>
              <a:pathLst>
                <a:path w="3622" h="1024" extrusionOk="0">
                  <a:moveTo>
                    <a:pt x="0" y="1023"/>
                  </a:moveTo>
                  <a:lnTo>
                    <a:pt x="3310" y="346"/>
                  </a:lnTo>
                  <a:lnTo>
                    <a:pt x="3622" y="1"/>
                  </a:lnTo>
                  <a:lnTo>
                    <a:pt x="333" y="6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2835500" y="2593000"/>
              <a:ext cx="91750" cy="26700"/>
            </a:xfrm>
            <a:custGeom>
              <a:avLst/>
              <a:gdLst/>
              <a:ahLst/>
              <a:cxnLst/>
              <a:rect l="l" t="t" r="r" b="b"/>
              <a:pathLst>
                <a:path w="3670" h="1068" extrusionOk="0">
                  <a:moveTo>
                    <a:pt x="0" y="1068"/>
                  </a:moveTo>
                  <a:lnTo>
                    <a:pt x="3355" y="348"/>
                  </a:lnTo>
                  <a:lnTo>
                    <a:pt x="3669" y="1"/>
                  </a:lnTo>
                  <a:lnTo>
                    <a:pt x="335" y="7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2817000" y="2612125"/>
              <a:ext cx="92925" cy="27775"/>
            </a:xfrm>
            <a:custGeom>
              <a:avLst/>
              <a:gdLst/>
              <a:ahLst/>
              <a:cxnLst/>
              <a:rect l="l" t="t" r="r" b="b"/>
              <a:pathLst>
                <a:path w="3717" h="1111" extrusionOk="0">
                  <a:moveTo>
                    <a:pt x="1" y="1110"/>
                  </a:moveTo>
                  <a:lnTo>
                    <a:pt x="3399" y="350"/>
                  </a:lnTo>
                  <a:lnTo>
                    <a:pt x="3716" y="0"/>
                  </a:lnTo>
                  <a:lnTo>
                    <a:pt x="338" y="7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799300" y="2631300"/>
              <a:ext cx="93450" cy="28700"/>
            </a:xfrm>
            <a:custGeom>
              <a:avLst/>
              <a:gdLst/>
              <a:ahLst/>
              <a:cxnLst/>
              <a:rect l="l" t="t" r="r" b="b"/>
              <a:pathLst>
                <a:path w="3738" h="1148" extrusionOk="0">
                  <a:moveTo>
                    <a:pt x="0" y="1148"/>
                  </a:moveTo>
                  <a:lnTo>
                    <a:pt x="3444" y="345"/>
                  </a:lnTo>
                  <a:lnTo>
                    <a:pt x="3738" y="0"/>
                  </a:lnTo>
                  <a:lnTo>
                    <a:pt x="314" y="7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2781975" y="2650300"/>
              <a:ext cx="94575" cy="29825"/>
            </a:xfrm>
            <a:custGeom>
              <a:avLst/>
              <a:gdLst/>
              <a:ahLst/>
              <a:cxnLst/>
              <a:rect l="l" t="t" r="r" b="b"/>
              <a:pathLst>
                <a:path w="3783" h="1193" extrusionOk="0">
                  <a:moveTo>
                    <a:pt x="0" y="1192"/>
                  </a:moveTo>
                  <a:lnTo>
                    <a:pt x="3487" y="347"/>
                  </a:lnTo>
                  <a:lnTo>
                    <a:pt x="3783" y="0"/>
                  </a:lnTo>
                  <a:lnTo>
                    <a:pt x="316" y="82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2764525" y="2669400"/>
              <a:ext cx="95725" cy="30950"/>
            </a:xfrm>
            <a:custGeom>
              <a:avLst/>
              <a:gdLst/>
              <a:ahLst/>
              <a:cxnLst/>
              <a:rect l="l" t="t" r="r" b="b"/>
              <a:pathLst>
                <a:path w="3829" h="1238" extrusionOk="0">
                  <a:moveTo>
                    <a:pt x="0" y="1237"/>
                  </a:moveTo>
                  <a:lnTo>
                    <a:pt x="3530" y="349"/>
                  </a:lnTo>
                  <a:lnTo>
                    <a:pt x="3828" y="1"/>
                  </a:lnTo>
                  <a:lnTo>
                    <a:pt x="318" y="8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2748050" y="2688500"/>
              <a:ext cx="96200" cy="31900"/>
            </a:xfrm>
            <a:custGeom>
              <a:avLst/>
              <a:gdLst/>
              <a:ahLst/>
              <a:cxnLst/>
              <a:rect l="l" t="t" r="r" b="b"/>
              <a:pathLst>
                <a:path w="3848" h="1276" extrusionOk="0">
                  <a:moveTo>
                    <a:pt x="1" y="1276"/>
                  </a:moveTo>
                  <a:lnTo>
                    <a:pt x="3574" y="345"/>
                  </a:lnTo>
                  <a:lnTo>
                    <a:pt x="3848" y="0"/>
                  </a:lnTo>
                  <a:lnTo>
                    <a:pt x="295" y="9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2731825" y="2707475"/>
              <a:ext cx="97325" cy="33025"/>
            </a:xfrm>
            <a:custGeom>
              <a:avLst/>
              <a:gdLst/>
              <a:ahLst/>
              <a:cxnLst/>
              <a:rect l="l" t="t" r="r" b="b"/>
              <a:pathLst>
                <a:path w="3893" h="1321" extrusionOk="0">
                  <a:moveTo>
                    <a:pt x="0" y="1320"/>
                  </a:moveTo>
                  <a:lnTo>
                    <a:pt x="3615" y="347"/>
                  </a:lnTo>
                  <a:lnTo>
                    <a:pt x="3892" y="1"/>
                  </a:lnTo>
                  <a:lnTo>
                    <a:pt x="296" y="95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2715500" y="2726575"/>
              <a:ext cx="98400" cy="34125"/>
            </a:xfrm>
            <a:custGeom>
              <a:avLst/>
              <a:gdLst/>
              <a:ahLst/>
              <a:cxnLst/>
              <a:rect l="l" t="t" r="r" b="b"/>
              <a:pathLst>
                <a:path w="3936" h="1365" extrusionOk="0">
                  <a:moveTo>
                    <a:pt x="0" y="1365"/>
                  </a:moveTo>
                  <a:lnTo>
                    <a:pt x="3657" y="348"/>
                  </a:lnTo>
                  <a:lnTo>
                    <a:pt x="3936" y="0"/>
                  </a:lnTo>
                  <a:lnTo>
                    <a:pt x="297" y="99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2700350" y="2745575"/>
              <a:ext cx="98875" cy="35100"/>
            </a:xfrm>
            <a:custGeom>
              <a:avLst/>
              <a:gdLst/>
              <a:ahLst/>
              <a:cxnLst/>
              <a:rect l="l" t="t" r="r" b="b"/>
              <a:pathLst>
                <a:path w="3955" h="1404" extrusionOk="0">
                  <a:moveTo>
                    <a:pt x="1" y="1403"/>
                  </a:moveTo>
                  <a:lnTo>
                    <a:pt x="3699" y="343"/>
                  </a:lnTo>
                  <a:lnTo>
                    <a:pt x="3954" y="0"/>
                  </a:lnTo>
                  <a:lnTo>
                    <a:pt x="274" y="10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2685275" y="2764450"/>
              <a:ext cx="99900" cy="36250"/>
            </a:xfrm>
            <a:custGeom>
              <a:avLst/>
              <a:gdLst/>
              <a:ahLst/>
              <a:cxnLst/>
              <a:rect l="l" t="t" r="r" b="b"/>
              <a:pathLst>
                <a:path w="3996" h="1450" extrusionOk="0">
                  <a:moveTo>
                    <a:pt x="0" y="1449"/>
                  </a:moveTo>
                  <a:lnTo>
                    <a:pt x="3740" y="346"/>
                  </a:lnTo>
                  <a:lnTo>
                    <a:pt x="3996" y="0"/>
                  </a:lnTo>
                  <a:lnTo>
                    <a:pt x="275" y="10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2642500" y="2821125"/>
              <a:ext cx="102350" cy="39500"/>
            </a:xfrm>
            <a:custGeom>
              <a:avLst/>
              <a:gdLst/>
              <a:ahLst/>
              <a:cxnLst/>
              <a:rect l="l" t="t" r="r" b="b"/>
              <a:pathLst>
                <a:path w="4094" h="1580" extrusionOk="0">
                  <a:moveTo>
                    <a:pt x="4093" y="1"/>
                  </a:moveTo>
                  <a:lnTo>
                    <a:pt x="253" y="1216"/>
                  </a:lnTo>
                  <a:lnTo>
                    <a:pt x="0" y="1579"/>
                  </a:lnTo>
                  <a:lnTo>
                    <a:pt x="3859" y="34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2628825" y="2840025"/>
              <a:ext cx="103075" cy="40575"/>
            </a:xfrm>
            <a:custGeom>
              <a:avLst/>
              <a:gdLst/>
              <a:ahLst/>
              <a:cxnLst/>
              <a:rect l="l" t="t" r="r" b="b"/>
              <a:pathLst>
                <a:path w="4123" h="1623" extrusionOk="0">
                  <a:moveTo>
                    <a:pt x="4122" y="1"/>
                  </a:moveTo>
                  <a:lnTo>
                    <a:pt x="243" y="1261"/>
                  </a:lnTo>
                  <a:cubicBezTo>
                    <a:pt x="155" y="1383"/>
                    <a:pt x="73" y="1505"/>
                    <a:pt x="1" y="1623"/>
                  </a:cubicBezTo>
                  <a:lnTo>
                    <a:pt x="3898" y="343"/>
                  </a:lnTo>
                  <a:cubicBezTo>
                    <a:pt x="3964" y="231"/>
                    <a:pt x="4041" y="117"/>
                    <a:pt x="4122"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2616300" y="2858700"/>
              <a:ext cx="103675" cy="41600"/>
            </a:xfrm>
            <a:custGeom>
              <a:avLst/>
              <a:gdLst/>
              <a:ahLst/>
              <a:cxnLst/>
              <a:rect l="l" t="t" r="r" b="b"/>
              <a:pathLst>
                <a:path w="4147" h="1664" extrusionOk="0">
                  <a:moveTo>
                    <a:pt x="4146" y="0"/>
                  </a:moveTo>
                  <a:lnTo>
                    <a:pt x="229" y="1305"/>
                  </a:lnTo>
                  <a:lnTo>
                    <a:pt x="0" y="1663"/>
                  </a:lnTo>
                  <a:lnTo>
                    <a:pt x="3936" y="3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2603650" y="2877375"/>
              <a:ext cx="104650" cy="42775"/>
            </a:xfrm>
            <a:custGeom>
              <a:avLst/>
              <a:gdLst/>
              <a:ahLst/>
              <a:cxnLst/>
              <a:rect l="l" t="t" r="r" b="b"/>
              <a:pathLst>
                <a:path w="4186" h="1711" extrusionOk="0">
                  <a:moveTo>
                    <a:pt x="4186" y="0"/>
                  </a:moveTo>
                  <a:lnTo>
                    <a:pt x="230" y="1349"/>
                  </a:lnTo>
                  <a:lnTo>
                    <a:pt x="1" y="1710"/>
                  </a:lnTo>
                  <a:lnTo>
                    <a:pt x="3973" y="3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2591525" y="2896125"/>
              <a:ext cx="105050" cy="43775"/>
            </a:xfrm>
            <a:custGeom>
              <a:avLst/>
              <a:gdLst/>
              <a:ahLst/>
              <a:cxnLst/>
              <a:rect l="l" t="t" r="r" b="b"/>
              <a:pathLst>
                <a:path w="4202" h="1751" extrusionOk="0">
                  <a:moveTo>
                    <a:pt x="4201" y="1"/>
                  </a:moveTo>
                  <a:lnTo>
                    <a:pt x="208" y="1395"/>
                  </a:lnTo>
                  <a:lnTo>
                    <a:pt x="0" y="1750"/>
                  </a:lnTo>
                  <a:lnTo>
                    <a:pt x="4009" y="337"/>
                  </a:lnTo>
                  <a:cubicBezTo>
                    <a:pt x="4074" y="224"/>
                    <a:pt x="4131" y="116"/>
                    <a:pt x="4201"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2580275" y="2914550"/>
              <a:ext cx="105875" cy="44875"/>
            </a:xfrm>
            <a:custGeom>
              <a:avLst/>
              <a:gdLst/>
              <a:ahLst/>
              <a:cxnLst/>
              <a:rect l="l" t="t" r="r" b="b"/>
              <a:pathLst>
                <a:path w="4235" h="1795" extrusionOk="0">
                  <a:moveTo>
                    <a:pt x="4234" y="0"/>
                  </a:moveTo>
                  <a:lnTo>
                    <a:pt x="205" y="1438"/>
                  </a:lnTo>
                  <a:lnTo>
                    <a:pt x="1" y="1794"/>
                  </a:lnTo>
                  <a:lnTo>
                    <a:pt x="4046" y="3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2568925" y="2933025"/>
              <a:ext cx="106825" cy="46075"/>
            </a:xfrm>
            <a:custGeom>
              <a:avLst/>
              <a:gdLst/>
              <a:ahLst/>
              <a:cxnLst/>
              <a:rect l="l" t="t" r="r" b="b"/>
              <a:pathLst>
                <a:path w="4273" h="1843" extrusionOk="0">
                  <a:moveTo>
                    <a:pt x="4272" y="0"/>
                  </a:moveTo>
                  <a:lnTo>
                    <a:pt x="207" y="1484"/>
                  </a:lnTo>
                  <a:lnTo>
                    <a:pt x="1" y="1842"/>
                  </a:lnTo>
                  <a:lnTo>
                    <a:pt x="4082"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2558425" y="2951575"/>
              <a:ext cx="106975" cy="47000"/>
            </a:xfrm>
            <a:custGeom>
              <a:avLst/>
              <a:gdLst/>
              <a:ahLst/>
              <a:cxnLst/>
              <a:rect l="l" t="t" r="r" b="b"/>
              <a:pathLst>
                <a:path w="4279" h="1880" extrusionOk="0">
                  <a:moveTo>
                    <a:pt x="4278" y="1"/>
                  </a:moveTo>
                  <a:lnTo>
                    <a:pt x="180" y="1529"/>
                  </a:lnTo>
                  <a:lnTo>
                    <a:pt x="1" y="1879"/>
                  </a:lnTo>
                  <a:lnTo>
                    <a:pt x="4115" y="3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2548525" y="2969725"/>
              <a:ext cx="107875" cy="48175"/>
            </a:xfrm>
            <a:custGeom>
              <a:avLst/>
              <a:gdLst/>
              <a:ahLst/>
              <a:cxnLst/>
              <a:rect l="l" t="t" r="r" b="b"/>
              <a:pathLst>
                <a:path w="4315" h="1927" extrusionOk="0">
                  <a:moveTo>
                    <a:pt x="4314" y="0"/>
                  </a:moveTo>
                  <a:lnTo>
                    <a:pt x="181" y="1575"/>
                  </a:lnTo>
                  <a:lnTo>
                    <a:pt x="1" y="1926"/>
                  </a:lnTo>
                  <a:lnTo>
                    <a:pt x="4149" y="3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2538550" y="2988025"/>
              <a:ext cx="108725" cy="49350"/>
            </a:xfrm>
            <a:custGeom>
              <a:avLst/>
              <a:gdLst/>
              <a:ahLst/>
              <a:cxnLst/>
              <a:rect l="l" t="t" r="r" b="b"/>
              <a:pathLst>
                <a:path w="4349" h="1974" extrusionOk="0">
                  <a:moveTo>
                    <a:pt x="4349" y="0"/>
                  </a:moveTo>
                  <a:lnTo>
                    <a:pt x="182" y="1619"/>
                  </a:lnTo>
                  <a:lnTo>
                    <a:pt x="1" y="1974"/>
                  </a:lnTo>
                  <a:lnTo>
                    <a:pt x="4181" y="33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2529725" y="3006200"/>
              <a:ext cx="108850" cy="50300"/>
            </a:xfrm>
            <a:custGeom>
              <a:avLst/>
              <a:gdLst/>
              <a:ahLst/>
              <a:cxnLst/>
              <a:rect l="l" t="t" r="r" b="b"/>
              <a:pathLst>
                <a:path w="4354" h="2012" extrusionOk="0">
                  <a:moveTo>
                    <a:pt x="4353" y="1"/>
                  </a:moveTo>
                  <a:lnTo>
                    <a:pt x="155" y="1666"/>
                  </a:lnTo>
                  <a:lnTo>
                    <a:pt x="1" y="2011"/>
                  </a:lnTo>
                  <a:lnTo>
                    <a:pt x="4214" y="32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2521225" y="3024100"/>
              <a:ext cx="109650" cy="51475"/>
            </a:xfrm>
            <a:custGeom>
              <a:avLst/>
              <a:gdLst/>
              <a:ahLst/>
              <a:cxnLst/>
              <a:rect l="l" t="t" r="r" b="b"/>
              <a:pathLst>
                <a:path w="4386" h="2059" extrusionOk="0">
                  <a:moveTo>
                    <a:pt x="1" y="2059"/>
                  </a:moveTo>
                  <a:lnTo>
                    <a:pt x="4245" y="328"/>
                  </a:lnTo>
                  <a:lnTo>
                    <a:pt x="4386" y="1"/>
                  </a:lnTo>
                  <a:lnTo>
                    <a:pt x="156" y="17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2512650" y="3042150"/>
              <a:ext cx="110475" cy="52650"/>
            </a:xfrm>
            <a:custGeom>
              <a:avLst/>
              <a:gdLst/>
              <a:ahLst/>
              <a:cxnLst/>
              <a:rect l="l" t="t" r="r" b="b"/>
              <a:pathLst>
                <a:path w="4419" h="2106" extrusionOk="0">
                  <a:moveTo>
                    <a:pt x="0" y="2105"/>
                  </a:moveTo>
                  <a:lnTo>
                    <a:pt x="4275" y="330"/>
                  </a:lnTo>
                  <a:lnTo>
                    <a:pt x="4418" y="0"/>
                  </a:lnTo>
                  <a:lnTo>
                    <a:pt x="156" y="17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2505600" y="3059975"/>
              <a:ext cx="110475" cy="53550"/>
            </a:xfrm>
            <a:custGeom>
              <a:avLst/>
              <a:gdLst/>
              <a:ahLst/>
              <a:cxnLst/>
              <a:rect l="l" t="t" r="r" b="b"/>
              <a:pathLst>
                <a:path w="4419" h="2142" extrusionOk="0">
                  <a:moveTo>
                    <a:pt x="0" y="2141"/>
                  </a:moveTo>
                  <a:lnTo>
                    <a:pt x="4305" y="319"/>
                  </a:lnTo>
                  <a:lnTo>
                    <a:pt x="4419" y="0"/>
                  </a:lnTo>
                  <a:lnTo>
                    <a:pt x="128" y="18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2498550" y="3077575"/>
              <a:ext cx="111250" cy="54725"/>
            </a:xfrm>
            <a:custGeom>
              <a:avLst/>
              <a:gdLst/>
              <a:ahLst/>
              <a:cxnLst/>
              <a:rect l="l" t="t" r="r" b="b"/>
              <a:pathLst>
                <a:path w="4450" h="2189" extrusionOk="0">
                  <a:moveTo>
                    <a:pt x="0" y="2189"/>
                  </a:moveTo>
                  <a:lnTo>
                    <a:pt x="4333" y="322"/>
                  </a:lnTo>
                  <a:lnTo>
                    <a:pt x="4449" y="1"/>
                  </a:lnTo>
                  <a:lnTo>
                    <a:pt x="128" y="184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2491725" y="3095325"/>
              <a:ext cx="111700" cy="55800"/>
            </a:xfrm>
            <a:custGeom>
              <a:avLst/>
              <a:gdLst/>
              <a:ahLst/>
              <a:cxnLst/>
              <a:rect l="l" t="t" r="r" b="b"/>
              <a:pathLst>
                <a:path w="4468" h="2232" extrusionOk="0">
                  <a:moveTo>
                    <a:pt x="0" y="2232"/>
                  </a:moveTo>
                  <a:lnTo>
                    <a:pt x="4361" y="319"/>
                  </a:lnTo>
                  <a:cubicBezTo>
                    <a:pt x="4386" y="217"/>
                    <a:pt x="4428" y="108"/>
                    <a:pt x="4467" y="0"/>
                  </a:cubicBezTo>
                  <a:lnTo>
                    <a:pt x="118" y="1892"/>
                  </a:lnTo>
                  <a:cubicBezTo>
                    <a:pt x="76" y="2007"/>
                    <a:pt x="29" y="2123"/>
                    <a:pt x="0" y="223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2486225" y="3112675"/>
              <a:ext cx="111900" cy="56800"/>
            </a:xfrm>
            <a:custGeom>
              <a:avLst/>
              <a:gdLst/>
              <a:ahLst/>
              <a:cxnLst/>
              <a:rect l="l" t="t" r="r" b="b"/>
              <a:pathLst>
                <a:path w="4476" h="2272" extrusionOk="0">
                  <a:moveTo>
                    <a:pt x="0" y="2272"/>
                  </a:moveTo>
                  <a:lnTo>
                    <a:pt x="4387" y="313"/>
                  </a:lnTo>
                  <a:lnTo>
                    <a:pt x="4476" y="0"/>
                  </a:lnTo>
                  <a:lnTo>
                    <a:pt x="100" y="19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2480650" y="3129950"/>
              <a:ext cx="112600" cy="58000"/>
            </a:xfrm>
            <a:custGeom>
              <a:avLst/>
              <a:gdLst/>
              <a:ahLst/>
              <a:cxnLst/>
              <a:rect l="l" t="t" r="r" b="b"/>
              <a:pathLst>
                <a:path w="4504" h="2320" extrusionOk="0">
                  <a:moveTo>
                    <a:pt x="1" y="2319"/>
                  </a:moveTo>
                  <a:lnTo>
                    <a:pt x="4414" y="316"/>
                  </a:lnTo>
                  <a:lnTo>
                    <a:pt x="4504" y="0"/>
                  </a:lnTo>
                  <a:lnTo>
                    <a:pt x="102" y="198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2475725" y="3147350"/>
              <a:ext cx="112600" cy="58900"/>
            </a:xfrm>
            <a:custGeom>
              <a:avLst/>
              <a:gdLst/>
              <a:ahLst/>
              <a:cxnLst/>
              <a:rect l="l" t="t" r="r" b="b"/>
              <a:pathLst>
                <a:path w="4504" h="2356" extrusionOk="0">
                  <a:moveTo>
                    <a:pt x="0" y="2356"/>
                  </a:moveTo>
                  <a:lnTo>
                    <a:pt x="4438" y="307"/>
                  </a:lnTo>
                  <a:cubicBezTo>
                    <a:pt x="4461" y="205"/>
                    <a:pt x="4472" y="107"/>
                    <a:pt x="4504" y="0"/>
                  </a:cubicBezTo>
                  <a:lnTo>
                    <a:pt x="77" y="2028"/>
                  </a:lnTo>
                  <a:cubicBezTo>
                    <a:pt x="42" y="2142"/>
                    <a:pt x="26" y="2246"/>
                    <a:pt x="0" y="235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2473400" y="3157300"/>
              <a:ext cx="112825" cy="59550"/>
            </a:xfrm>
            <a:custGeom>
              <a:avLst/>
              <a:gdLst/>
              <a:ahLst/>
              <a:cxnLst/>
              <a:rect l="l" t="t" r="r" b="b"/>
              <a:pathLst>
                <a:path w="4513" h="2382" extrusionOk="0">
                  <a:moveTo>
                    <a:pt x="0" y="2381"/>
                  </a:moveTo>
                  <a:lnTo>
                    <a:pt x="4453" y="306"/>
                  </a:lnTo>
                  <a:lnTo>
                    <a:pt x="4513" y="0"/>
                  </a:lnTo>
                  <a:lnTo>
                    <a:pt x="72" y="20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2469425" y="3174125"/>
              <a:ext cx="113450" cy="60775"/>
            </a:xfrm>
            <a:custGeom>
              <a:avLst/>
              <a:gdLst/>
              <a:ahLst/>
              <a:cxnLst/>
              <a:rect l="l" t="t" r="r" b="b"/>
              <a:pathLst>
                <a:path w="4538" h="2431" extrusionOk="0">
                  <a:moveTo>
                    <a:pt x="0" y="2431"/>
                  </a:moveTo>
                  <a:lnTo>
                    <a:pt x="4476" y="309"/>
                  </a:lnTo>
                  <a:lnTo>
                    <a:pt x="4538" y="0"/>
                  </a:lnTo>
                  <a:lnTo>
                    <a:pt x="73" y="210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2465725" y="3191100"/>
              <a:ext cx="113750" cy="61825"/>
            </a:xfrm>
            <a:custGeom>
              <a:avLst/>
              <a:gdLst/>
              <a:ahLst/>
              <a:cxnLst/>
              <a:rect l="l" t="t" r="r" b="b"/>
              <a:pathLst>
                <a:path w="4550" h="2473" extrusionOk="0">
                  <a:moveTo>
                    <a:pt x="1" y="2472"/>
                  </a:moveTo>
                  <a:lnTo>
                    <a:pt x="4497" y="305"/>
                  </a:lnTo>
                  <a:cubicBezTo>
                    <a:pt x="4504" y="209"/>
                    <a:pt x="4528" y="104"/>
                    <a:pt x="4549" y="0"/>
                  </a:cubicBezTo>
                  <a:lnTo>
                    <a:pt x="62" y="2147"/>
                  </a:lnTo>
                  <a:cubicBezTo>
                    <a:pt x="38" y="2257"/>
                    <a:pt x="10" y="2369"/>
                    <a:pt x="1" y="247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2463425" y="3207600"/>
              <a:ext cx="113800" cy="62800"/>
            </a:xfrm>
            <a:custGeom>
              <a:avLst/>
              <a:gdLst/>
              <a:ahLst/>
              <a:cxnLst/>
              <a:rect l="l" t="t" r="r" b="b"/>
              <a:pathLst>
                <a:path w="4552" h="2512" extrusionOk="0">
                  <a:moveTo>
                    <a:pt x="0" y="2511"/>
                  </a:moveTo>
                  <a:lnTo>
                    <a:pt x="4519" y="299"/>
                  </a:lnTo>
                  <a:lnTo>
                    <a:pt x="4552" y="1"/>
                  </a:lnTo>
                  <a:lnTo>
                    <a:pt x="42" y="21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2461075" y="3224025"/>
              <a:ext cx="114325" cy="63950"/>
            </a:xfrm>
            <a:custGeom>
              <a:avLst/>
              <a:gdLst/>
              <a:ahLst/>
              <a:cxnLst/>
              <a:rect l="l" t="t" r="r" b="b"/>
              <a:pathLst>
                <a:path w="4573" h="2558" extrusionOk="0">
                  <a:moveTo>
                    <a:pt x="1" y="2558"/>
                  </a:moveTo>
                  <a:lnTo>
                    <a:pt x="4538" y="300"/>
                  </a:lnTo>
                  <a:lnTo>
                    <a:pt x="4573" y="1"/>
                  </a:lnTo>
                  <a:lnTo>
                    <a:pt x="44" y="22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459375" y="3240575"/>
              <a:ext cx="114150" cy="64800"/>
            </a:xfrm>
            <a:custGeom>
              <a:avLst/>
              <a:gdLst/>
              <a:ahLst/>
              <a:cxnLst/>
              <a:rect l="l" t="t" r="r" b="b"/>
              <a:pathLst>
                <a:path w="4566" h="2592" extrusionOk="0">
                  <a:moveTo>
                    <a:pt x="4565" y="0"/>
                  </a:moveTo>
                  <a:lnTo>
                    <a:pt x="17" y="2282"/>
                  </a:lnTo>
                  <a:cubicBezTo>
                    <a:pt x="3" y="2390"/>
                    <a:pt x="6" y="2489"/>
                    <a:pt x="0" y="2592"/>
                  </a:cubicBezTo>
                  <a:lnTo>
                    <a:pt x="4557" y="289"/>
                  </a:lnTo>
                  <a:cubicBezTo>
                    <a:pt x="4561" y="192"/>
                    <a:pt x="4555" y="100"/>
                    <a:pt x="4565"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2458725" y="3256425"/>
              <a:ext cx="114475" cy="65950"/>
            </a:xfrm>
            <a:custGeom>
              <a:avLst/>
              <a:gdLst/>
              <a:ahLst/>
              <a:cxnLst/>
              <a:rect l="l" t="t" r="r" b="b"/>
              <a:pathLst>
                <a:path w="4579" h="2638" extrusionOk="0">
                  <a:moveTo>
                    <a:pt x="4578" y="0"/>
                  </a:moveTo>
                  <a:lnTo>
                    <a:pt x="12" y="2328"/>
                  </a:lnTo>
                  <a:lnTo>
                    <a:pt x="1" y="2637"/>
                  </a:lnTo>
                  <a:lnTo>
                    <a:pt x="4574" y="2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2458050" y="3272350"/>
              <a:ext cx="114900" cy="67125"/>
            </a:xfrm>
            <a:custGeom>
              <a:avLst/>
              <a:gdLst/>
              <a:ahLst/>
              <a:cxnLst/>
              <a:rect l="l" t="t" r="r" b="b"/>
              <a:pathLst>
                <a:path w="4596" h="2685" extrusionOk="0">
                  <a:moveTo>
                    <a:pt x="4596" y="0"/>
                  </a:moveTo>
                  <a:lnTo>
                    <a:pt x="13" y="2373"/>
                  </a:lnTo>
                  <a:lnTo>
                    <a:pt x="0" y="2685"/>
                  </a:lnTo>
                  <a:lnTo>
                    <a:pt x="4592" y="2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2457950" y="3288275"/>
              <a:ext cx="115650" cy="67925"/>
            </a:xfrm>
            <a:custGeom>
              <a:avLst/>
              <a:gdLst/>
              <a:ahLst/>
              <a:cxnLst/>
              <a:rect l="l" t="t" r="r" b="b"/>
              <a:pathLst>
                <a:path w="4626" h="2717" extrusionOk="0">
                  <a:moveTo>
                    <a:pt x="4599" y="0"/>
                  </a:moveTo>
                  <a:lnTo>
                    <a:pt x="0" y="2418"/>
                  </a:lnTo>
                  <a:lnTo>
                    <a:pt x="19" y="2716"/>
                  </a:lnTo>
                  <a:lnTo>
                    <a:pt x="4625" y="2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2459025" y="3303550"/>
              <a:ext cx="116000" cy="69075"/>
            </a:xfrm>
            <a:custGeom>
              <a:avLst/>
              <a:gdLst/>
              <a:ahLst/>
              <a:cxnLst/>
              <a:rect l="l" t="t" r="r" b="b"/>
              <a:pathLst>
                <a:path w="4640" h="2763" extrusionOk="0">
                  <a:moveTo>
                    <a:pt x="0" y="2463"/>
                  </a:moveTo>
                  <a:lnTo>
                    <a:pt x="19" y="2762"/>
                  </a:lnTo>
                  <a:lnTo>
                    <a:pt x="4639" y="279"/>
                  </a:lnTo>
                  <a:lnTo>
                    <a:pt x="461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2464625" y="3348800"/>
              <a:ext cx="117625" cy="72125"/>
            </a:xfrm>
            <a:custGeom>
              <a:avLst/>
              <a:gdLst/>
              <a:ahLst/>
              <a:cxnLst/>
              <a:rect l="l" t="t" r="r" b="b"/>
              <a:pathLst>
                <a:path w="4705" h="2885" extrusionOk="0">
                  <a:moveTo>
                    <a:pt x="4649" y="0"/>
                  </a:moveTo>
                  <a:lnTo>
                    <a:pt x="1" y="2596"/>
                  </a:lnTo>
                  <a:lnTo>
                    <a:pt x="52" y="2885"/>
                  </a:lnTo>
                  <a:lnTo>
                    <a:pt x="4705" y="2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2467500" y="3363600"/>
              <a:ext cx="117825" cy="73275"/>
            </a:xfrm>
            <a:custGeom>
              <a:avLst/>
              <a:gdLst/>
              <a:ahLst/>
              <a:cxnLst/>
              <a:rect l="l" t="t" r="r" b="b"/>
              <a:pathLst>
                <a:path w="4713" h="2931" extrusionOk="0">
                  <a:moveTo>
                    <a:pt x="4657" y="0"/>
                  </a:moveTo>
                  <a:lnTo>
                    <a:pt x="0" y="2640"/>
                  </a:lnTo>
                  <a:lnTo>
                    <a:pt x="52" y="2931"/>
                  </a:lnTo>
                  <a:lnTo>
                    <a:pt x="4713" y="27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2471350" y="3377975"/>
              <a:ext cx="118825" cy="73975"/>
            </a:xfrm>
            <a:custGeom>
              <a:avLst/>
              <a:gdLst/>
              <a:ahLst/>
              <a:cxnLst/>
              <a:rect l="l" t="t" r="r" b="b"/>
              <a:pathLst>
                <a:path w="4753" h="2959" extrusionOk="0">
                  <a:moveTo>
                    <a:pt x="4664" y="0"/>
                  </a:moveTo>
                  <a:lnTo>
                    <a:pt x="0" y="2684"/>
                  </a:lnTo>
                  <a:lnTo>
                    <a:pt x="85" y="2958"/>
                  </a:lnTo>
                  <a:lnTo>
                    <a:pt x="4753" y="25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2476025" y="3392000"/>
              <a:ext cx="118975" cy="75100"/>
            </a:xfrm>
            <a:custGeom>
              <a:avLst/>
              <a:gdLst/>
              <a:ahLst/>
              <a:cxnLst/>
              <a:rect l="l" t="t" r="r" b="b"/>
              <a:pathLst>
                <a:path w="4759" h="3004" extrusionOk="0">
                  <a:moveTo>
                    <a:pt x="4671" y="0"/>
                  </a:moveTo>
                  <a:lnTo>
                    <a:pt x="1" y="2728"/>
                  </a:lnTo>
                  <a:lnTo>
                    <a:pt x="86" y="3004"/>
                  </a:lnTo>
                  <a:lnTo>
                    <a:pt x="4758" y="2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2480750" y="3406125"/>
              <a:ext cx="119450" cy="76050"/>
            </a:xfrm>
            <a:custGeom>
              <a:avLst/>
              <a:gdLst/>
              <a:ahLst/>
              <a:cxnLst/>
              <a:rect l="l" t="t" r="r" b="b"/>
              <a:pathLst>
                <a:path w="4778" h="3042" extrusionOk="0">
                  <a:moveTo>
                    <a:pt x="4675" y="1"/>
                  </a:moveTo>
                  <a:lnTo>
                    <a:pt x="0" y="2773"/>
                  </a:lnTo>
                  <a:cubicBezTo>
                    <a:pt x="24" y="2865"/>
                    <a:pt x="58" y="2956"/>
                    <a:pt x="101" y="3041"/>
                  </a:cubicBezTo>
                  <a:lnTo>
                    <a:pt x="4778" y="251"/>
                  </a:lnTo>
                  <a:cubicBezTo>
                    <a:pt x="4734" y="172"/>
                    <a:pt x="4700" y="88"/>
                    <a:pt x="4675"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2486850" y="3419625"/>
              <a:ext cx="119950" cy="76900"/>
            </a:xfrm>
            <a:custGeom>
              <a:avLst/>
              <a:gdLst/>
              <a:ahLst/>
              <a:cxnLst/>
              <a:rect l="l" t="t" r="r" b="b"/>
              <a:pathLst>
                <a:path w="4798" h="3076" extrusionOk="0">
                  <a:moveTo>
                    <a:pt x="4677" y="0"/>
                  </a:moveTo>
                  <a:lnTo>
                    <a:pt x="0" y="2814"/>
                  </a:lnTo>
                  <a:lnTo>
                    <a:pt x="119" y="3075"/>
                  </a:lnTo>
                  <a:lnTo>
                    <a:pt x="4797" y="2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2493400" y="3432925"/>
              <a:ext cx="120000" cy="78025"/>
            </a:xfrm>
            <a:custGeom>
              <a:avLst/>
              <a:gdLst/>
              <a:ahLst/>
              <a:cxnLst/>
              <a:rect l="l" t="t" r="r" b="b"/>
              <a:pathLst>
                <a:path w="4800" h="3121" extrusionOk="0">
                  <a:moveTo>
                    <a:pt x="4679" y="1"/>
                  </a:moveTo>
                  <a:lnTo>
                    <a:pt x="1" y="2857"/>
                  </a:lnTo>
                  <a:lnTo>
                    <a:pt x="121" y="3120"/>
                  </a:lnTo>
                  <a:lnTo>
                    <a:pt x="4799" y="2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2500000" y="3446400"/>
              <a:ext cx="120750" cy="78625"/>
            </a:xfrm>
            <a:custGeom>
              <a:avLst/>
              <a:gdLst/>
              <a:ahLst/>
              <a:cxnLst/>
              <a:rect l="l" t="t" r="r" b="b"/>
              <a:pathLst>
                <a:path w="4830" h="3145" extrusionOk="0">
                  <a:moveTo>
                    <a:pt x="4680" y="0"/>
                  </a:moveTo>
                  <a:lnTo>
                    <a:pt x="1" y="2898"/>
                  </a:lnTo>
                  <a:lnTo>
                    <a:pt x="152" y="3145"/>
                  </a:lnTo>
                  <a:lnTo>
                    <a:pt x="4829" y="22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2508400" y="3458875"/>
              <a:ext cx="120775" cy="79675"/>
            </a:xfrm>
            <a:custGeom>
              <a:avLst/>
              <a:gdLst/>
              <a:ahLst/>
              <a:cxnLst/>
              <a:rect l="l" t="t" r="r" b="b"/>
              <a:pathLst>
                <a:path w="4831" h="3187" extrusionOk="0">
                  <a:moveTo>
                    <a:pt x="4677" y="0"/>
                  </a:moveTo>
                  <a:lnTo>
                    <a:pt x="1" y="2940"/>
                  </a:lnTo>
                  <a:lnTo>
                    <a:pt x="156" y="3187"/>
                  </a:lnTo>
                  <a:lnTo>
                    <a:pt x="4830" y="22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2516925" y="3471425"/>
              <a:ext cx="120675" cy="80800"/>
            </a:xfrm>
            <a:custGeom>
              <a:avLst/>
              <a:gdLst/>
              <a:ahLst/>
              <a:cxnLst/>
              <a:rect l="l" t="t" r="r" b="b"/>
              <a:pathLst>
                <a:path w="4827" h="3232" extrusionOk="0">
                  <a:moveTo>
                    <a:pt x="4673" y="1"/>
                  </a:moveTo>
                  <a:lnTo>
                    <a:pt x="0" y="2982"/>
                  </a:lnTo>
                  <a:lnTo>
                    <a:pt x="156" y="3231"/>
                  </a:lnTo>
                  <a:lnTo>
                    <a:pt x="4826" y="2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2525750" y="3483925"/>
              <a:ext cx="121375" cy="81325"/>
            </a:xfrm>
            <a:custGeom>
              <a:avLst/>
              <a:gdLst/>
              <a:ahLst/>
              <a:cxnLst/>
              <a:rect l="l" t="t" r="r" b="b"/>
              <a:pathLst>
                <a:path w="4855" h="3253" extrusionOk="0">
                  <a:moveTo>
                    <a:pt x="4668" y="1"/>
                  </a:moveTo>
                  <a:lnTo>
                    <a:pt x="1" y="3023"/>
                  </a:lnTo>
                  <a:lnTo>
                    <a:pt x="190" y="3253"/>
                  </a:lnTo>
                  <a:lnTo>
                    <a:pt x="4854" y="2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2536175" y="3495550"/>
              <a:ext cx="121225" cy="82375"/>
            </a:xfrm>
            <a:custGeom>
              <a:avLst/>
              <a:gdLst/>
              <a:ahLst/>
              <a:cxnLst/>
              <a:rect l="l" t="t" r="r" b="b"/>
              <a:pathLst>
                <a:path w="4849" h="3295" extrusionOk="0">
                  <a:moveTo>
                    <a:pt x="4661" y="0"/>
                  </a:moveTo>
                  <a:lnTo>
                    <a:pt x="1" y="3064"/>
                  </a:lnTo>
                  <a:lnTo>
                    <a:pt x="193" y="3294"/>
                  </a:lnTo>
                  <a:lnTo>
                    <a:pt x="4848" y="2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2546725" y="3507250"/>
              <a:ext cx="120950" cy="83425"/>
            </a:xfrm>
            <a:custGeom>
              <a:avLst/>
              <a:gdLst/>
              <a:ahLst/>
              <a:cxnLst/>
              <a:rect l="l" t="t" r="r" b="b"/>
              <a:pathLst>
                <a:path w="4838" h="3337" extrusionOk="0">
                  <a:moveTo>
                    <a:pt x="4650" y="1"/>
                  </a:moveTo>
                  <a:lnTo>
                    <a:pt x="0" y="3104"/>
                  </a:lnTo>
                  <a:lnTo>
                    <a:pt x="192" y="3337"/>
                  </a:lnTo>
                  <a:lnTo>
                    <a:pt x="4838" y="2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2557875" y="3518700"/>
              <a:ext cx="121525" cy="83875"/>
            </a:xfrm>
            <a:custGeom>
              <a:avLst/>
              <a:gdLst/>
              <a:ahLst/>
              <a:cxnLst/>
              <a:rect l="l" t="t" r="r" b="b"/>
              <a:pathLst>
                <a:path w="4861" h="3355" extrusionOk="0">
                  <a:moveTo>
                    <a:pt x="4640" y="1"/>
                  </a:moveTo>
                  <a:lnTo>
                    <a:pt x="1" y="3143"/>
                  </a:lnTo>
                  <a:lnTo>
                    <a:pt x="227" y="3355"/>
                  </a:lnTo>
                  <a:lnTo>
                    <a:pt x="4861" y="1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2570325" y="3529425"/>
              <a:ext cx="121250" cy="84875"/>
            </a:xfrm>
            <a:custGeom>
              <a:avLst/>
              <a:gdLst/>
              <a:ahLst/>
              <a:cxnLst/>
              <a:rect l="l" t="t" r="r" b="b"/>
              <a:pathLst>
                <a:path w="4850" h="3395" extrusionOk="0">
                  <a:moveTo>
                    <a:pt x="4628" y="0"/>
                  </a:moveTo>
                  <a:lnTo>
                    <a:pt x="1" y="3181"/>
                  </a:lnTo>
                  <a:lnTo>
                    <a:pt x="229" y="3395"/>
                  </a:lnTo>
                  <a:lnTo>
                    <a:pt x="4849" y="19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2582900" y="3540250"/>
              <a:ext cx="120875" cy="85875"/>
            </a:xfrm>
            <a:custGeom>
              <a:avLst/>
              <a:gdLst/>
              <a:ahLst/>
              <a:cxnLst/>
              <a:rect l="l" t="t" r="r" b="b"/>
              <a:pathLst>
                <a:path w="4835" h="3435" extrusionOk="0">
                  <a:moveTo>
                    <a:pt x="4612" y="0"/>
                  </a:moveTo>
                  <a:lnTo>
                    <a:pt x="0" y="3220"/>
                  </a:lnTo>
                  <a:lnTo>
                    <a:pt x="229" y="3434"/>
                  </a:lnTo>
                  <a:lnTo>
                    <a:pt x="4835" y="1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2596425" y="3550550"/>
              <a:ext cx="121300" cy="86250"/>
            </a:xfrm>
            <a:custGeom>
              <a:avLst/>
              <a:gdLst/>
              <a:ahLst/>
              <a:cxnLst/>
              <a:rect l="l" t="t" r="r" b="b"/>
              <a:pathLst>
                <a:path w="4852" h="3450" extrusionOk="0">
                  <a:moveTo>
                    <a:pt x="4596" y="0"/>
                  </a:moveTo>
                  <a:lnTo>
                    <a:pt x="0" y="3256"/>
                  </a:lnTo>
                  <a:lnTo>
                    <a:pt x="264" y="3450"/>
                  </a:lnTo>
                  <a:lnTo>
                    <a:pt x="4852" y="1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2610950" y="3560300"/>
              <a:ext cx="120875" cy="87225"/>
            </a:xfrm>
            <a:custGeom>
              <a:avLst/>
              <a:gdLst/>
              <a:ahLst/>
              <a:cxnLst/>
              <a:rect l="l" t="t" r="r" b="b"/>
              <a:pathLst>
                <a:path w="4835" h="3489" extrusionOk="0">
                  <a:moveTo>
                    <a:pt x="4577" y="1"/>
                  </a:moveTo>
                  <a:lnTo>
                    <a:pt x="1" y="3294"/>
                  </a:lnTo>
                  <a:lnTo>
                    <a:pt x="266" y="3488"/>
                  </a:lnTo>
                  <a:lnTo>
                    <a:pt x="4834" y="1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2625575" y="3570150"/>
              <a:ext cx="120600" cy="88025"/>
            </a:xfrm>
            <a:custGeom>
              <a:avLst/>
              <a:gdLst/>
              <a:ahLst/>
              <a:cxnLst/>
              <a:rect l="l" t="t" r="r" b="b"/>
              <a:pathLst>
                <a:path w="4824" h="3521" extrusionOk="0">
                  <a:moveTo>
                    <a:pt x="4557" y="1"/>
                  </a:moveTo>
                  <a:lnTo>
                    <a:pt x="0" y="3330"/>
                  </a:lnTo>
                  <a:cubicBezTo>
                    <a:pt x="93" y="3394"/>
                    <a:pt x="171" y="3467"/>
                    <a:pt x="276" y="3521"/>
                  </a:cubicBezTo>
                  <a:lnTo>
                    <a:pt x="4823" y="175"/>
                  </a:lnTo>
                  <a:cubicBezTo>
                    <a:pt x="4721" y="127"/>
                    <a:pt x="4646" y="58"/>
                    <a:pt x="4557"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2641500" y="3579225"/>
              <a:ext cx="120625" cy="88525"/>
            </a:xfrm>
            <a:custGeom>
              <a:avLst/>
              <a:gdLst/>
              <a:ahLst/>
              <a:cxnLst/>
              <a:rect l="l" t="t" r="r" b="b"/>
              <a:pathLst>
                <a:path w="4825" h="3541" extrusionOk="0">
                  <a:moveTo>
                    <a:pt x="4534" y="1"/>
                  </a:moveTo>
                  <a:lnTo>
                    <a:pt x="0" y="3365"/>
                  </a:lnTo>
                  <a:lnTo>
                    <a:pt x="302" y="3540"/>
                  </a:lnTo>
                  <a:lnTo>
                    <a:pt x="4824" y="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2658100" y="3587975"/>
              <a:ext cx="120075" cy="89375"/>
            </a:xfrm>
            <a:custGeom>
              <a:avLst/>
              <a:gdLst/>
              <a:ahLst/>
              <a:cxnLst/>
              <a:rect l="l" t="t" r="r" b="b"/>
              <a:pathLst>
                <a:path w="4803" h="3575" extrusionOk="0">
                  <a:moveTo>
                    <a:pt x="4510" y="0"/>
                  </a:moveTo>
                  <a:lnTo>
                    <a:pt x="1" y="3400"/>
                  </a:lnTo>
                  <a:lnTo>
                    <a:pt x="305" y="3575"/>
                  </a:lnTo>
                  <a:lnTo>
                    <a:pt x="4803" y="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2674850" y="3596800"/>
              <a:ext cx="119900" cy="89925"/>
            </a:xfrm>
            <a:custGeom>
              <a:avLst/>
              <a:gdLst/>
              <a:ahLst/>
              <a:cxnLst/>
              <a:rect l="l" t="t" r="r" b="b"/>
              <a:pathLst>
                <a:path w="4796" h="3597" extrusionOk="0">
                  <a:moveTo>
                    <a:pt x="4483" y="0"/>
                  </a:moveTo>
                  <a:lnTo>
                    <a:pt x="0" y="3434"/>
                  </a:lnTo>
                  <a:cubicBezTo>
                    <a:pt x="98" y="3495"/>
                    <a:pt x="211" y="3546"/>
                    <a:pt x="325" y="3596"/>
                  </a:cubicBezTo>
                  <a:lnTo>
                    <a:pt x="4795" y="148"/>
                  </a:lnTo>
                  <a:cubicBezTo>
                    <a:pt x="4686" y="102"/>
                    <a:pt x="4576" y="57"/>
                    <a:pt x="4483"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2693150" y="3604575"/>
              <a:ext cx="119525" cy="90525"/>
            </a:xfrm>
            <a:custGeom>
              <a:avLst/>
              <a:gdLst/>
              <a:ahLst/>
              <a:cxnLst/>
              <a:rect l="l" t="t" r="r" b="b"/>
              <a:pathLst>
                <a:path w="4781" h="3621" extrusionOk="0">
                  <a:moveTo>
                    <a:pt x="4454" y="1"/>
                  </a:moveTo>
                  <a:lnTo>
                    <a:pt x="0" y="3468"/>
                  </a:lnTo>
                  <a:lnTo>
                    <a:pt x="340" y="3620"/>
                  </a:lnTo>
                  <a:lnTo>
                    <a:pt x="4780" y="1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2711900" y="3612250"/>
              <a:ext cx="118775" cy="91325"/>
            </a:xfrm>
            <a:custGeom>
              <a:avLst/>
              <a:gdLst/>
              <a:ahLst/>
              <a:cxnLst/>
              <a:rect l="l" t="t" r="r" b="b"/>
              <a:pathLst>
                <a:path w="4751" h="3653" extrusionOk="0">
                  <a:moveTo>
                    <a:pt x="4423" y="0"/>
                  </a:moveTo>
                  <a:lnTo>
                    <a:pt x="0" y="3498"/>
                  </a:lnTo>
                  <a:lnTo>
                    <a:pt x="342" y="3652"/>
                  </a:lnTo>
                  <a:lnTo>
                    <a:pt x="4750" y="13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2730775" y="3619950"/>
              <a:ext cx="118675" cy="91600"/>
            </a:xfrm>
            <a:custGeom>
              <a:avLst/>
              <a:gdLst/>
              <a:ahLst/>
              <a:cxnLst/>
              <a:rect l="l" t="t" r="r" b="b"/>
              <a:pathLst>
                <a:path w="4747" h="3664" extrusionOk="0">
                  <a:moveTo>
                    <a:pt x="4389" y="1"/>
                  </a:moveTo>
                  <a:lnTo>
                    <a:pt x="0" y="3530"/>
                  </a:lnTo>
                  <a:lnTo>
                    <a:pt x="373" y="3664"/>
                  </a:lnTo>
                  <a:lnTo>
                    <a:pt x="4746" y="12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2751400" y="3626450"/>
              <a:ext cx="117950" cy="92250"/>
            </a:xfrm>
            <a:custGeom>
              <a:avLst/>
              <a:gdLst/>
              <a:ahLst/>
              <a:cxnLst/>
              <a:rect l="l" t="t" r="r" b="b"/>
              <a:pathLst>
                <a:path w="4718" h="3690" extrusionOk="0">
                  <a:moveTo>
                    <a:pt x="4355" y="0"/>
                  </a:moveTo>
                  <a:lnTo>
                    <a:pt x="1" y="3559"/>
                  </a:lnTo>
                  <a:lnTo>
                    <a:pt x="380" y="3690"/>
                  </a:lnTo>
                  <a:lnTo>
                    <a:pt x="4717" y="1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2772300" y="3632925"/>
              <a:ext cx="117025" cy="93025"/>
            </a:xfrm>
            <a:custGeom>
              <a:avLst/>
              <a:gdLst/>
              <a:ahLst/>
              <a:cxnLst/>
              <a:rect l="l" t="t" r="r" b="b"/>
              <a:pathLst>
                <a:path w="4681" h="3721" extrusionOk="0">
                  <a:moveTo>
                    <a:pt x="4317" y="0"/>
                  </a:moveTo>
                  <a:lnTo>
                    <a:pt x="1" y="3589"/>
                  </a:lnTo>
                  <a:lnTo>
                    <a:pt x="382" y="3721"/>
                  </a:lnTo>
                  <a:lnTo>
                    <a:pt x="4681" y="1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2793425" y="3639400"/>
              <a:ext cx="116850" cy="93075"/>
            </a:xfrm>
            <a:custGeom>
              <a:avLst/>
              <a:gdLst/>
              <a:ahLst/>
              <a:cxnLst/>
              <a:rect l="l" t="t" r="r" b="b"/>
              <a:pathLst>
                <a:path w="4674" h="3723" extrusionOk="0">
                  <a:moveTo>
                    <a:pt x="4277" y="0"/>
                  </a:moveTo>
                  <a:lnTo>
                    <a:pt x="0" y="3616"/>
                  </a:lnTo>
                  <a:lnTo>
                    <a:pt x="415" y="3723"/>
                  </a:lnTo>
                  <a:lnTo>
                    <a:pt x="4674" y="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2816300" y="3644600"/>
              <a:ext cx="115875" cy="93775"/>
            </a:xfrm>
            <a:custGeom>
              <a:avLst/>
              <a:gdLst/>
              <a:ahLst/>
              <a:cxnLst/>
              <a:rect l="l" t="t" r="r" b="b"/>
              <a:pathLst>
                <a:path w="4635" h="3751" extrusionOk="0">
                  <a:moveTo>
                    <a:pt x="4236" y="1"/>
                  </a:moveTo>
                  <a:lnTo>
                    <a:pt x="1" y="3643"/>
                  </a:lnTo>
                  <a:lnTo>
                    <a:pt x="419" y="3751"/>
                  </a:lnTo>
                  <a:lnTo>
                    <a:pt x="4634" y="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2829875" y="3647675"/>
              <a:ext cx="115275" cy="94175"/>
            </a:xfrm>
            <a:custGeom>
              <a:avLst/>
              <a:gdLst/>
              <a:ahLst/>
              <a:cxnLst/>
              <a:rect l="l" t="t" r="r" b="b"/>
              <a:pathLst>
                <a:path w="4611" h="3767" extrusionOk="0">
                  <a:moveTo>
                    <a:pt x="4211" y="1"/>
                  </a:moveTo>
                  <a:lnTo>
                    <a:pt x="1" y="3659"/>
                  </a:lnTo>
                  <a:lnTo>
                    <a:pt x="420" y="3767"/>
                  </a:lnTo>
                  <a:lnTo>
                    <a:pt x="4610" y="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2853000" y="3653000"/>
              <a:ext cx="114500" cy="94550"/>
            </a:xfrm>
            <a:custGeom>
              <a:avLst/>
              <a:gdLst/>
              <a:ahLst/>
              <a:cxnLst/>
              <a:rect l="l" t="t" r="r" b="b"/>
              <a:pathLst>
                <a:path w="4580" h="3782" extrusionOk="0">
                  <a:moveTo>
                    <a:pt x="4165" y="1"/>
                  </a:moveTo>
                  <a:lnTo>
                    <a:pt x="1" y="3683"/>
                  </a:lnTo>
                  <a:cubicBezTo>
                    <a:pt x="144" y="3724"/>
                    <a:pt x="289" y="3757"/>
                    <a:pt x="435" y="3781"/>
                  </a:cubicBezTo>
                  <a:lnTo>
                    <a:pt x="4579" y="86"/>
                  </a:lnTo>
                  <a:cubicBezTo>
                    <a:pt x="4439" y="65"/>
                    <a:pt x="4301" y="36"/>
                    <a:pt x="4165"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2877500" y="3657275"/>
              <a:ext cx="113800" cy="94750"/>
            </a:xfrm>
            <a:custGeom>
              <a:avLst/>
              <a:gdLst/>
              <a:ahLst/>
              <a:cxnLst/>
              <a:rect l="l" t="t" r="r" b="b"/>
              <a:pathLst>
                <a:path w="4552" h="3790" extrusionOk="0">
                  <a:moveTo>
                    <a:pt x="4117" y="0"/>
                  </a:moveTo>
                  <a:lnTo>
                    <a:pt x="1" y="3708"/>
                  </a:lnTo>
                  <a:lnTo>
                    <a:pt x="456" y="3789"/>
                  </a:lnTo>
                  <a:lnTo>
                    <a:pt x="4551" y="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2902600" y="3661225"/>
              <a:ext cx="112600" cy="95350"/>
            </a:xfrm>
            <a:custGeom>
              <a:avLst/>
              <a:gdLst/>
              <a:ahLst/>
              <a:cxnLst/>
              <a:rect l="l" t="t" r="r" b="b"/>
              <a:pathLst>
                <a:path w="4504" h="3814" extrusionOk="0">
                  <a:moveTo>
                    <a:pt x="4067" y="0"/>
                  </a:moveTo>
                  <a:lnTo>
                    <a:pt x="0" y="3730"/>
                  </a:lnTo>
                  <a:lnTo>
                    <a:pt x="459" y="3813"/>
                  </a:lnTo>
                  <a:lnTo>
                    <a:pt x="4503" y="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2927850" y="3665250"/>
              <a:ext cx="111750" cy="95475"/>
            </a:xfrm>
            <a:custGeom>
              <a:avLst/>
              <a:gdLst/>
              <a:ahLst/>
              <a:cxnLst/>
              <a:rect l="l" t="t" r="r" b="b"/>
              <a:pathLst>
                <a:path w="4470" h="3819" extrusionOk="0">
                  <a:moveTo>
                    <a:pt x="4016" y="0"/>
                  </a:moveTo>
                  <a:lnTo>
                    <a:pt x="0" y="3751"/>
                  </a:lnTo>
                  <a:cubicBezTo>
                    <a:pt x="150" y="3783"/>
                    <a:pt x="313" y="3802"/>
                    <a:pt x="478" y="3819"/>
                  </a:cubicBezTo>
                  <a:lnTo>
                    <a:pt x="4470" y="57"/>
                  </a:lnTo>
                  <a:cubicBezTo>
                    <a:pt x="4313" y="43"/>
                    <a:pt x="4158" y="28"/>
                    <a:pt x="4016"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2954575" y="3668075"/>
              <a:ext cx="110775" cy="95725"/>
            </a:xfrm>
            <a:custGeom>
              <a:avLst/>
              <a:gdLst/>
              <a:ahLst/>
              <a:cxnLst/>
              <a:rect l="l" t="t" r="r" b="b"/>
              <a:pathLst>
                <a:path w="4431" h="3829" extrusionOk="0">
                  <a:moveTo>
                    <a:pt x="3962" y="1"/>
                  </a:moveTo>
                  <a:lnTo>
                    <a:pt x="0" y="3773"/>
                  </a:lnTo>
                  <a:lnTo>
                    <a:pt x="493" y="3829"/>
                  </a:lnTo>
                  <a:lnTo>
                    <a:pt x="4430" y="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2981775" y="3670700"/>
              <a:ext cx="109425" cy="96225"/>
            </a:xfrm>
            <a:custGeom>
              <a:avLst/>
              <a:gdLst/>
              <a:ahLst/>
              <a:cxnLst/>
              <a:rect l="l" t="t" r="r" b="b"/>
              <a:pathLst>
                <a:path w="4377" h="3849" extrusionOk="0">
                  <a:moveTo>
                    <a:pt x="3906" y="0"/>
                  </a:moveTo>
                  <a:lnTo>
                    <a:pt x="0" y="3791"/>
                  </a:lnTo>
                  <a:lnTo>
                    <a:pt x="496" y="3848"/>
                  </a:lnTo>
                  <a:lnTo>
                    <a:pt x="4377" y="4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3009125" y="3673375"/>
              <a:ext cx="108500" cy="96200"/>
            </a:xfrm>
            <a:custGeom>
              <a:avLst/>
              <a:gdLst/>
              <a:ahLst/>
              <a:cxnLst/>
              <a:rect l="l" t="t" r="r" b="b"/>
              <a:pathLst>
                <a:path w="4340" h="3848" extrusionOk="0">
                  <a:moveTo>
                    <a:pt x="3848" y="1"/>
                  </a:moveTo>
                  <a:lnTo>
                    <a:pt x="0" y="3810"/>
                  </a:lnTo>
                  <a:cubicBezTo>
                    <a:pt x="162" y="3833"/>
                    <a:pt x="342" y="3837"/>
                    <a:pt x="518" y="3847"/>
                  </a:cubicBezTo>
                  <a:lnTo>
                    <a:pt x="4340" y="31"/>
                  </a:lnTo>
                  <a:cubicBezTo>
                    <a:pt x="4174" y="23"/>
                    <a:pt x="4003" y="21"/>
                    <a:pt x="3848"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3037975" y="3674800"/>
              <a:ext cx="107300" cy="96375"/>
            </a:xfrm>
            <a:custGeom>
              <a:avLst/>
              <a:gdLst/>
              <a:ahLst/>
              <a:cxnLst/>
              <a:rect l="l" t="t" r="r" b="b"/>
              <a:pathLst>
                <a:path w="4292" h="3855" extrusionOk="0">
                  <a:moveTo>
                    <a:pt x="3788" y="1"/>
                  </a:moveTo>
                  <a:lnTo>
                    <a:pt x="0" y="3825"/>
                  </a:lnTo>
                  <a:lnTo>
                    <a:pt x="531" y="3855"/>
                  </a:lnTo>
                  <a:lnTo>
                    <a:pt x="4292" y="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3067225" y="3676025"/>
              <a:ext cx="105825" cy="96750"/>
            </a:xfrm>
            <a:custGeom>
              <a:avLst/>
              <a:gdLst/>
              <a:ahLst/>
              <a:cxnLst/>
              <a:rect l="l" t="t" r="r" b="b"/>
              <a:pathLst>
                <a:path w="4233" h="3870" extrusionOk="0">
                  <a:moveTo>
                    <a:pt x="3727" y="1"/>
                  </a:moveTo>
                  <a:lnTo>
                    <a:pt x="0" y="3840"/>
                  </a:lnTo>
                  <a:lnTo>
                    <a:pt x="534" y="3870"/>
                  </a:lnTo>
                  <a:lnTo>
                    <a:pt x="4233" y="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3096650" y="3677300"/>
              <a:ext cx="104725" cy="96725"/>
            </a:xfrm>
            <a:custGeom>
              <a:avLst/>
              <a:gdLst/>
              <a:ahLst/>
              <a:cxnLst/>
              <a:rect l="l" t="t" r="r" b="b"/>
              <a:pathLst>
                <a:path w="4189" h="3869" extrusionOk="0">
                  <a:moveTo>
                    <a:pt x="3663" y="1"/>
                  </a:moveTo>
                  <a:lnTo>
                    <a:pt x="1" y="3855"/>
                  </a:lnTo>
                  <a:cubicBezTo>
                    <a:pt x="175" y="3868"/>
                    <a:pt x="369" y="3863"/>
                    <a:pt x="556" y="3865"/>
                  </a:cubicBezTo>
                  <a:lnTo>
                    <a:pt x="4189" y="6"/>
                  </a:lnTo>
                  <a:cubicBezTo>
                    <a:pt x="4012" y="6"/>
                    <a:pt x="3829" y="12"/>
                    <a:pt x="3663"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3127500" y="3677200"/>
              <a:ext cx="103375" cy="96800"/>
            </a:xfrm>
            <a:custGeom>
              <a:avLst/>
              <a:gdLst/>
              <a:ahLst/>
              <a:cxnLst/>
              <a:rect l="l" t="t" r="r" b="b"/>
              <a:pathLst>
                <a:path w="4135" h="3872" extrusionOk="0">
                  <a:moveTo>
                    <a:pt x="3597" y="5"/>
                  </a:moveTo>
                  <a:lnTo>
                    <a:pt x="1" y="3870"/>
                  </a:lnTo>
                  <a:lnTo>
                    <a:pt x="568" y="3871"/>
                  </a:lnTo>
                  <a:lnTo>
                    <a:pt x="413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3158775" y="3677000"/>
              <a:ext cx="101675" cy="97075"/>
            </a:xfrm>
            <a:custGeom>
              <a:avLst/>
              <a:gdLst/>
              <a:ahLst/>
              <a:cxnLst/>
              <a:rect l="l" t="t" r="r" b="b"/>
              <a:pathLst>
                <a:path w="4067" h="3883" extrusionOk="0">
                  <a:moveTo>
                    <a:pt x="3529" y="4"/>
                  </a:moveTo>
                  <a:lnTo>
                    <a:pt x="1" y="3882"/>
                  </a:lnTo>
                  <a:lnTo>
                    <a:pt x="572" y="3883"/>
                  </a:lnTo>
                  <a:lnTo>
                    <a:pt x="406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3190225" y="3676400"/>
              <a:ext cx="100400" cy="97850"/>
            </a:xfrm>
            <a:custGeom>
              <a:avLst/>
              <a:gdLst/>
              <a:ahLst/>
              <a:cxnLst/>
              <a:rect l="l" t="t" r="r" b="b"/>
              <a:pathLst>
                <a:path w="4016" h="3914" extrusionOk="0">
                  <a:moveTo>
                    <a:pt x="3457" y="22"/>
                  </a:moveTo>
                  <a:lnTo>
                    <a:pt x="0" y="3910"/>
                  </a:lnTo>
                  <a:cubicBezTo>
                    <a:pt x="188" y="3914"/>
                    <a:pt x="393" y="3898"/>
                    <a:pt x="592" y="3891"/>
                  </a:cubicBezTo>
                  <a:lnTo>
                    <a:pt x="4016" y="1"/>
                  </a:lnTo>
                  <a:cubicBezTo>
                    <a:pt x="3828" y="8"/>
                    <a:pt x="3633" y="26"/>
                    <a:pt x="3457" y="2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3223025" y="3674725"/>
              <a:ext cx="98825" cy="98125"/>
            </a:xfrm>
            <a:custGeom>
              <a:avLst/>
              <a:gdLst/>
              <a:ahLst/>
              <a:cxnLst/>
              <a:rect l="l" t="t" r="r" b="b"/>
              <a:pathLst>
                <a:path w="3953" h="3925" extrusionOk="0">
                  <a:moveTo>
                    <a:pt x="3384" y="30"/>
                  </a:moveTo>
                  <a:lnTo>
                    <a:pt x="0" y="3924"/>
                  </a:lnTo>
                  <a:lnTo>
                    <a:pt x="604" y="3898"/>
                  </a:lnTo>
                  <a:lnTo>
                    <a:pt x="395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3256225" y="3673075"/>
              <a:ext cx="96975" cy="98275"/>
            </a:xfrm>
            <a:custGeom>
              <a:avLst/>
              <a:gdLst/>
              <a:ahLst/>
              <a:cxnLst/>
              <a:rect l="l" t="t" r="r" b="b"/>
              <a:pathLst>
                <a:path w="3879" h="3931" extrusionOk="0">
                  <a:moveTo>
                    <a:pt x="3308" y="29"/>
                  </a:moveTo>
                  <a:lnTo>
                    <a:pt x="0" y="3930"/>
                  </a:lnTo>
                  <a:lnTo>
                    <a:pt x="606" y="3904"/>
                  </a:lnTo>
                  <a:lnTo>
                    <a:pt x="387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3289575" y="3670900"/>
              <a:ext cx="95575" cy="98975"/>
            </a:xfrm>
            <a:custGeom>
              <a:avLst/>
              <a:gdLst/>
              <a:ahLst/>
              <a:cxnLst/>
              <a:rect l="l" t="t" r="r" b="b"/>
              <a:pathLst>
                <a:path w="3823" h="3959" extrusionOk="0">
                  <a:moveTo>
                    <a:pt x="3230" y="52"/>
                  </a:moveTo>
                  <a:lnTo>
                    <a:pt x="1" y="3958"/>
                  </a:lnTo>
                  <a:cubicBezTo>
                    <a:pt x="201" y="3953"/>
                    <a:pt x="420" y="3924"/>
                    <a:pt x="628" y="3909"/>
                  </a:cubicBezTo>
                  <a:lnTo>
                    <a:pt x="3822" y="1"/>
                  </a:lnTo>
                  <a:cubicBezTo>
                    <a:pt x="3625" y="16"/>
                    <a:pt x="3419" y="45"/>
                    <a:pt x="3230" y="5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3324300" y="3667750"/>
              <a:ext cx="93725" cy="99175"/>
            </a:xfrm>
            <a:custGeom>
              <a:avLst/>
              <a:gdLst/>
              <a:ahLst/>
              <a:cxnLst/>
              <a:rect l="l" t="t" r="r" b="b"/>
              <a:pathLst>
                <a:path w="3749" h="3967" extrusionOk="0">
                  <a:moveTo>
                    <a:pt x="3149" y="57"/>
                  </a:moveTo>
                  <a:lnTo>
                    <a:pt x="1" y="3966"/>
                  </a:lnTo>
                  <a:lnTo>
                    <a:pt x="637" y="3909"/>
                  </a:lnTo>
                  <a:lnTo>
                    <a:pt x="374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3359350" y="3664600"/>
              <a:ext cx="91675" cy="99200"/>
            </a:xfrm>
            <a:custGeom>
              <a:avLst/>
              <a:gdLst/>
              <a:ahLst/>
              <a:cxnLst/>
              <a:rect l="l" t="t" r="r" b="b"/>
              <a:pathLst>
                <a:path w="3667" h="3968" extrusionOk="0">
                  <a:moveTo>
                    <a:pt x="3066" y="58"/>
                  </a:moveTo>
                  <a:lnTo>
                    <a:pt x="0" y="3968"/>
                  </a:lnTo>
                  <a:lnTo>
                    <a:pt x="638" y="3912"/>
                  </a:lnTo>
                  <a:lnTo>
                    <a:pt x="366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3394550" y="3660850"/>
              <a:ext cx="90125" cy="99850"/>
            </a:xfrm>
            <a:custGeom>
              <a:avLst/>
              <a:gdLst/>
              <a:ahLst/>
              <a:cxnLst/>
              <a:rect l="l" t="t" r="r" b="b"/>
              <a:pathLst>
                <a:path w="3605" h="3994" extrusionOk="0">
                  <a:moveTo>
                    <a:pt x="2981" y="83"/>
                  </a:moveTo>
                  <a:lnTo>
                    <a:pt x="0" y="3994"/>
                  </a:lnTo>
                  <a:lnTo>
                    <a:pt x="662" y="3910"/>
                  </a:lnTo>
                  <a:lnTo>
                    <a:pt x="36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3431075" y="3656175"/>
              <a:ext cx="88050" cy="99875"/>
            </a:xfrm>
            <a:custGeom>
              <a:avLst/>
              <a:gdLst/>
              <a:ahLst/>
              <a:cxnLst/>
              <a:rect l="l" t="t" r="r" b="b"/>
              <a:pathLst>
                <a:path w="3522" h="3995" extrusionOk="0">
                  <a:moveTo>
                    <a:pt x="2895" y="86"/>
                  </a:moveTo>
                  <a:lnTo>
                    <a:pt x="1" y="3994"/>
                  </a:lnTo>
                  <a:lnTo>
                    <a:pt x="668" y="3909"/>
                  </a:lnTo>
                  <a:lnTo>
                    <a:pt x="352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3467825" y="3651550"/>
              <a:ext cx="85875" cy="99775"/>
            </a:xfrm>
            <a:custGeom>
              <a:avLst/>
              <a:gdLst/>
              <a:ahLst/>
              <a:cxnLst/>
              <a:rect l="l" t="t" r="r" b="b"/>
              <a:pathLst>
                <a:path w="3435" h="3991" extrusionOk="0">
                  <a:moveTo>
                    <a:pt x="2805" y="85"/>
                  </a:moveTo>
                  <a:lnTo>
                    <a:pt x="1" y="3991"/>
                  </a:lnTo>
                  <a:lnTo>
                    <a:pt x="672" y="3904"/>
                  </a:lnTo>
                  <a:lnTo>
                    <a:pt x="343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3504825" y="3646150"/>
              <a:ext cx="84125" cy="100325"/>
            </a:xfrm>
            <a:custGeom>
              <a:avLst/>
              <a:gdLst/>
              <a:ahLst/>
              <a:cxnLst/>
              <a:rect l="l" t="t" r="r" b="b"/>
              <a:pathLst>
                <a:path w="3365" h="4013" extrusionOk="0">
                  <a:moveTo>
                    <a:pt x="2714" y="112"/>
                  </a:moveTo>
                  <a:lnTo>
                    <a:pt x="0" y="4013"/>
                  </a:lnTo>
                  <a:lnTo>
                    <a:pt x="694" y="3898"/>
                  </a:lnTo>
                  <a:lnTo>
                    <a:pt x="336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3543025" y="3640000"/>
              <a:ext cx="81850" cy="100150"/>
            </a:xfrm>
            <a:custGeom>
              <a:avLst/>
              <a:gdLst/>
              <a:ahLst/>
              <a:cxnLst/>
              <a:rect l="l" t="t" r="r" b="b"/>
              <a:pathLst>
                <a:path w="3274" h="4006" extrusionOk="0">
                  <a:moveTo>
                    <a:pt x="2620" y="112"/>
                  </a:moveTo>
                  <a:lnTo>
                    <a:pt x="0" y="4005"/>
                  </a:lnTo>
                  <a:lnTo>
                    <a:pt x="698" y="3890"/>
                  </a:lnTo>
                  <a:lnTo>
                    <a:pt x="327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3581400" y="3633850"/>
              <a:ext cx="79500" cy="99950"/>
            </a:xfrm>
            <a:custGeom>
              <a:avLst/>
              <a:gdLst/>
              <a:ahLst/>
              <a:cxnLst/>
              <a:rect l="l" t="t" r="r" b="b"/>
              <a:pathLst>
                <a:path w="3180" h="3998" extrusionOk="0">
                  <a:moveTo>
                    <a:pt x="2525" y="113"/>
                  </a:moveTo>
                  <a:lnTo>
                    <a:pt x="1" y="3997"/>
                  </a:lnTo>
                  <a:lnTo>
                    <a:pt x="701" y="3882"/>
                  </a:lnTo>
                  <a:lnTo>
                    <a:pt x="3180"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3620100" y="3626775"/>
              <a:ext cx="77600" cy="100375"/>
            </a:xfrm>
            <a:custGeom>
              <a:avLst/>
              <a:gdLst/>
              <a:ahLst/>
              <a:cxnLst/>
              <a:rect l="l" t="t" r="r" b="b"/>
              <a:pathLst>
                <a:path w="3104" h="4015" extrusionOk="0">
                  <a:moveTo>
                    <a:pt x="2427" y="140"/>
                  </a:moveTo>
                  <a:lnTo>
                    <a:pt x="1" y="4015"/>
                  </a:lnTo>
                  <a:lnTo>
                    <a:pt x="722" y="3870"/>
                  </a:lnTo>
                  <a:lnTo>
                    <a:pt x="310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3659800" y="3619125"/>
              <a:ext cx="75150" cy="100050"/>
            </a:xfrm>
            <a:custGeom>
              <a:avLst/>
              <a:gdLst/>
              <a:ahLst/>
              <a:cxnLst/>
              <a:rect l="l" t="t" r="r" b="b"/>
              <a:pathLst>
                <a:path w="3006" h="4002" extrusionOk="0">
                  <a:moveTo>
                    <a:pt x="2328" y="139"/>
                  </a:moveTo>
                  <a:lnTo>
                    <a:pt x="1" y="4002"/>
                  </a:lnTo>
                  <a:lnTo>
                    <a:pt x="725" y="3857"/>
                  </a:lnTo>
                  <a:lnTo>
                    <a:pt x="30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3699675" y="3611475"/>
              <a:ext cx="72650" cy="99725"/>
            </a:xfrm>
            <a:custGeom>
              <a:avLst/>
              <a:gdLst/>
              <a:ahLst/>
              <a:cxnLst/>
              <a:rect l="l" t="t" r="r" b="b"/>
              <a:pathLst>
                <a:path w="2906" h="3989" extrusionOk="0">
                  <a:moveTo>
                    <a:pt x="2225" y="140"/>
                  </a:moveTo>
                  <a:lnTo>
                    <a:pt x="0" y="3989"/>
                  </a:lnTo>
                  <a:lnTo>
                    <a:pt x="728" y="3842"/>
                  </a:lnTo>
                  <a:lnTo>
                    <a:pt x="290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3739975" y="3602725"/>
              <a:ext cx="70500" cy="99975"/>
            </a:xfrm>
            <a:custGeom>
              <a:avLst/>
              <a:gdLst/>
              <a:ahLst/>
              <a:cxnLst/>
              <a:rect l="l" t="t" r="r" b="b"/>
              <a:pathLst>
                <a:path w="2820" h="3999" extrusionOk="0">
                  <a:moveTo>
                    <a:pt x="2121" y="167"/>
                  </a:moveTo>
                  <a:lnTo>
                    <a:pt x="0" y="3999"/>
                  </a:lnTo>
                  <a:lnTo>
                    <a:pt x="746" y="3825"/>
                  </a:lnTo>
                  <a:lnTo>
                    <a:pt x="281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3781025" y="3593575"/>
              <a:ext cx="67950" cy="99550"/>
            </a:xfrm>
            <a:custGeom>
              <a:avLst/>
              <a:gdLst/>
              <a:ahLst/>
              <a:cxnLst/>
              <a:rect l="l" t="t" r="r" b="b"/>
              <a:pathLst>
                <a:path w="2718" h="3982" extrusionOk="0">
                  <a:moveTo>
                    <a:pt x="2017" y="167"/>
                  </a:moveTo>
                  <a:lnTo>
                    <a:pt x="0" y="3981"/>
                  </a:lnTo>
                  <a:lnTo>
                    <a:pt x="748" y="3808"/>
                  </a:lnTo>
                  <a:lnTo>
                    <a:pt x="271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3822225" y="3584450"/>
              <a:ext cx="65300" cy="99075"/>
            </a:xfrm>
            <a:custGeom>
              <a:avLst/>
              <a:gdLst/>
              <a:ahLst/>
              <a:cxnLst/>
              <a:rect l="l" t="t" r="r" b="b"/>
              <a:pathLst>
                <a:path w="2612" h="3963" extrusionOk="0">
                  <a:moveTo>
                    <a:pt x="1909" y="167"/>
                  </a:moveTo>
                  <a:lnTo>
                    <a:pt x="0" y="3962"/>
                  </a:lnTo>
                  <a:lnTo>
                    <a:pt x="751" y="3787"/>
                  </a:lnTo>
                  <a:lnTo>
                    <a:pt x="2612"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3863900" y="3574000"/>
              <a:ext cx="63025" cy="99200"/>
            </a:xfrm>
            <a:custGeom>
              <a:avLst/>
              <a:gdLst/>
              <a:ahLst/>
              <a:cxnLst/>
              <a:rect l="l" t="t" r="r" b="b"/>
              <a:pathLst>
                <a:path w="2521" h="3968" extrusionOk="0">
                  <a:moveTo>
                    <a:pt x="1802" y="193"/>
                  </a:moveTo>
                  <a:lnTo>
                    <a:pt x="0" y="3967"/>
                  </a:lnTo>
                  <a:lnTo>
                    <a:pt x="768" y="3764"/>
                  </a:lnTo>
                  <a:lnTo>
                    <a:pt x="252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3906150" y="3563375"/>
              <a:ext cx="60300" cy="98625"/>
            </a:xfrm>
            <a:custGeom>
              <a:avLst/>
              <a:gdLst/>
              <a:ahLst/>
              <a:cxnLst/>
              <a:rect l="l" t="t" r="r" b="b"/>
              <a:pathLst>
                <a:path w="2412" h="3945" extrusionOk="0">
                  <a:moveTo>
                    <a:pt x="1692" y="194"/>
                  </a:moveTo>
                  <a:lnTo>
                    <a:pt x="0" y="3945"/>
                  </a:lnTo>
                  <a:lnTo>
                    <a:pt x="770" y="3741"/>
                  </a:lnTo>
                  <a:lnTo>
                    <a:pt x="241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948525" y="3552700"/>
              <a:ext cx="57600" cy="98100"/>
            </a:xfrm>
            <a:custGeom>
              <a:avLst/>
              <a:gdLst/>
              <a:ahLst/>
              <a:cxnLst/>
              <a:rect l="l" t="t" r="r" b="b"/>
              <a:pathLst>
                <a:path w="2304" h="3924" extrusionOk="0">
                  <a:moveTo>
                    <a:pt x="1581" y="196"/>
                  </a:moveTo>
                  <a:lnTo>
                    <a:pt x="1" y="3923"/>
                  </a:lnTo>
                  <a:lnTo>
                    <a:pt x="775" y="3716"/>
                  </a:lnTo>
                  <a:lnTo>
                    <a:pt x="2304" y="0"/>
                  </a:lnTo>
                  <a:cubicBezTo>
                    <a:pt x="2061" y="72"/>
                    <a:pt x="1823" y="131"/>
                    <a:pt x="1581" y="19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3991425" y="3540650"/>
              <a:ext cx="55100" cy="98000"/>
            </a:xfrm>
            <a:custGeom>
              <a:avLst/>
              <a:gdLst/>
              <a:ahLst/>
              <a:cxnLst/>
              <a:rect l="l" t="t" r="r" b="b"/>
              <a:pathLst>
                <a:path w="2204" h="3920" extrusionOk="0">
                  <a:moveTo>
                    <a:pt x="1469" y="219"/>
                  </a:moveTo>
                  <a:lnTo>
                    <a:pt x="0" y="3920"/>
                  </a:lnTo>
                  <a:lnTo>
                    <a:pt x="787" y="3688"/>
                  </a:lnTo>
                  <a:lnTo>
                    <a:pt x="220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4034700" y="3528600"/>
              <a:ext cx="52275" cy="97300"/>
            </a:xfrm>
            <a:custGeom>
              <a:avLst/>
              <a:gdLst/>
              <a:ahLst/>
              <a:cxnLst/>
              <a:rect l="l" t="t" r="r" b="b"/>
              <a:pathLst>
                <a:path w="2091" h="3892" extrusionOk="0">
                  <a:moveTo>
                    <a:pt x="1355" y="220"/>
                  </a:moveTo>
                  <a:lnTo>
                    <a:pt x="0" y="3892"/>
                  </a:lnTo>
                  <a:lnTo>
                    <a:pt x="789" y="3659"/>
                  </a:lnTo>
                  <a:lnTo>
                    <a:pt x="209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4078100" y="3516225"/>
              <a:ext cx="49575" cy="96900"/>
            </a:xfrm>
            <a:custGeom>
              <a:avLst/>
              <a:gdLst/>
              <a:ahLst/>
              <a:cxnLst/>
              <a:rect l="l" t="t" r="r" b="b"/>
              <a:pathLst>
                <a:path w="1983" h="3876" extrusionOk="0">
                  <a:moveTo>
                    <a:pt x="1240" y="234"/>
                  </a:moveTo>
                  <a:lnTo>
                    <a:pt x="1" y="3875"/>
                  </a:lnTo>
                  <a:cubicBezTo>
                    <a:pt x="263" y="3800"/>
                    <a:pt x="529" y="3717"/>
                    <a:pt x="796" y="3629"/>
                  </a:cubicBezTo>
                  <a:lnTo>
                    <a:pt x="1983" y="1"/>
                  </a:lnTo>
                  <a:cubicBezTo>
                    <a:pt x="1734" y="84"/>
                    <a:pt x="1485" y="163"/>
                    <a:pt x="1240" y="23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122025" y="3502775"/>
              <a:ext cx="46800" cy="96425"/>
            </a:xfrm>
            <a:custGeom>
              <a:avLst/>
              <a:gdLst/>
              <a:ahLst/>
              <a:cxnLst/>
              <a:rect l="l" t="t" r="r" b="b"/>
              <a:pathLst>
                <a:path w="1872" h="3857" extrusionOk="0">
                  <a:moveTo>
                    <a:pt x="1123" y="246"/>
                  </a:moveTo>
                  <a:lnTo>
                    <a:pt x="1" y="3856"/>
                  </a:lnTo>
                  <a:lnTo>
                    <a:pt x="802" y="3596"/>
                  </a:lnTo>
                  <a:lnTo>
                    <a:pt x="187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4166175" y="3489350"/>
              <a:ext cx="43900" cy="95550"/>
            </a:xfrm>
            <a:custGeom>
              <a:avLst/>
              <a:gdLst/>
              <a:ahLst/>
              <a:cxnLst/>
              <a:rect l="l" t="t" r="r" b="b"/>
              <a:pathLst>
                <a:path w="1756" h="3822" extrusionOk="0">
                  <a:moveTo>
                    <a:pt x="1" y="3821"/>
                  </a:moveTo>
                  <a:lnTo>
                    <a:pt x="804" y="3561"/>
                  </a:lnTo>
                  <a:lnTo>
                    <a:pt x="1756" y="1"/>
                  </a:lnTo>
                  <a:lnTo>
                    <a:pt x="1005" y="2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4210425" y="3475350"/>
              <a:ext cx="41150" cy="95225"/>
            </a:xfrm>
            <a:custGeom>
              <a:avLst/>
              <a:gdLst/>
              <a:ahLst/>
              <a:cxnLst/>
              <a:rect l="l" t="t" r="r" b="b"/>
              <a:pathLst>
                <a:path w="1646" h="3809" extrusionOk="0">
                  <a:moveTo>
                    <a:pt x="1" y="3808"/>
                  </a:moveTo>
                  <a:lnTo>
                    <a:pt x="813" y="3524"/>
                  </a:lnTo>
                  <a:lnTo>
                    <a:pt x="1646" y="0"/>
                  </a:lnTo>
                  <a:lnTo>
                    <a:pt x="887" y="2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4326475" y="3436750"/>
              <a:ext cx="33550" cy="93050"/>
            </a:xfrm>
            <a:custGeom>
              <a:avLst/>
              <a:gdLst/>
              <a:ahLst/>
              <a:cxnLst/>
              <a:rect l="l" t="t" r="r" b="b"/>
              <a:pathLst>
                <a:path w="1342" h="3722" extrusionOk="0">
                  <a:moveTo>
                    <a:pt x="1" y="3721"/>
                  </a:moveTo>
                  <a:cubicBezTo>
                    <a:pt x="272" y="3627"/>
                    <a:pt x="545" y="3529"/>
                    <a:pt x="820" y="3423"/>
                  </a:cubicBezTo>
                  <a:lnTo>
                    <a:pt x="1341" y="1"/>
                  </a:lnTo>
                  <a:cubicBezTo>
                    <a:pt x="1085" y="101"/>
                    <a:pt x="830" y="192"/>
                    <a:pt x="578" y="28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4371625" y="3420650"/>
              <a:ext cx="30600" cy="92325"/>
            </a:xfrm>
            <a:custGeom>
              <a:avLst/>
              <a:gdLst/>
              <a:ahLst/>
              <a:cxnLst/>
              <a:rect l="l" t="t" r="r" b="b"/>
              <a:pathLst>
                <a:path w="1224" h="3693" extrusionOk="0">
                  <a:moveTo>
                    <a:pt x="1" y="3692"/>
                  </a:moveTo>
                  <a:lnTo>
                    <a:pt x="823" y="3381"/>
                  </a:lnTo>
                  <a:lnTo>
                    <a:pt x="1223" y="0"/>
                  </a:lnTo>
                  <a:lnTo>
                    <a:pt x="456" y="2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4416900" y="3404525"/>
              <a:ext cx="27600" cy="91275"/>
            </a:xfrm>
            <a:custGeom>
              <a:avLst/>
              <a:gdLst/>
              <a:ahLst/>
              <a:cxnLst/>
              <a:rect l="l" t="t" r="r" b="b"/>
              <a:pathLst>
                <a:path w="1104" h="3651" extrusionOk="0">
                  <a:moveTo>
                    <a:pt x="825" y="3338"/>
                  </a:moveTo>
                  <a:lnTo>
                    <a:pt x="1103" y="1"/>
                  </a:lnTo>
                  <a:lnTo>
                    <a:pt x="334" y="293"/>
                  </a:lnTo>
                  <a:lnTo>
                    <a:pt x="1" y="365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4462275" y="3387950"/>
              <a:ext cx="24575" cy="90625"/>
            </a:xfrm>
            <a:custGeom>
              <a:avLst/>
              <a:gdLst/>
              <a:ahLst/>
              <a:cxnLst/>
              <a:rect l="l" t="t" r="r" b="b"/>
              <a:pathLst>
                <a:path w="983" h="3625" extrusionOk="0">
                  <a:moveTo>
                    <a:pt x="0" y="3625"/>
                  </a:moveTo>
                  <a:lnTo>
                    <a:pt x="828" y="3291"/>
                  </a:lnTo>
                  <a:lnTo>
                    <a:pt x="983" y="0"/>
                  </a:lnTo>
                  <a:lnTo>
                    <a:pt x="212" y="3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4507825" y="3370600"/>
              <a:ext cx="21525" cy="89525"/>
            </a:xfrm>
            <a:custGeom>
              <a:avLst/>
              <a:gdLst/>
              <a:ahLst/>
              <a:cxnLst/>
              <a:rect l="l" t="t" r="r" b="b"/>
              <a:pathLst>
                <a:path w="861" h="3581" extrusionOk="0">
                  <a:moveTo>
                    <a:pt x="829" y="3244"/>
                  </a:moveTo>
                  <a:lnTo>
                    <a:pt x="861" y="0"/>
                  </a:lnTo>
                  <a:lnTo>
                    <a:pt x="88" y="315"/>
                  </a:lnTo>
                  <a:lnTo>
                    <a:pt x="0" y="358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4552550" y="3353250"/>
              <a:ext cx="21625" cy="88350"/>
            </a:xfrm>
            <a:custGeom>
              <a:avLst/>
              <a:gdLst/>
              <a:ahLst/>
              <a:cxnLst/>
              <a:rect l="l" t="t" r="r" b="b"/>
              <a:pathLst>
                <a:path w="865" h="3534" extrusionOk="0">
                  <a:moveTo>
                    <a:pt x="35" y="3533"/>
                  </a:moveTo>
                  <a:lnTo>
                    <a:pt x="865" y="3196"/>
                  </a:lnTo>
                  <a:lnTo>
                    <a:pt x="773" y="0"/>
                  </a:lnTo>
                  <a:lnTo>
                    <a:pt x="0" y="31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4595125" y="3335175"/>
              <a:ext cx="24700" cy="87675"/>
            </a:xfrm>
            <a:custGeom>
              <a:avLst/>
              <a:gdLst/>
              <a:ahLst/>
              <a:cxnLst/>
              <a:rect l="l" t="t" r="r" b="b"/>
              <a:pathLst>
                <a:path w="988" h="3507" extrusionOk="0">
                  <a:moveTo>
                    <a:pt x="158" y="3507"/>
                  </a:moveTo>
                  <a:lnTo>
                    <a:pt x="988" y="3146"/>
                  </a:lnTo>
                  <a:lnTo>
                    <a:pt x="774" y="1"/>
                  </a:lnTo>
                  <a:lnTo>
                    <a:pt x="0"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4637675" y="3316650"/>
              <a:ext cx="27875" cy="86400"/>
            </a:xfrm>
            <a:custGeom>
              <a:avLst/>
              <a:gdLst/>
              <a:ahLst/>
              <a:cxnLst/>
              <a:rect l="l" t="t" r="r" b="b"/>
              <a:pathLst>
                <a:path w="1115" h="3456" extrusionOk="0">
                  <a:moveTo>
                    <a:pt x="283" y="3456"/>
                  </a:moveTo>
                  <a:lnTo>
                    <a:pt x="1114" y="3094"/>
                  </a:lnTo>
                  <a:lnTo>
                    <a:pt x="776" y="1"/>
                  </a:lnTo>
                  <a:lnTo>
                    <a:pt x="1"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4680325" y="3298150"/>
              <a:ext cx="30975" cy="85050"/>
            </a:xfrm>
            <a:custGeom>
              <a:avLst/>
              <a:gdLst/>
              <a:ahLst/>
              <a:cxnLst/>
              <a:rect l="l" t="t" r="r" b="b"/>
              <a:pathLst>
                <a:path w="1239" h="3402" extrusionOk="0">
                  <a:moveTo>
                    <a:pt x="406" y="3402"/>
                  </a:moveTo>
                  <a:lnTo>
                    <a:pt x="1238" y="3042"/>
                  </a:lnTo>
                  <a:lnTo>
                    <a:pt x="776" y="0"/>
                  </a:lnTo>
                  <a:lnTo>
                    <a:pt x="1" y="3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4722925" y="3278725"/>
              <a:ext cx="34025" cy="84225"/>
            </a:xfrm>
            <a:custGeom>
              <a:avLst/>
              <a:gdLst/>
              <a:ahLst/>
              <a:cxnLst/>
              <a:rect l="l" t="t" r="r" b="b"/>
              <a:pathLst>
                <a:path w="1361" h="3369" extrusionOk="0">
                  <a:moveTo>
                    <a:pt x="530" y="3369"/>
                  </a:moveTo>
                  <a:lnTo>
                    <a:pt x="1360" y="2987"/>
                  </a:lnTo>
                  <a:lnTo>
                    <a:pt x="775" y="0"/>
                  </a:lnTo>
                  <a:lnTo>
                    <a:pt x="1" y="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4765475" y="3259075"/>
              <a:ext cx="37100" cy="82850"/>
            </a:xfrm>
            <a:custGeom>
              <a:avLst/>
              <a:gdLst/>
              <a:ahLst/>
              <a:cxnLst/>
              <a:rect l="l" t="t" r="r" b="b"/>
              <a:pathLst>
                <a:path w="1484" h="3314" extrusionOk="0">
                  <a:moveTo>
                    <a:pt x="653" y="3313"/>
                  </a:moveTo>
                  <a:lnTo>
                    <a:pt x="1483" y="2931"/>
                  </a:lnTo>
                  <a:lnTo>
                    <a:pt x="775" y="1"/>
                  </a:lnTo>
                  <a:lnTo>
                    <a:pt x="1" y="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4808050" y="3239425"/>
              <a:ext cx="40200" cy="81475"/>
            </a:xfrm>
            <a:custGeom>
              <a:avLst/>
              <a:gdLst/>
              <a:ahLst/>
              <a:cxnLst/>
              <a:rect l="l" t="t" r="r" b="b"/>
              <a:pathLst>
                <a:path w="1608" h="3259" extrusionOk="0">
                  <a:moveTo>
                    <a:pt x="776" y="3258"/>
                  </a:moveTo>
                  <a:lnTo>
                    <a:pt x="1607" y="2875"/>
                  </a:lnTo>
                  <a:lnTo>
                    <a:pt x="774" y="1"/>
                  </a:lnTo>
                  <a:lnTo>
                    <a:pt x="0" y="3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4850475" y="3218750"/>
              <a:ext cx="43125" cy="80475"/>
            </a:xfrm>
            <a:custGeom>
              <a:avLst/>
              <a:gdLst/>
              <a:ahLst/>
              <a:cxnLst/>
              <a:rect l="l" t="t" r="r" b="b"/>
              <a:pathLst>
                <a:path w="1725" h="3219" extrusionOk="0">
                  <a:moveTo>
                    <a:pt x="1" y="376"/>
                  </a:moveTo>
                  <a:lnTo>
                    <a:pt x="900" y="3218"/>
                  </a:lnTo>
                  <a:lnTo>
                    <a:pt x="1725" y="2816"/>
                  </a:lnTo>
                  <a:lnTo>
                    <a:pt x="77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4892800" y="3198100"/>
              <a:ext cx="46200" cy="78975"/>
            </a:xfrm>
            <a:custGeom>
              <a:avLst/>
              <a:gdLst/>
              <a:ahLst/>
              <a:cxnLst/>
              <a:rect l="l" t="t" r="r" b="b"/>
              <a:pathLst>
                <a:path w="1848" h="3159" extrusionOk="0">
                  <a:moveTo>
                    <a:pt x="1847" y="2755"/>
                  </a:moveTo>
                  <a:lnTo>
                    <a:pt x="769" y="1"/>
                  </a:lnTo>
                  <a:lnTo>
                    <a:pt x="0" y="375"/>
                  </a:lnTo>
                  <a:lnTo>
                    <a:pt x="1023" y="3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4935125" y="3177225"/>
              <a:ext cx="49175" cy="77700"/>
            </a:xfrm>
            <a:custGeom>
              <a:avLst/>
              <a:gdLst/>
              <a:ahLst/>
              <a:cxnLst/>
              <a:rect l="l" t="t" r="r" b="b"/>
              <a:pathLst>
                <a:path w="1967" h="3108" extrusionOk="0">
                  <a:moveTo>
                    <a:pt x="1967" y="2695"/>
                  </a:moveTo>
                  <a:lnTo>
                    <a:pt x="766" y="1"/>
                  </a:lnTo>
                  <a:cubicBezTo>
                    <a:pt x="512" y="133"/>
                    <a:pt x="257" y="262"/>
                    <a:pt x="0" y="385"/>
                  </a:cubicBezTo>
                  <a:lnTo>
                    <a:pt x="1145" y="3107"/>
                  </a:lnTo>
                  <a:cubicBezTo>
                    <a:pt x="1421" y="2975"/>
                    <a:pt x="1695" y="2837"/>
                    <a:pt x="1967" y="269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4977125" y="3155575"/>
              <a:ext cx="52125" cy="76375"/>
            </a:xfrm>
            <a:custGeom>
              <a:avLst/>
              <a:gdLst/>
              <a:ahLst/>
              <a:cxnLst/>
              <a:rect l="l" t="t" r="r" b="b"/>
              <a:pathLst>
                <a:path w="2085" h="3055" extrusionOk="0">
                  <a:moveTo>
                    <a:pt x="2084" y="2634"/>
                  </a:moveTo>
                  <a:lnTo>
                    <a:pt x="762" y="1"/>
                  </a:lnTo>
                  <a:lnTo>
                    <a:pt x="0" y="394"/>
                  </a:lnTo>
                  <a:lnTo>
                    <a:pt x="1267" y="305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5019025" y="3133975"/>
              <a:ext cx="55150" cy="74825"/>
            </a:xfrm>
            <a:custGeom>
              <a:avLst/>
              <a:gdLst/>
              <a:ahLst/>
              <a:cxnLst/>
              <a:rect l="l" t="t" r="r" b="b"/>
              <a:pathLst>
                <a:path w="2206" h="2993" extrusionOk="0">
                  <a:moveTo>
                    <a:pt x="2206" y="2570"/>
                  </a:moveTo>
                  <a:lnTo>
                    <a:pt x="762" y="0"/>
                  </a:lnTo>
                  <a:lnTo>
                    <a:pt x="1" y="393"/>
                  </a:lnTo>
                  <a:lnTo>
                    <a:pt x="1389" y="29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060950" y="3112000"/>
              <a:ext cx="57900" cy="73600"/>
            </a:xfrm>
            <a:custGeom>
              <a:avLst/>
              <a:gdLst/>
              <a:ahLst/>
              <a:cxnLst/>
              <a:rect l="l" t="t" r="r" b="b"/>
              <a:pathLst>
                <a:path w="2316" h="2944" extrusionOk="0">
                  <a:moveTo>
                    <a:pt x="2316" y="2505"/>
                  </a:moveTo>
                  <a:lnTo>
                    <a:pt x="752" y="0"/>
                  </a:lnTo>
                  <a:lnTo>
                    <a:pt x="0" y="409"/>
                  </a:lnTo>
                  <a:lnTo>
                    <a:pt x="1509" y="29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5102300" y="3089500"/>
              <a:ext cx="60900" cy="71975"/>
            </a:xfrm>
            <a:custGeom>
              <a:avLst/>
              <a:gdLst/>
              <a:ahLst/>
              <a:cxnLst/>
              <a:rect l="l" t="t" r="r" b="b"/>
              <a:pathLst>
                <a:path w="2436" h="2879" extrusionOk="0">
                  <a:moveTo>
                    <a:pt x="2435" y="2440"/>
                  </a:moveTo>
                  <a:lnTo>
                    <a:pt x="751" y="1"/>
                  </a:lnTo>
                  <a:lnTo>
                    <a:pt x="0" y="409"/>
                  </a:lnTo>
                  <a:lnTo>
                    <a:pt x="1630" y="28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5143625" y="3067050"/>
              <a:ext cx="63875" cy="70300"/>
            </a:xfrm>
            <a:custGeom>
              <a:avLst/>
              <a:gdLst/>
              <a:ahLst/>
              <a:cxnLst/>
              <a:rect l="l" t="t" r="r" b="b"/>
              <a:pathLst>
                <a:path w="2555" h="2812" extrusionOk="0">
                  <a:moveTo>
                    <a:pt x="2554" y="2373"/>
                  </a:moveTo>
                  <a:lnTo>
                    <a:pt x="752" y="0"/>
                  </a:lnTo>
                  <a:lnTo>
                    <a:pt x="1" y="408"/>
                  </a:lnTo>
                  <a:lnTo>
                    <a:pt x="1749" y="28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5184825" y="3044050"/>
              <a:ext cx="66500" cy="69025"/>
            </a:xfrm>
            <a:custGeom>
              <a:avLst/>
              <a:gdLst/>
              <a:ahLst/>
              <a:cxnLst/>
              <a:rect l="l" t="t" r="r" b="b"/>
              <a:pathLst>
                <a:path w="2660" h="2761" extrusionOk="0">
                  <a:moveTo>
                    <a:pt x="2660" y="2306"/>
                  </a:moveTo>
                  <a:lnTo>
                    <a:pt x="739" y="0"/>
                  </a:lnTo>
                  <a:lnTo>
                    <a:pt x="1" y="423"/>
                  </a:lnTo>
                  <a:lnTo>
                    <a:pt x="1868" y="276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5225425" y="3020800"/>
              <a:ext cx="69425" cy="67275"/>
            </a:xfrm>
            <a:custGeom>
              <a:avLst/>
              <a:gdLst/>
              <a:ahLst/>
              <a:cxnLst/>
              <a:rect l="l" t="t" r="r" b="b"/>
              <a:pathLst>
                <a:path w="2777" h="2691" extrusionOk="0">
                  <a:moveTo>
                    <a:pt x="2777" y="2237"/>
                  </a:moveTo>
                  <a:lnTo>
                    <a:pt x="739" y="0"/>
                  </a:lnTo>
                  <a:lnTo>
                    <a:pt x="1" y="422"/>
                  </a:lnTo>
                  <a:lnTo>
                    <a:pt x="1986" y="26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5266025" y="2997575"/>
              <a:ext cx="72325" cy="65550"/>
            </a:xfrm>
            <a:custGeom>
              <a:avLst/>
              <a:gdLst/>
              <a:ahLst/>
              <a:cxnLst/>
              <a:rect l="l" t="t" r="r" b="b"/>
              <a:pathLst>
                <a:path w="2893" h="2622" extrusionOk="0">
                  <a:moveTo>
                    <a:pt x="2892" y="2169"/>
                  </a:moveTo>
                  <a:lnTo>
                    <a:pt x="739" y="0"/>
                  </a:lnTo>
                  <a:lnTo>
                    <a:pt x="0" y="423"/>
                  </a:lnTo>
                  <a:lnTo>
                    <a:pt x="2101" y="262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5306275" y="2973700"/>
              <a:ext cx="74775" cy="64175"/>
            </a:xfrm>
            <a:custGeom>
              <a:avLst/>
              <a:gdLst/>
              <a:ahLst/>
              <a:cxnLst/>
              <a:rect l="l" t="t" r="r" b="b"/>
              <a:pathLst>
                <a:path w="2991" h="2567" extrusionOk="0">
                  <a:moveTo>
                    <a:pt x="2990" y="2099"/>
                  </a:moveTo>
                  <a:lnTo>
                    <a:pt x="723" y="0"/>
                  </a:lnTo>
                  <a:lnTo>
                    <a:pt x="1" y="436"/>
                  </a:lnTo>
                  <a:lnTo>
                    <a:pt x="2216" y="256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5346000" y="2949775"/>
              <a:ext cx="77600" cy="62375"/>
            </a:xfrm>
            <a:custGeom>
              <a:avLst/>
              <a:gdLst/>
              <a:ahLst/>
              <a:cxnLst/>
              <a:rect l="l" t="t" r="r" b="b"/>
              <a:pathLst>
                <a:path w="3104" h="2495" extrusionOk="0">
                  <a:moveTo>
                    <a:pt x="3103" y="2028"/>
                  </a:moveTo>
                  <a:lnTo>
                    <a:pt x="722" y="0"/>
                  </a:lnTo>
                  <a:lnTo>
                    <a:pt x="1" y="435"/>
                  </a:lnTo>
                  <a:lnTo>
                    <a:pt x="2330" y="24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5385675" y="2925850"/>
              <a:ext cx="80350" cy="60625"/>
            </a:xfrm>
            <a:custGeom>
              <a:avLst/>
              <a:gdLst/>
              <a:ahLst/>
              <a:cxnLst/>
              <a:rect l="l" t="t" r="r" b="b"/>
              <a:pathLst>
                <a:path w="3214" h="2425" extrusionOk="0">
                  <a:moveTo>
                    <a:pt x="3214" y="1956"/>
                  </a:moveTo>
                  <a:lnTo>
                    <a:pt x="720" y="1"/>
                  </a:lnTo>
                  <a:lnTo>
                    <a:pt x="1" y="436"/>
                  </a:lnTo>
                  <a:lnTo>
                    <a:pt x="2443" y="242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5424775" y="2901300"/>
              <a:ext cx="82700" cy="59075"/>
            </a:xfrm>
            <a:custGeom>
              <a:avLst/>
              <a:gdLst/>
              <a:ahLst/>
              <a:cxnLst/>
              <a:rect l="l" t="t" r="r" b="b"/>
              <a:pathLst>
                <a:path w="3308" h="2363" extrusionOk="0">
                  <a:moveTo>
                    <a:pt x="3307" y="1883"/>
                  </a:moveTo>
                  <a:lnTo>
                    <a:pt x="703" y="0"/>
                  </a:lnTo>
                  <a:lnTo>
                    <a:pt x="0" y="446"/>
                  </a:lnTo>
                  <a:lnTo>
                    <a:pt x="2554" y="23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5463425" y="2876775"/>
              <a:ext cx="85425" cy="57275"/>
            </a:xfrm>
            <a:custGeom>
              <a:avLst/>
              <a:gdLst/>
              <a:ahLst/>
              <a:cxnLst/>
              <a:rect l="l" t="t" r="r" b="b"/>
              <a:pathLst>
                <a:path w="3417" h="2291" extrusionOk="0">
                  <a:moveTo>
                    <a:pt x="3417" y="1812"/>
                  </a:moveTo>
                  <a:lnTo>
                    <a:pt x="703" y="1"/>
                  </a:lnTo>
                  <a:lnTo>
                    <a:pt x="0" y="446"/>
                  </a:lnTo>
                  <a:lnTo>
                    <a:pt x="2665" y="229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5502050" y="2852175"/>
              <a:ext cx="87825" cy="55575"/>
            </a:xfrm>
            <a:custGeom>
              <a:avLst/>
              <a:gdLst/>
              <a:ahLst/>
              <a:cxnLst/>
              <a:rect l="l" t="t" r="r" b="b"/>
              <a:pathLst>
                <a:path w="3513" h="2223" extrusionOk="0">
                  <a:moveTo>
                    <a:pt x="3512" y="1738"/>
                  </a:moveTo>
                  <a:lnTo>
                    <a:pt x="691" y="0"/>
                  </a:lnTo>
                  <a:cubicBezTo>
                    <a:pt x="465" y="153"/>
                    <a:pt x="237" y="305"/>
                    <a:pt x="0" y="451"/>
                  </a:cubicBezTo>
                  <a:lnTo>
                    <a:pt x="2773" y="2222"/>
                  </a:lnTo>
                  <a:cubicBezTo>
                    <a:pt x="3026" y="2065"/>
                    <a:pt x="3269" y="1902"/>
                    <a:pt x="3512" y="173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5539775" y="2827125"/>
              <a:ext cx="90225" cy="53850"/>
            </a:xfrm>
            <a:custGeom>
              <a:avLst/>
              <a:gdLst/>
              <a:ahLst/>
              <a:cxnLst/>
              <a:rect l="l" t="t" r="r" b="b"/>
              <a:pathLst>
                <a:path w="3609" h="2154" extrusionOk="0">
                  <a:moveTo>
                    <a:pt x="3608" y="1665"/>
                  </a:moveTo>
                  <a:lnTo>
                    <a:pt x="682" y="1"/>
                  </a:lnTo>
                  <a:lnTo>
                    <a:pt x="0" y="456"/>
                  </a:lnTo>
                  <a:lnTo>
                    <a:pt x="2879" y="215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5577225" y="2802175"/>
              <a:ext cx="92800" cy="51950"/>
            </a:xfrm>
            <a:custGeom>
              <a:avLst/>
              <a:gdLst/>
              <a:ahLst/>
              <a:cxnLst/>
              <a:rect l="l" t="t" r="r" b="b"/>
              <a:pathLst>
                <a:path w="3712" h="2078" extrusionOk="0">
                  <a:moveTo>
                    <a:pt x="3712" y="1590"/>
                  </a:moveTo>
                  <a:lnTo>
                    <a:pt x="681" y="1"/>
                  </a:lnTo>
                  <a:lnTo>
                    <a:pt x="1" y="453"/>
                  </a:lnTo>
                  <a:lnTo>
                    <a:pt x="2984" y="20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5614650" y="2777000"/>
              <a:ext cx="94800" cy="50325"/>
            </a:xfrm>
            <a:custGeom>
              <a:avLst/>
              <a:gdLst/>
              <a:ahLst/>
              <a:cxnLst/>
              <a:rect l="l" t="t" r="r" b="b"/>
              <a:pathLst>
                <a:path w="3792" h="2013" extrusionOk="0">
                  <a:moveTo>
                    <a:pt x="3791" y="1515"/>
                  </a:moveTo>
                  <a:lnTo>
                    <a:pt x="657" y="1"/>
                  </a:lnTo>
                  <a:lnTo>
                    <a:pt x="0" y="463"/>
                  </a:lnTo>
                  <a:lnTo>
                    <a:pt x="3088" y="20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5650800" y="2751575"/>
              <a:ext cx="97300" cy="48425"/>
            </a:xfrm>
            <a:custGeom>
              <a:avLst/>
              <a:gdLst/>
              <a:ahLst/>
              <a:cxnLst/>
              <a:rect l="l" t="t" r="r" b="b"/>
              <a:pathLst>
                <a:path w="3892" h="1937" extrusionOk="0">
                  <a:moveTo>
                    <a:pt x="3891" y="1440"/>
                  </a:moveTo>
                  <a:lnTo>
                    <a:pt x="657" y="1"/>
                  </a:lnTo>
                  <a:lnTo>
                    <a:pt x="0" y="463"/>
                  </a:lnTo>
                  <a:lnTo>
                    <a:pt x="3190" y="19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5686900" y="2726250"/>
              <a:ext cx="99750" cy="46500"/>
            </a:xfrm>
            <a:custGeom>
              <a:avLst/>
              <a:gdLst/>
              <a:ahLst/>
              <a:cxnLst/>
              <a:rect l="l" t="t" r="r" b="b"/>
              <a:pathLst>
                <a:path w="3990" h="1860" extrusionOk="0">
                  <a:moveTo>
                    <a:pt x="3990" y="1365"/>
                  </a:moveTo>
                  <a:lnTo>
                    <a:pt x="656" y="0"/>
                  </a:lnTo>
                  <a:lnTo>
                    <a:pt x="1" y="461"/>
                  </a:lnTo>
                  <a:lnTo>
                    <a:pt x="3290" y="18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5722725" y="2700650"/>
              <a:ext cx="101550" cy="44825"/>
            </a:xfrm>
            <a:custGeom>
              <a:avLst/>
              <a:gdLst/>
              <a:ahLst/>
              <a:cxnLst/>
              <a:rect l="l" t="t" r="r" b="b"/>
              <a:pathLst>
                <a:path w="4062" h="1793" extrusionOk="0">
                  <a:moveTo>
                    <a:pt x="4062" y="1290"/>
                  </a:moveTo>
                  <a:lnTo>
                    <a:pt x="631" y="1"/>
                  </a:lnTo>
                  <a:lnTo>
                    <a:pt x="0" y="469"/>
                  </a:lnTo>
                  <a:lnTo>
                    <a:pt x="3387" y="17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5757375" y="2675000"/>
              <a:ext cx="103925" cy="42850"/>
            </a:xfrm>
            <a:custGeom>
              <a:avLst/>
              <a:gdLst/>
              <a:ahLst/>
              <a:cxnLst/>
              <a:rect l="l" t="t" r="r" b="b"/>
              <a:pathLst>
                <a:path w="4157" h="1714" extrusionOk="0">
                  <a:moveTo>
                    <a:pt x="4156" y="1213"/>
                  </a:moveTo>
                  <a:lnTo>
                    <a:pt x="631" y="0"/>
                  </a:lnTo>
                  <a:lnTo>
                    <a:pt x="1" y="467"/>
                  </a:lnTo>
                  <a:lnTo>
                    <a:pt x="3483" y="17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5792000" y="2649400"/>
              <a:ext cx="106200" cy="40950"/>
            </a:xfrm>
            <a:custGeom>
              <a:avLst/>
              <a:gdLst/>
              <a:ahLst/>
              <a:cxnLst/>
              <a:rect l="l" t="t" r="r" b="b"/>
              <a:pathLst>
                <a:path w="4248" h="1638" extrusionOk="0">
                  <a:moveTo>
                    <a:pt x="4248" y="1138"/>
                  </a:moveTo>
                  <a:lnTo>
                    <a:pt x="629" y="1"/>
                  </a:lnTo>
                  <a:lnTo>
                    <a:pt x="1" y="465"/>
                  </a:lnTo>
                  <a:lnTo>
                    <a:pt x="3577" y="16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5826050" y="2623550"/>
              <a:ext cx="107800" cy="39175"/>
            </a:xfrm>
            <a:custGeom>
              <a:avLst/>
              <a:gdLst/>
              <a:ahLst/>
              <a:cxnLst/>
              <a:rect l="l" t="t" r="r" b="b"/>
              <a:pathLst>
                <a:path w="4312" h="1567" extrusionOk="0">
                  <a:moveTo>
                    <a:pt x="4312" y="1061"/>
                  </a:moveTo>
                  <a:lnTo>
                    <a:pt x="602" y="0"/>
                  </a:lnTo>
                  <a:lnTo>
                    <a:pt x="0" y="471"/>
                  </a:lnTo>
                  <a:lnTo>
                    <a:pt x="3669" y="156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a:off x="5859100" y="2597700"/>
              <a:ext cx="109975" cy="37250"/>
            </a:xfrm>
            <a:custGeom>
              <a:avLst/>
              <a:gdLst/>
              <a:ahLst/>
              <a:cxnLst/>
              <a:rect l="l" t="t" r="r" b="b"/>
              <a:pathLst>
                <a:path w="4399" h="1490" extrusionOk="0">
                  <a:moveTo>
                    <a:pt x="4399" y="985"/>
                  </a:moveTo>
                  <a:lnTo>
                    <a:pt x="601" y="0"/>
                  </a:lnTo>
                  <a:lnTo>
                    <a:pt x="1" y="470"/>
                  </a:lnTo>
                  <a:lnTo>
                    <a:pt x="3758" y="14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5892100" y="2571950"/>
              <a:ext cx="112125" cy="35300"/>
            </a:xfrm>
            <a:custGeom>
              <a:avLst/>
              <a:gdLst/>
              <a:ahLst/>
              <a:cxnLst/>
              <a:rect l="l" t="t" r="r" b="b"/>
              <a:pathLst>
                <a:path w="4485" h="1412" extrusionOk="0">
                  <a:moveTo>
                    <a:pt x="4484" y="909"/>
                  </a:moveTo>
                  <a:lnTo>
                    <a:pt x="600" y="0"/>
                  </a:lnTo>
                  <a:lnTo>
                    <a:pt x="0" y="468"/>
                  </a:lnTo>
                  <a:lnTo>
                    <a:pt x="3846" y="14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5911425" y="2556575"/>
              <a:ext cx="112625" cy="34325"/>
            </a:xfrm>
            <a:custGeom>
              <a:avLst/>
              <a:gdLst/>
              <a:ahLst/>
              <a:cxnLst/>
              <a:rect l="l" t="t" r="r" b="b"/>
              <a:pathLst>
                <a:path w="4505" h="1373" extrusionOk="0">
                  <a:moveTo>
                    <a:pt x="4504" y="865"/>
                  </a:moveTo>
                  <a:lnTo>
                    <a:pt x="571" y="0"/>
                  </a:lnTo>
                  <a:lnTo>
                    <a:pt x="0" y="473"/>
                  </a:lnTo>
                  <a:lnTo>
                    <a:pt x="3896" y="13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5942775" y="2530625"/>
              <a:ext cx="114675" cy="32375"/>
            </a:xfrm>
            <a:custGeom>
              <a:avLst/>
              <a:gdLst/>
              <a:ahLst/>
              <a:cxnLst/>
              <a:rect l="l" t="t" r="r" b="b"/>
              <a:pathLst>
                <a:path w="4587" h="1295" extrusionOk="0">
                  <a:moveTo>
                    <a:pt x="4587" y="789"/>
                  </a:moveTo>
                  <a:lnTo>
                    <a:pt x="570" y="0"/>
                  </a:lnTo>
                  <a:lnTo>
                    <a:pt x="1" y="472"/>
                  </a:lnTo>
                  <a:lnTo>
                    <a:pt x="3980" y="12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5974075" y="2504750"/>
              <a:ext cx="116650" cy="30475"/>
            </a:xfrm>
            <a:custGeom>
              <a:avLst/>
              <a:gdLst/>
              <a:ahLst/>
              <a:cxnLst/>
              <a:rect l="l" t="t" r="r" b="b"/>
              <a:pathLst>
                <a:path w="4666" h="1219" extrusionOk="0">
                  <a:moveTo>
                    <a:pt x="1" y="471"/>
                  </a:moveTo>
                  <a:lnTo>
                    <a:pt x="4061" y="1218"/>
                  </a:lnTo>
                  <a:lnTo>
                    <a:pt x="4666" y="715"/>
                  </a:lnTo>
                  <a:lnTo>
                    <a:pt x="56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6004875" y="2478825"/>
              <a:ext cx="117850" cy="28650"/>
            </a:xfrm>
            <a:custGeom>
              <a:avLst/>
              <a:gdLst/>
              <a:ahLst/>
              <a:cxnLst/>
              <a:rect l="l" t="t" r="r" b="b"/>
              <a:pathLst>
                <a:path w="4714" h="1146" extrusionOk="0">
                  <a:moveTo>
                    <a:pt x="1" y="474"/>
                  </a:moveTo>
                  <a:lnTo>
                    <a:pt x="4141" y="1145"/>
                  </a:lnTo>
                  <a:lnTo>
                    <a:pt x="4713" y="639"/>
                  </a:lnTo>
                  <a:lnTo>
                    <a:pt x="53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6034425" y="2452925"/>
              <a:ext cx="119675" cy="26725"/>
            </a:xfrm>
            <a:custGeom>
              <a:avLst/>
              <a:gdLst/>
              <a:ahLst/>
              <a:cxnLst/>
              <a:rect l="l" t="t" r="r" b="b"/>
              <a:pathLst>
                <a:path w="4787" h="1069" extrusionOk="0">
                  <a:moveTo>
                    <a:pt x="0" y="471"/>
                  </a:moveTo>
                  <a:lnTo>
                    <a:pt x="4217" y="1068"/>
                  </a:lnTo>
                  <a:lnTo>
                    <a:pt x="4787" y="564"/>
                  </a:lnTo>
                  <a:lnTo>
                    <a:pt x="53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6063875" y="2427125"/>
              <a:ext cx="121500" cy="24800"/>
            </a:xfrm>
            <a:custGeom>
              <a:avLst/>
              <a:gdLst/>
              <a:ahLst/>
              <a:cxnLst/>
              <a:rect l="l" t="t" r="r" b="b"/>
              <a:pathLst>
                <a:path w="4860" h="992" extrusionOk="0">
                  <a:moveTo>
                    <a:pt x="1" y="469"/>
                  </a:moveTo>
                  <a:lnTo>
                    <a:pt x="4291" y="991"/>
                  </a:lnTo>
                  <a:lnTo>
                    <a:pt x="4860" y="489"/>
                  </a:lnTo>
                  <a:lnTo>
                    <a:pt x="53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6092600" y="2401275"/>
              <a:ext cx="122425" cy="22975"/>
            </a:xfrm>
            <a:custGeom>
              <a:avLst/>
              <a:gdLst/>
              <a:ahLst/>
              <a:cxnLst/>
              <a:rect l="l" t="t" r="r" b="b"/>
              <a:pathLst>
                <a:path w="4897" h="919" extrusionOk="0">
                  <a:moveTo>
                    <a:pt x="1" y="470"/>
                  </a:moveTo>
                  <a:lnTo>
                    <a:pt x="4364" y="919"/>
                  </a:lnTo>
                  <a:lnTo>
                    <a:pt x="4896" y="415"/>
                  </a:lnTo>
                  <a:lnTo>
                    <a:pt x="50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6120200" y="2375500"/>
              <a:ext cx="124100" cy="21075"/>
            </a:xfrm>
            <a:custGeom>
              <a:avLst/>
              <a:gdLst/>
              <a:ahLst/>
              <a:cxnLst/>
              <a:rect l="l" t="t" r="r" b="b"/>
              <a:pathLst>
                <a:path w="4964" h="843" extrusionOk="0">
                  <a:moveTo>
                    <a:pt x="4963" y="342"/>
                  </a:moveTo>
                  <a:lnTo>
                    <a:pt x="502" y="0"/>
                  </a:lnTo>
                  <a:lnTo>
                    <a:pt x="0" y="468"/>
                  </a:lnTo>
                  <a:lnTo>
                    <a:pt x="4432" y="8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6147725" y="2349825"/>
              <a:ext cx="115425" cy="19225"/>
            </a:xfrm>
            <a:custGeom>
              <a:avLst/>
              <a:gdLst/>
              <a:ahLst/>
              <a:cxnLst/>
              <a:rect l="l" t="t" r="r" b="b"/>
              <a:pathLst>
                <a:path w="4617" h="769" extrusionOk="0">
                  <a:moveTo>
                    <a:pt x="1" y="467"/>
                  </a:moveTo>
                  <a:lnTo>
                    <a:pt x="4499" y="768"/>
                  </a:lnTo>
                  <a:lnTo>
                    <a:pt x="4616" y="658"/>
                  </a:lnTo>
                  <a:lnTo>
                    <a:pt x="4616" y="245"/>
                  </a:lnTo>
                  <a:lnTo>
                    <a:pt x="50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6174300" y="2324200"/>
              <a:ext cx="88850" cy="16100"/>
            </a:xfrm>
            <a:custGeom>
              <a:avLst/>
              <a:gdLst/>
              <a:ahLst/>
              <a:cxnLst/>
              <a:rect l="l" t="t" r="r" b="b"/>
              <a:pathLst>
                <a:path w="3554" h="644" extrusionOk="0">
                  <a:moveTo>
                    <a:pt x="0" y="465"/>
                  </a:moveTo>
                  <a:lnTo>
                    <a:pt x="3553" y="643"/>
                  </a:lnTo>
                  <a:lnTo>
                    <a:pt x="3553" y="132"/>
                  </a:lnTo>
                  <a:lnTo>
                    <a:pt x="466"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6199875" y="2298650"/>
              <a:ext cx="63275" cy="13775"/>
            </a:xfrm>
            <a:custGeom>
              <a:avLst/>
              <a:gdLst/>
              <a:ahLst/>
              <a:cxnLst/>
              <a:rect l="l" t="t" r="r" b="b"/>
              <a:pathLst>
                <a:path w="2531" h="551" extrusionOk="0">
                  <a:moveTo>
                    <a:pt x="1" y="464"/>
                  </a:moveTo>
                  <a:lnTo>
                    <a:pt x="2530" y="550"/>
                  </a:lnTo>
                  <a:lnTo>
                    <a:pt x="2530" y="55"/>
                  </a:lnTo>
                  <a:lnTo>
                    <a:pt x="46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6225425" y="2273225"/>
              <a:ext cx="37725" cy="12250"/>
            </a:xfrm>
            <a:custGeom>
              <a:avLst/>
              <a:gdLst/>
              <a:ahLst/>
              <a:cxnLst/>
              <a:rect l="l" t="t" r="r" b="b"/>
              <a:pathLst>
                <a:path w="1509" h="490" extrusionOk="0">
                  <a:moveTo>
                    <a:pt x="0" y="463"/>
                  </a:moveTo>
                  <a:lnTo>
                    <a:pt x="1508" y="490"/>
                  </a:lnTo>
                  <a:lnTo>
                    <a:pt x="1508" y="13"/>
                  </a:lnTo>
                  <a:lnTo>
                    <a:pt x="46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6249775" y="2247900"/>
              <a:ext cx="13375" cy="11575"/>
            </a:xfrm>
            <a:custGeom>
              <a:avLst/>
              <a:gdLst/>
              <a:ahLst/>
              <a:cxnLst/>
              <a:rect l="l" t="t" r="r" b="b"/>
              <a:pathLst>
                <a:path w="535" h="463" extrusionOk="0">
                  <a:moveTo>
                    <a:pt x="0" y="460"/>
                  </a:moveTo>
                  <a:lnTo>
                    <a:pt x="534" y="463"/>
                  </a:lnTo>
                  <a:lnTo>
                    <a:pt x="534" y="0"/>
                  </a:lnTo>
                  <a:lnTo>
                    <a:pt x="42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5333200" y="1007475"/>
              <a:ext cx="929950" cy="165550"/>
            </a:xfrm>
            <a:custGeom>
              <a:avLst/>
              <a:gdLst/>
              <a:ahLst/>
              <a:cxnLst/>
              <a:rect l="l" t="t" r="r" b="b"/>
              <a:pathLst>
                <a:path w="37198" h="6622" extrusionOk="0">
                  <a:moveTo>
                    <a:pt x="33384" y="1453"/>
                  </a:moveTo>
                  <a:cubicBezTo>
                    <a:pt x="33662" y="971"/>
                    <a:pt x="33928" y="489"/>
                    <a:pt x="34180" y="9"/>
                  </a:cubicBezTo>
                  <a:lnTo>
                    <a:pt x="33213" y="1"/>
                  </a:lnTo>
                  <a:lnTo>
                    <a:pt x="32203" y="28"/>
                  </a:lnTo>
                  <a:cubicBezTo>
                    <a:pt x="31211" y="511"/>
                    <a:pt x="30231" y="992"/>
                    <a:pt x="29265" y="1473"/>
                  </a:cubicBezTo>
                  <a:cubicBezTo>
                    <a:pt x="28563" y="1479"/>
                    <a:pt x="27812" y="1528"/>
                    <a:pt x="27069" y="1572"/>
                  </a:cubicBezTo>
                  <a:cubicBezTo>
                    <a:pt x="26320" y="1624"/>
                    <a:pt x="25618" y="1637"/>
                    <a:pt x="24839" y="1718"/>
                  </a:cubicBezTo>
                  <a:cubicBezTo>
                    <a:pt x="24988" y="1291"/>
                    <a:pt x="25124" y="864"/>
                    <a:pt x="25247" y="442"/>
                  </a:cubicBezTo>
                  <a:cubicBezTo>
                    <a:pt x="24539" y="511"/>
                    <a:pt x="23854" y="562"/>
                    <a:pt x="23117" y="661"/>
                  </a:cubicBezTo>
                  <a:cubicBezTo>
                    <a:pt x="22193" y="1167"/>
                    <a:pt x="21281" y="1671"/>
                    <a:pt x="20383" y="2174"/>
                  </a:cubicBezTo>
                  <a:cubicBezTo>
                    <a:pt x="18860" y="2337"/>
                    <a:pt x="17226" y="2611"/>
                    <a:pt x="15654" y="2838"/>
                  </a:cubicBezTo>
                  <a:cubicBezTo>
                    <a:pt x="15680" y="2467"/>
                    <a:pt x="15693" y="2101"/>
                    <a:pt x="15692" y="1737"/>
                  </a:cubicBezTo>
                  <a:lnTo>
                    <a:pt x="13452" y="2135"/>
                  </a:lnTo>
                  <a:cubicBezTo>
                    <a:pt x="12603" y="2657"/>
                    <a:pt x="11766" y="3176"/>
                    <a:pt x="10941" y="3693"/>
                  </a:cubicBezTo>
                  <a:cubicBezTo>
                    <a:pt x="10119" y="3860"/>
                    <a:pt x="9315" y="4009"/>
                    <a:pt x="8483" y="4191"/>
                  </a:cubicBezTo>
                  <a:lnTo>
                    <a:pt x="5993" y="4746"/>
                  </a:lnTo>
                  <a:cubicBezTo>
                    <a:pt x="5921" y="4428"/>
                    <a:pt x="5824" y="4115"/>
                    <a:pt x="5703" y="3812"/>
                  </a:cubicBezTo>
                  <a:lnTo>
                    <a:pt x="3370" y="4390"/>
                  </a:lnTo>
                  <a:cubicBezTo>
                    <a:pt x="2613" y="4901"/>
                    <a:pt x="1857" y="5425"/>
                    <a:pt x="1112" y="5950"/>
                  </a:cubicBezTo>
                  <a:lnTo>
                    <a:pt x="343" y="6156"/>
                  </a:lnTo>
                  <a:lnTo>
                    <a:pt x="1" y="6621"/>
                  </a:lnTo>
                  <a:cubicBezTo>
                    <a:pt x="4042" y="5548"/>
                    <a:pt x="7998" y="4647"/>
                    <a:pt x="11831" y="3926"/>
                  </a:cubicBezTo>
                  <a:cubicBezTo>
                    <a:pt x="15701" y="3215"/>
                    <a:pt x="19448" y="2687"/>
                    <a:pt x="23014" y="2363"/>
                  </a:cubicBezTo>
                  <a:cubicBezTo>
                    <a:pt x="26641" y="2033"/>
                    <a:pt x="30102" y="1908"/>
                    <a:pt x="33307" y="2017"/>
                  </a:cubicBezTo>
                  <a:cubicBezTo>
                    <a:pt x="34646" y="2066"/>
                    <a:pt x="35943" y="2153"/>
                    <a:pt x="37197" y="2281"/>
                  </a:cubicBezTo>
                  <a:lnTo>
                    <a:pt x="37197" y="1644"/>
                  </a:lnTo>
                  <a:cubicBezTo>
                    <a:pt x="36632" y="1588"/>
                    <a:pt x="36013" y="1570"/>
                    <a:pt x="35426" y="1532"/>
                  </a:cubicBezTo>
                  <a:cubicBezTo>
                    <a:pt x="34755" y="1496"/>
                    <a:pt x="34099" y="1452"/>
                    <a:pt x="33384" y="1453"/>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6248075" y="1141450"/>
              <a:ext cx="15075" cy="11650"/>
            </a:xfrm>
            <a:custGeom>
              <a:avLst/>
              <a:gdLst/>
              <a:ahLst/>
              <a:cxnLst/>
              <a:rect l="l" t="t" r="r" b="b"/>
              <a:pathLst>
                <a:path w="603" h="466" extrusionOk="0">
                  <a:moveTo>
                    <a:pt x="340" y="465"/>
                  </a:moveTo>
                  <a:lnTo>
                    <a:pt x="602" y="298"/>
                  </a:lnTo>
                  <a:lnTo>
                    <a:pt x="602" y="1"/>
                  </a:lnTo>
                  <a:lnTo>
                    <a:pt x="0" y="38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6228175" y="1124900"/>
              <a:ext cx="34975" cy="24400"/>
            </a:xfrm>
            <a:custGeom>
              <a:avLst/>
              <a:gdLst/>
              <a:ahLst/>
              <a:cxnLst/>
              <a:rect l="l" t="t" r="r" b="b"/>
              <a:pathLst>
                <a:path w="1399" h="976" extrusionOk="0">
                  <a:moveTo>
                    <a:pt x="364" y="976"/>
                  </a:moveTo>
                  <a:lnTo>
                    <a:pt x="1398" y="303"/>
                  </a:lnTo>
                  <a:lnTo>
                    <a:pt x="1398" y="1"/>
                  </a:lnTo>
                  <a:lnTo>
                    <a:pt x="1" y="9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6208300" y="1108050"/>
              <a:ext cx="54850" cy="37975"/>
            </a:xfrm>
            <a:custGeom>
              <a:avLst/>
              <a:gdLst/>
              <a:ahLst/>
              <a:cxnLst/>
              <a:rect l="l" t="t" r="r" b="b"/>
              <a:pathLst>
                <a:path w="2194" h="1519" extrusionOk="0">
                  <a:moveTo>
                    <a:pt x="361" y="1518"/>
                  </a:moveTo>
                  <a:lnTo>
                    <a:pt x="2193" y="309"/>
                  </a:lnTo>
                  <a:lnTo>
                    <a:pt x="2193" y="1"/>
                  </a:lnTo>
                  <a:lnTo>
                    <a:pt x="1" y="14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6188450" y="1090925"/>
              <a:ext cx="74700" cy="51800"/>
            </a:xfrm>
            <a:custGeom>
              <a:avLst/>
              <a:gdLst/>
              <a:ahLst/>
              <a:cxnLst/>
              <a:rect l="l" t="t" r="r" b="b"/>
              <a:pathLst>
                <a:path w="2988" h="2072" extrusionOk="0">
                  <a:moveTo>
                    <a:pt x="363" y="2071"/>
                  </a:moveTo>
                  <a:lnTo>
                    <a:pt x="2987" y="314"/>
                  </a:lnTo>
                  <a:lnTo>
                    <a:pt x="2987" y="0"/>
                  </a:lnTo>
                  <a:lnTo>
                    <a:pt x="1" y="2015"/>
                  </a:lnTo>
                  <a:cubicBezTo>
                    <a:pt x="129" y="2028"/>
                    <a:pt x="242" y="2052"/>
                    <a:pt x="363" y="207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6167500" y="1078800"/>
              <a:ext cx="95650" cy="61200"/>
            </a:xfrm>
            <a:custGeom>
              <a:avLst/>
              <a:gdLst/>
              <a:ahLst/>
              <a:cxnLst/>
              <a:rect l="l" t="t" r="r" b="b"/>
              <a:pathLst>
                <a:path w="3826" h="2448" extrusionOk="0">
                  <a:moveTo>
                    <a:pt x="1" y="2406"/>
                  </a:moveTo>
                  <a:lnTo>
                    <a:pt x="381" y="2448"/>
                  </a:lnTo>
                  <a:lnTo>
                    <a:pt x="3825" y="106"/>
                  </a:lnTo>
                  <a:lnTo>
                    <a:pt x="3825" y="33"/>
                  </a:lnTo>
                  <a:lnTo>
                    <a:pt x="351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6146675" y="1076525"/>
              <a:ext cx="96500" cy="61150"/>
            </a:xfrm>
            <a:custGeom>
              <a:avLst/>
              <a:gdLst/>
              <a:ahLst/>
              <a:cxnLst/>
              <a:rect l="l" t="t" r="r" b="b"/>
              <a:pathLst>
                <a:path w="3860" h="2446" extrusionOk="0">
                  <a:moveTo>
                    <a:pt x="3859" y="41"/>
                  </a:moveTo>
                  <a:lnTo>
                    <a:pt x="3457" y="0"/>
                  </a:lnTo>
                  <a:lnTo>
                    <a:pt x="1" y="2402"/>
                  </a:lnTo>
                  <a:lnTo>
                    <a:pt x="379" y="24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6125700" y="1074425"/>
              <a:ext cx="95350" cy="60875"/>
            </a:xfrm>
            <a:custGeom>
              <a:avLst/>
              <a:gdLst/>
              <a:ahLst/>
              <a:cxnLst/>
              <a:rect l="l" t="t" r="r" b="b"/>
              <a:pathLst>
                <a:path w="3814" h="2435" extrusionOk="0">
                  <a:moveTo>
                    <a:pt x="3814" y="33"/>
                  </a:moveTo>
                  <a:cubicBezTo>
                    <a:pt x="3683" y="18"/>
                    <a:pt x="3543" y="8"/>
                    <a:pt x="3400" y="1"/>
                  </a:cubicBezTo>
                  <a:lnTo>
                    <a:pt x="0" y="2401"/>
                  </a:lnTo>
                  <a:cubicBezTo>
                    <a:pt x="135" y="2408"/>
                    <a:pt x="267" y="2418"/>
                    <a:pt x="389" y="243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6103875" y="1073100"/>
              <a:ext cx="94125" cy="60575"/>
            </a:xfrm>
            <a:custGeom>
              <a:avLst/>
              <a:gdLst/>
              <a:ahLst/>
              <a:cxnLst/>
              <a:rect l="l" t="t" r="r" b="b"/>
              <a:pathLst>
                <a:path w="3765" h="2423" extrusionOk="0">
                  <a:moveTo>
                    <a:pt x="3764" y="24"/>
                  </a:moveTo>
                  <a:lnTo>
                    <a:pt x="3343" y="0"/>
                  </a:lnTo>
                  <a:lnTo>
                    <a:pt x="0" y="2396"/>
                  </a:lnTo>
                  <a:lnTo>
                    <a:pt x="396" y="24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6082175" y="1071750"/>
              <a:ext cx="92650" cy="60475"/>
            </a:xfrm>
            <a:custGeom>
              <a:avLst/>
              <a:gdLst/>
              <a:ahLst/>
              <a:cxnLst/>
              <a:rect l="l" t="t" r="r" b="b"/>
              <a:pathLst>
                <a:path w="3706" h="2419" extrusionOk="0">
                  <a:moveTo>
                    <a:pt x="3705" y="25"/>
                  </a:moveTo>
                  <a:lnTo>
                    <a:pt x="3286" y="0"/>
                  </a:lnTo>
                  <a:lnTo>
                    <a:pt x="1" y="2392"/>
                  </a:lnTo>
                  <a:lnTo>
                    <a:pt x="394" y="24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6060150" y="1070775"/>
              <a:ext cx="91650" cy="59975"/>
            </a:xfrm>
            <a:custGeom>
              <a:avLst/>
              <a:gdLst/>
              <a:ahLst/>
              <a:cxnLst/>
              <a:rect l="l" t="t" r="r" b="b"/>
              <a:pathLst>
                <a:path w="3666" h="2399" extrusionOk="0">
                  <a:moveTo>
                    <a:pt x="3666" y="10"/>
                  </a:moveTo>
                  <a:lnTo>
                    <a:pt x="3228" y="0"/>
                  </a:lnTo>
                  <a:lnTo>
                    <a:pt x="0" y="2387"/>
                  </a:lnTo>
                  <a:lnTo>
                    <a:pt x="412" y="23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6037475" y="1070375"/>
              <a:ext cx="90225" cy="59800"/>
            </a:xfrm>
            <a:custGeom>
              <a:avLst/>
              <a:gdLst/>
              <a:ahLst/>
              <a:cxnLst/>
              <a:rect l="l" t="t" r="r" b="b"/>
              <a:pathLst>
                <a:path w="3609" h="2392" extrusionOk="0">
                  <a:moveTo>
                    <a:pt x="3608" y="8"/>
                  </a:moveTo>
                  <a:lnTo>
                    <a:pt x="3171" y="1"/>
                  </a:lnTo>
                  <a:lnTo>
                    <a:pt x="1" y="2382"/>
                  </a:lnTo>
                  <a:lnTo>
                    <a:pt x="412" y="23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6015000" y="1069950"/>
              <a:ext cx="88700" cy="59650"/>
            </a:xfrm>
            <a:custGeom>
              <a:avLst/>
              <a:gdLst/>
              <a:ahLst/>
              <a:cxnLst/>
              <a:rect l="l" t="t" r="r" b="b"/>
              <a:pathLst>
                <a:path w="3548" h="2386" extrusionOk="0">
                  <a:moveTo>
                    <a:pt x="3548" y="8"/>
                  </a:moveTo>
                  <a:lnTo>
                    <a:pt x="3113" y="1"/>
                  </a:lnTo>
                  <a:lnTo>
                    <a:pt x="0" y="2375"/>
                  </a:lnTo>
                  <a:lnTo>
                    <a:pt x="409" y="238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5991950" y="1069825"/>
              <a:ext cx="87775" cy="59475"/>
            </a:xfrm>
            <a:custGeom>
              <a:avLst/>
              <a:gdLst/>
              <a:ahLst/>
              <a:cxnLst/>
              <a:rect l="l" t="t" r="r" b="b"/>
              <a:pathLst>
                <a:path w="3511" h="2379" extrusionOk="0">
                  <a:moveTo>
                    <a:pt x="3511" y="1"/>
                  </a:moveTo>
                  <a:lnTo>
                    <a:pt x="3056" y="10"/>
                  </a:lnTo>
                  <a:lnTo>
                    <a:pt x="1" y="2378"/>
                  </a:lnTo>
                  <a:lnTo>
                    <a:pt x="429" y="23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5968550" y="1070350"/>
              <a:ext cx="86250" cy="59300"/>
            </a:xfrm>
            <a:custGeom>
              <a:avLst/>
              <a:gdLst/>
              <a:ahLst/>
              <a:cxnLst/>
              <a:rect l="l" t="t" r="r" b="b"/>
              <a:pathLst>
                <a:path w="3450" h="2372" extrusionOk="0">
                  <a:moveTo>
                    <a:pt x="3449" y="1"/>
                  </a:moveTo>
                  <a:lnTo>
                    <a:pt x="2998" y="9"/>
                  </a:lnTo>
                  <a:lnTo>
                    <a:pt x="1" y="2371"/>
                  </a:lnTo>
                  <a:lnTo>
                    <a:pt x="426" y="236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5945300" y="1070850"/>
              <a:ext cx="84700" cy="59075"/>
            </a:xfrm>
            <a:custGeom>
              <a:avLst/>
              <a:gdLst/>
              <a:ahLst/>
              <a:cxnLst/>
              <a:rect l="l" t="t" r="r" b="b"/>
              <a:pathLst>
                <a:path w="3388" h="2363" extrusionOk="0">
                  <a:moveTo>
                    <a:pt x="3387" y="1"/>
                  </a:moveTo>
                  <a:lnTo>
                    <a:pt x="2939" y="9"/>
                  </a:lnTo>
                  <a:lnTo>
                    <a:pt x="1" y="2363"/>
                  </a:lnTo>
                  <a:lnTo>
                    <a:pt x="423" y="2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5921375" y="1071575"/>
              <a:ext cx="83725" cy="59300"/>
            </a:xfrm>
            <a:custGeom>
              <a:avLst/>
              <a:gdLst/>
              <a:ahLst/>
              <a:cxnLst/>
              <a:rect l="l" t="t" r="r" b="b"/>
              <a:pathLst>
                <a:path w="3349" h="2372" extrusionOk="0">
                  <a:moveTo>
                    <a:pt x="3348" y="0"/>
                  </a:moveTo>
                  <a:lnTo>
                    <a:pt x="2882" y="26"/>
                  </a:lnTo>
                  <a:lnTo>
                    <a:pt x="0" y="2372"/>
                  </a:lnTo>
                  <a:lnTo>
                    <a:pt x="442" y="234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5897250" y="1072975"/>
              <a:ext cx="82200" cy="59075"/>
            </a:xfrm>
            <a:custGeom>
              <a:avLst/>
              <a:gdLst/>
              <a:ahLst/>
              <a:cxnLst/>
              <a:rect l="l" t="t" r="r" b="b"/>
              <a:pathLst>
                <a:path w="3288" h="2363" extrusionOk="0">
                  <a:moveTo>
                    <a:pt x="3288" y="1"/>
                  </a:moveTo>
                  <a:lnTo>
                    <a:pt x="2823" y="26"/>
                  </a:lnTo>
                  <a:lnTo>
                    <a:pt x="1" y="2363"/>
                  </a:lnTo>
                  <a:lnTo>
                    <a:pt x="439" y="23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5873275" y="1074375"/>
              <a:ext cx="80675" cy="58850"/>
            </a:xfrm>
            <a:custGeom>
              <a:avLst/>
              <a:gdLst/>
              <a:ahLst/>
              <a:cxnLst/>
              <a:rect l="l" t="t" r="r" b="b"/>
              <a:pathLst>
                <a:path w="3227" h="2354" extrusionOk="0">
                  <a:moveTo>
                    <a:pt x="3226" y="1"/>
                  </a:moveTo>
                  <a:lnTo>
                    <a:pt x="2765" y="26"/>
                  </a:lnTo>
                  <a:lnTo>
                    <a:pt x="1" y="2353"/>
                  </a:lnTo>
                  <a:lnTo>
                    <a:pt x="437" y="23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5848575" y="1076100"/>
              <a:ext cx="79650" cy="59025"/>
            </a:xfrm>
            <a:custGeom>
              <a:avLst/>
              <a:gdLst/>
              <a:ahLst/>
              <a:cxnLst/>
              <a:rect l="l" t="t" r="r" b="b"/>
              <a:pathLst>
                <a:path w="3186" h="2361" extrusionOk="0">
                  <a:moveTo>
                    <a:pt x="3185" y="0"/>
                  </a:moveTo>
                  <a:lnTo>
                    <a:pt x="2706" y="42"/>
                  </a:lnTo>
                  <a:lnTo>
                    <a:pt x="1" y="2360"/>
                  </a:lnTo>
                  <a:lnTo>
                    <a:pt x="453" y="23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5823775" y="1078400"/>
              <a:ext cx="78125" cy="58775"/>
            </a:xfrm>
            <a:custGeom>
              <a:avLst/>
              <a:gdLst/>
              <a:ahLst/>
              <a:cxnLst/>
              <a:rect l="l" t="t" r="r" b="b"/>
              <a:pathLst>
                <a:path w="3125" h="2351" extrusionOk="0">
                  <a:moveTo>
                    <a:pt x="3124" y="1"/>
                  </a:moveTo>
                  <a:lnTo>
                    <a:pt x="2648" y="42"/>
                  </a:lnTo>
                  <a:lnTo>
                    <a:pt x="1" y="2350"/>
                  </a:lnTo>
                  <a:lnTo>
                    <a:pt x="450" y="23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5799150" y="1080700"/>
              <a:ext cx="76575" cy="58475"/>
            </a:xfrm>
            <a:custGeom>
              <a:avLst/>
              <a:gdLst/>
              <a:ahLst/>
              <a:cxnLst/>
              <a:rect l="l" t="t" r="r" b="b"/>
              <a:pathLst>
                <a:path w="3063" h="2339" extrusionOk="0">
                  <a:moveTo>
                    <a:pt x="3062" y="0"/>
                  </a:moveTo>
                  <a:lnTo>
                    <a:pt x="2589" y="42"/>
                  </a:lnTo>
                  <a:lnTo>
                    <a:pt x="0" y="2338"/>
                  </a:lnTo>
                  <a:lnTo>
                    <a:pt x="448" y="23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5773700" y="1083350"/>
              <a:ext cx="75550" cy="58600"/>
            </a:xfrm>
            <a:custGeom>
              <a:avLst/>
              <a:gdLst/>
              <a:ahLst/>
              <a:cxnLst/>
              <a:rect l="l" t="t" r="r" b="b"/>
              <a:pathLst>
                <a:path w="3022" h="2344" extrusionOk="0">
                  <a:moveTo>
                    <a:pt x="3021" y="1"/>
                  </a:moveTo>
                  <a:lnTo>
                    <a:pt x="2531" y="59"/>
                  </a:lnTo>
                  <a:lnTo>
                    <a:pt x="1" y="2344"/>
                  </a:lnTo>
                  <a:lnTo>
                    <a:pt x="465" y="22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5748325" y="1086550"/>
              <a:ext cx="74000" cy="58275"/>
            </a:xfrm>
            <a:custGeom>
              <a:avLst/>
              <a:gdLst/>
              <a:ahLst/>
              <a:cxnLst/>
              <a:rect l="l" t="t" r="r" b="b"/>
              <a:pathLst>
                <a:path w="2960" h="2331" extrusionOk="0">
                  <a:moveTo>
                    <a:pt x="2960" y="0"/>
                  </a:moveTo>
                  <a:lnTo>
                    <a:pt x="2472" y="57"/>
                  </a:lnTo>
                  <a:lnTo>
                    <a:pt x="1" y="2331"/>
                  </a:lnTo>
                  <a:lnTo>
                    <a:pt x="461" y="22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5723050" y="1089675"/>
              <a:ext cx="72500" cy="58000"/>
            </a:xfrm>
            <a:custGeom>
              <a:avLst/>
              <a:gdLst/>
              <a:ahLst/>
              <a:cxnLst/>
              <a:rect l="l" t="t" r="r" b="b"/>
              <a:pathLst>
                <a:path w="2900" h="2320" extrusionOk="0">
                  <a:moveTo>
                    <a:pt x="2900" y="1"/>
                  </a:moveTo>
                  <a:lnTo>
                    <a:pt x="2414" y="57"/>
                  </a:lnTo>
                  <a:lnTo>
                    <a:pt x="1" y="2319"/>
                  </a:lnTo>
                  <a:lnTo>
                    <a:pt x="460" y="22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5697000" y="1093250"/>
              <a:ext cx="71425" cy="58100"/>
            </a:xfrm>
            <a:custGeom>
              <a:avLst/>
              <a:gdLst/>
              <a:ahLst/>
              <a:cxnLst/>
              <a:rect l="l" t="t" r="r" b="b"/>
              <a:pathLst>
                <a:path w="2857" h="2324" extrusionOk="0">
                  <a:moveTo>
                    <a:pt x="2856" y="1"/>
                  </a:moveTo>
                  <a:lnTo>
                    <a:pt x="2356" y="73"/>
                  </a:lnTo>
                  <a:lnTo>
                    <a:pt x="0" y="2324"/>
                  </a:lnTo>
                  <a:lnTo>
                    <a:pt x="474" y="22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5671025" y="1097250"/>
              <a:ext cx="69900" cy="57775"/>
            </a:xfrm>
            <a:custGeom>
              <a:avLst/>
              <a:gdLst/>
              <a:ahLst/>
              <a:cxnLst/>
              <a:rect l="l" t="t" r="r" b="b"/>
              <a:pathLst>
                <a:path w="2796" h="2311" extrusionOk="0">
                  <a:moveTo>
                    <a:pt x="2796" y="1"/>
                  </a:moveTo>
                  <a:lnTo>
                    <a:pt x="2299" y="73"/>
                  </a:lnTo>
                  <a:lnTo>
                    <a:pt x="1" y="2310"/>
                  </a:lnTo>
                  <a:lnTo>
                    <a:pt x="473" y="224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5645200" y="1101250"/>
              <a:ext cx="68400" cy="57425"/>
            </a:xfrm>
            <a:custGeom>
              <a:avLst/>
              <a:gdLst/>
              <a:ahLst/>
              <a:cxnLst/>
              <a:rect l="l" t="t" r="r" b="b"/>
              <a:pathLst>
                <a:path w="2736" h="2297" extrusionOk="0">
                  <a:moveTo>
                    <a:pt x="2736" y="1"/>
                  </a:moveTo>
                  <a:lnTo>
                    <a:pt x="2240" y="72"/>
                  </a:lnTo>
                  <a:lnTo>
                    <a:pt x="1" y="2297"/>
                  </a:lnTo>
                  <a:lnTo>
                    <a:pt x="469" y="22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5618600" y="1105700"/>
              <a:ext cx="67300" cy="57475"/>
            </a:xfrm>
            <a:custGeom>
              <a:avLst/>
              <a:gdLst/>
              <a:ahLst/>
              <a:cxnLst/>
              <a:rect l="l" t="t" r="r" b="b"/>
              <a:pathLst>
                <a:path w="2692" h="2299" extrusionOk="0">
                  <a:moveTo>
                    <a:pt x="2692" y="1"/>
                  </a:moveTo>
                  <a:lnTo>
                    <a:pt x="2182" y="88"/>
                  </a:lnTo>
                  <a:lnTo>
                    <a:pt x="0" y="2299"/>
                  </a:lnTo>
                  <a:lnTo>
                    <a:pt x="484" y="221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5592100" y="1110525"/>
              <a:ext cx="65825" cy="57125"/>
            </a:xfrm>
            <a:custGeom>
              <a:avLst/>
              <a:gdLst/>
              <a:ahLst/>
              <a:cxnLst/>
              <a:rect l="l" t="t" r="r" b="b"/>
              <a:pathLst>
                <a:path w="2633" h="2285" extrusionOk="0">
                  <a:moveTo>
                    <a:pt x="2632" y="1"/>
                  </a:moveTo>
                  <a:lnTo>
                    <a:pt x="2126" y="88"/>
                  </a:lnTo>
                  <a:lnTo>
                    <a:pt x="1" y="2285"/>
                  </a:lnTo>
                  <a:lnTo>
                    <a:pt x="482" y="220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p:nvPr/>
          </p:nvSpPr>
          <p:spPr>
            <a:xfrm>
              <a:off x="5565750" y="1115325"/>
              <a:ext cx="64325" cy="56750"/>
            </a:xfrm>
            <a:custGeom>
              <a:avLst/>
              <a:gdLst/>
              <a:ahLst/>
              <a:cxnLst/>
              <a:rect l="l" t="t" r="r" b="b"/>
              <a:pathLst>
                <a:path w="2573" h="2270" extrusionOk="0">
                  <a:moveTo>
                    <a:pt x="2572" y="0"/>
                  </a:moveTo>
                  <a:lnTo>
                    <a:pt x="2068" y="88"/>
                  </a:lnTo>
                  <a:lnTo>
                    <a:pt x="1" y="2270"/>
                  </a:lnTo>
                  <a:lnTo>
                    <a:pt x="480" y="219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5538700" y="1120575"/>
              <a:ext cx="63200" cy="56800"/>
            </a:xfrm>
            <a:custGeom>
              <a:avLst/>
              <a:gdLst/>
              <a:ahLst/>
              <a:cxnLst/>
              <a:rect l="l" t="t" r="r" b="b"/>
              <a:pathLst>
                <a:path w="2528" h="2272" extrusionOk="0">
                  <a:moveTo>
                    <a:pt x="2527" y="1"/>
                  </a:moveTo>
                  <a:lnTo>
                    <a:pt x="2010" y="104"/>
                  </a:lnTo>
                  <a:lnTo>
                    <a:pt x="0" y="2271"/>
                  </a:lnTo>
                  <a:lnTo>
                    <a:pt x="492" y="217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p:nvPr/>
          </p:nvSpPr>
          <p:spPr>
            <a:xfrm>
              <a:off x="5511750" y="1126225"/>
              <a:ext cx="61725" cy="56375"/>
            </a:xfrm>
            <a:custGeom>
              <a:avLst/>
              <a:gdLst/>
              <a:ahLst/>
              <a:cxnLst/>
              <a:rect l="l" t="t" r="r" b="b"/>
              <a:pathLst>
                <a:path w="2469" h="2255" extrusionOk="0">
                  <a:moveTo>
                    <a:pt x="2468" y="0"/>
                  </a:moveTo>
                  <a:lnTo>
                    <a:pt x="1953" y="102"/>
                  </a:lnTo>
                  <a:lnTo>
                    <a:pt x="1" y="2255"/>
                  </a:lnTo>
                  <a:lnTo>
                    <a:pt x="490" y="216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5484950" y="1131800"/>
              <a:ext cx="60250" cy="56025"/>
            </a:xfrm>
            <a:custGeom>
              <a:avLst/>
              <a:gdLst/>
              <a:ahLst/>
              <a:cxnLst/>
              <a:rect l="l" t="t" r="r" b="b"/>
              <a:pathLst>
                <a:path w="2410" h="2241" extrusionOk="0">
                  <a:moveTo>
                    <a:pt x="2409" y="0"/>
                  </a:moveTo>
                  <a:lnTo>
                    <a:pt x="1895" y="103"/>
                  </a:lnTo>
                  <a:lnTo>
                    <a:pt x="1" y="2240"/>
                  </a:lnTo>
                  <a:lnTo>
                    <a:pt x="488" y="214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5457525" y="1137850"/>
              <a:ext cx="59050" cy="55975"/>
            </a:xfrm>
            <a:custGeom>
              <a:avLst/>
              <a:gdLst/>
              <a:ahLst/>
              <a:cxnLst/>
              <a:rect l="l" t="t" r="r" b="b"/>
              <a:pathLst>
                <a:path w="2362" h="2239" extrusionOk="0">
                  <a:moveTo>
                    <a:pt x="2361" y="1"/>
                  </a:moveTo>
                  <a:lnTo>
                    <a:pt x="1837" y="118"/>
                  </a:lnTo>
                  <a:lnTo>
                    <a:pt x="1" y="2238"/>
                  </a:lnTo>
                  <a:lnTo>
                    <a:pt x="499" y="212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5430225" y="1144250"/>
              <a:ext cx="57550" cy="55550"/>
            </a:xfrm>
            <a:custGeom>
              <a:avLst/>
              <a:gdLst/>
              <a:ahLst/>
              <a:cxnLst/>
              <a:rect l="l" t="t" r="r" b="b"/>
              <a:pathLst>
                <a:path w="2302" h="2222" extrusionOk="0">
                  <a:moveTo>
                    <a:pt x="2301" y="1"/>
                  </a:moveTo>
                  <a:lnTo>
                    <a:pt x="1779" y="116"/>
                  </a:lnTo>
                  <a:lnTo>
                    <a:pt x="0" y="2221"/>
                  </a:lnTo>
                  <a:lnTo>
                    <a:pt x="496" y="21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5403000" y="1150600"/>
              <a:ext cx="56100" cy="55175"/>
            </a:xfrm>
            <a:custGeom>
              <a:avLst/>
              <a:gdLst/>
              <a:ahLst/>
              <a:cxnLst/>
              <a:rect l="l" t="t" r="r" b="b"/>
              <a:pathLst>
                <a:path w="2244" h="2207" extrusionOk="0">
                  <a:moveTo>
                    <a:pt x="2244" y="0"/>
                  </a:moveTo>
                  <a:lnTo>
                    <a:pt x="1721" y="118"/>
                  </a:lnTo>
                  <a:lnTo>
                    <a:pt x="1" y="2207"/>
                  </a:lnTo>
                  <a:lnTo>
                    <a:pt x="496" y="20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3"/>
            <p:cNvSpPr/>
            <p:nvPr/>
          </p:nvSpPr>
          <p:spPr>
            <a:xfrm>
              <a:off x="5375225" y="1157450"/>
              <a:ext cx="54900" cy="55075"/>
            </a:xfrm>
            <a:custGeom>
              <a:avLst/>
              <a:gdLst/>
              <a:ahLst/>
              <a:cxnLst/>
              <a:rect l="l" t="t" r="r" b="b"/>
              <a:pathLst>
                <a:path w="2196" h="2203" extrusionOk="0">
                  <a:moveTo>
                    <a:pt x="2195" y="0"/>
                  </a:moveTo>
                  <a:lnTo>
                    <a:pt x="1664" y="130"/>
                  </a:lnTo>
                  <a:lnTo>
                    <a:pt x="1" y="2202"/>
                  </a:lnTo>
                  <a:lnTo>
                    <a:pt x="505" y="20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p:nvPr/>
          </p:nvSpPr>
          <p:spPr>
            <a:xfrm>
              <a:off x="5347600" y="1164575"/>
              <a:ext cx="53375" cy="54625"/>
            </a:xfrm>
            <a:custGeom>
              <a:avLst/>
              <a:gdLst/>
              <a:ahLst/>
              <a:cxnLst/>
              <a:rect l="l" t="t" r="r" b="b"/>
              <a:pathLst>
                <a:path w="2135" h="2185" extrusionOk="0">
                  <a:moveTo>
                    <a:pt x="2134" y="1"/>
                  </a:moveTo>
                  <a:lnTo>
                    <a:pt x="1606" y="130"/>
                  </a:lnTo>
                  <a:lnTo>
                    <a:pt x="1" y="2185"/>
                  </a:lnTo>
                  <a:lnTo>
                    <a:pt x="502" y="206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p:nvPr/>
          </p:nvSpPr>
          <p:spPr>
            <a:xfrm>
              <a:off x="5320000" y="1171675"/>
              <a:ext cx="51925" cy="54300"/>
            </a:xfrm>
            <a:custGeom>
              <a:avLst/>
              <a:gdLst/>
              <a:ahLst/>
              <a:cxnLst/>
              <a:rect l="l" t="t" r="r" b="b"/>
              <a:pathLst>
                <a:path w="2077" h="2172" extrusionOk="0">
                  <a:moveTo>
                    <a:pt x="2077" y="1"/>
                  </a:moveTo>
                  <a:cubicBezTo>
                    <a:pt x="1900" y="45"/>
                    <a:pt x="1728" y="83"/>
                    <a:pt x="1547" y="134"/>
                  </a:cubicBezTo>
                  <a:lnTo>
                    <a:pt x="0" y="2171"/>
                  </a:lnTo>
                  <a:cubicBezTo>
                    <a:pt x="173" y="2123"/>
                    <a:pt x="335" y="2088"/>
                    <a:pt x="504" y="204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p:nvPr/>
          </p:nvSpPr>
          <p:spPr>
            <a:xfrm>
              <a:off x="5291950" y="1179300"/>
              <a:ext cx="50650" cy="54100"/>
            </a:xfrm>
            <a:custGeom>
              <a:avLst/>
              <a:gdLst/>
              <a:ahLst/>
              <a:cxnLst/>
              <a:rect l="l" t="t" r="r" b="b"/>
              <a:pathLst>
                <a:path w="2026" h="2164" extrusionOk="0">
                  <a:moveTo>
                    <a:pt x="2026" y="0"/>
                  </a:moveTo>
                  <a:lnTo>
                    <a:pt x="1490" y="143"/>
                  </a:lnTo>
                  <a:lnTo>
                    <a:pt x="1" y="2163"/>
                  </a:lnTo>
                  <a:lnTo>
                    <a:pt x="510" y="202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5275450" y="1183950"/>
              <a:ext cx="49750" cy="53800"/>
            </a:xfrm>
            <a:custGeom>
              <a:avLst/>
              <a:gdLst/>
              <a:ahLst/>
              <a:cxnLst/>
              <a:rect l="l" t="t" r="r" b="b"/>
              <a:pathLst>
                <a:path w="1990" h="2152" extrusionOk="0">
                  <a:moveTo>
                    <a:pt x="1990" y="1"/>
                  </a:moveTo>
                  <a:lnTo>
                    <a:pt x="1455" y="143"/>
                  </a:lnTo>
                  <a:lnTo>
                    <a:pt x="0" y="2152"/>
                  </a:lnTo>
                  <a:lnTo>
                    <a:pt x="508" y="201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p:nvPr/>
          </p:nvSpPr>
          <p:spPr>
            <a:xfrm>
              <a:off x="5247600" y="1191800"/>
              <a:ext cx="48225" cy="53300"/>
            </a:xfrm>
            <a:custGeom>
              <a:avLst/>
              <a:gdLst/>
              <a:ahLst/>
              <a:cxnLst/>
              <a:rect l="l" t="t" r="r" b="b"/>
              <a:pathLst>
                <a:path w="1929" h="2132" extrusionOk="0">
                  <a:moveTo>
                    <a:pt x="1929" y="0"/>
                  </a:moveTo>
                  <a:lnTo>
                    <a:pt x="1397" y="142"/>
                  </a:lnTo>
                  <a:lnTo>
                    <a:pt x="0" y="2132"/>
                  </a:lnTo>
                  <a:lnTo>
                    <a:pt x="506" y="19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a:off x="5219375" y="1199875"/>
              <a:ext cx="47025" cy="53175"/>
            </a:xfrm>
            <a:custGeom>
              <a:avLst/>
              <a:gdLst/>
              <a:ahLst/>
              <a:cxnLst/>
              <a:rect l="l" t="t" r="r" b="b"/>
              <a:pathLst>
                <a:path w="1881" h="2127" extrusionOk="0">
                  <a:moveTo>
                    <a:pt x="1880" y="1"/>
                  </a:moveTo>
                  <a:lnTo>
                    <a:pt x="1339" y="157"/>
                  </a:lnTo>
                  <a:lnTo>
                    <a:pt x="0" y="2127"/>
                  </a:lnTo>
                  <a:lnTo>
                    <a:pt x="515" y="19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5191150" y="1208425"/>
              <a:ext cx="45525" cy="52725"/>
            </a:xfrm>
            <a:custGeom>
              <a:avLst/>
              <a:gdLst/>
              <a:ahLst/>
              <a:cxnLst/>
              <a:rect l="l" t="t" r="r" b="b"/>
              <a:pathLst>
                <a:path w="1821" h="2109" extrusionOk="0">
                  <a:moveTo>
                    <a:pt x="1820" y="1"/>
                  </a:moveTo>
                  <a:lnTo>
                    <a:pt x="1281" y="156"/>
                  </a:lnTo>
                  <a:lnTo>
                    <a:pt x="1" y="2108"/>
                  </a:lnTo>
                  <a:lnTo>
                    <a:pt x="513" y="19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5163050" y="1216975"/>
              <a:ext cx="44000" cy="52200"/>
            </a:xfrm>
            <a:custGeom>
              <a:avLst/>
              <a:gdLst/>
              <a:ahLst/>
              <a:cxnLst/>
              <a:rect l="l" t="t" r="r" b="b"/>
              <a:pathLst>
                <a:path w="1760" h="2088" extrusionOk="0">
                  <a:moveTo>
                    <a:pt x="1760" y="0"/>
                  </a:moveTo>
                  <a:lnTo>
                    <a:pt x="1223" y="155"/>
                  </a:lnTo>
                  <a:lnTo>
                    <a:pt x="1" y="2087"/>
                  </a:lnTo>
                  <a:lnTo>
                    <a:pt x="512" y="19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p:nvPr/>
          </p:nvSpPr>
          <p:spPr>
            <a:xfrm>
              <a:off x="5134575" y="1225800"/>
              <a:ext cx="42750" cy="52050"/>
            </a:xfrm>
            <a:custGeom>
              <a:avLst/>
              <a:gdLst/>
              <a:ahLst/>
              <a:cxnLst/>
              <a:rect l="l" t="t" r="r" b="b"/>
              <a:pathLst>
                <a:path w="1710" h="2082" extrusionOk="0">
                  <a:moveTo>
                    <a:pt x="1710" y="1"/>
                  </a:moveTo>
                  <a:lnTo>
                    <a:pt x="1165" y="169"/>
                  </a:lnTo>
                  <a:lnTo>
                    <a:pt x="1" y="2082"/>
                  </a:lnTo>
                  <a:lnTo>
                    <a:pt x="519" y="19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5106175" y="1235050"/>
              <a:ext cx="41250" cy="51525"/>
            </a:xfrm>
            <a:custGeom>
              <a:avLst/>
              <a:gdLst/>
              <a:ahLst/>
              <a:cxnLst/>
              <a:rect l="l" t="t" r="r" b="b"/>
              <a:pathLst>
                <a:path w="1650" h="2061" extrusionOk="0">
                  <a:moveTo>
                    <a:pt x="1649" y="1"/>
                  </a:moveTo>
                  <a:lnTo>
                    <a:pt x="1107" y="168"/>
                  </a:lnTo>
                  <a:lnTo>
                    <a:pt x="0" y="2060"/>
                  </a:lnTo>
                  <a:lnTo>
                    <a:pt x="516" y="190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5077825" y="1244250"/>
              <a:ext cx="39775" cy="51025"/>
            </a:xfrm>
            <a:custGeom>
              <a:avLst/>
              <a:gdLst/>
              <a:ahLst/>
              <a:cxnLst/>
              <a:rect l="l" t="t" r="r" b="b"/>
              <a:pathLst>
                <a:path w="1591" h="2041" extrusionOk="0">
                  <a:moveTo>
                    <a:pt x="1590" y="0"/>
                  </a:moveTo>
                  <a:lnTo>
                    <a:pt x="1049" y="169"/>
                  </a:lnTo>
                  <a:lnTo>
                    <a:pt x="0" y="2041"/>
                  </a:lnTo>
                  <a:lnTo>
                    <a:pt x="516" y="188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5049175" y="1253850"/>
              <a:ext cx="38450" cy="50800"/>
            </a:xfrm>
            <a:custGeom>
              <a:avLst/>
              <a:gdLst/>
              <a:ahLst/>
              <a:cxnLst/>
              <a:rect l="l" t="t" r="r" b="b"/>
              <a:pathLst>
                <a:path w="1538" h="2032" extrusionOk="0">
                  <a:moveTo>
                    <a:pt x="1538" y="0"/>
                  </a:moveTo>
                  <a:lnTo>
                    <a:pt x="991" y="179"/>
                  </a:lnTo>
                  <a:lnTo>
                    <a:pt x="0" y="2032"/>
                  </a:lnTo>
                  <a:lnTo>
                    <a:pt x="521" y="186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20600" y="1263725"/>
              <a:ext cx="37000" cy="50275"/>
            </a:xfrm>
            <a:custGeom>
              <a:avLst/>
              <a:gdLst/>
              <a:ahLst/>
              <a:cxnLst/>
              <a:rect l="l" t="t" r="r" b="b"/>
              <a:pathLst>
                <a:path w="1480" h="2011" extrusionOk="0">
                  <a:moveTo>
                    <a:pt x="1479" y="0"/>
                  </a:moveTo>
                  <a:lnTo>
                    <a:pt x="934" y="179"/>
                  </a:lnTo>
                  <a:lnTo>
                    <a:pt x="1" y="2011"/>
                  </a:lnTo>
                  <a:lnTo>
                    <a:pt x="519" y="18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4992025" y="1273575"/>
              <a:ext cx="35575" cy="49850"/>
            </a:xfrm>
            <a:custGeom>
              <a:avLst/>
              <a:gdLst/>
              <a:ahLst/>
              <a:cxnLst/>
              <a:rect l="l" t="t" r="r" b="b"/>
              <a:pathLst>
                <a:path w="1423" h="1994" extrusionOk="0">
                  <a:moveTo>
                    <a:pt x="1423" y="0"/>
                  </a:moveTo>
                  <a:cubicBezTo>
                    <a:pt x="1242" y="58"/>
                    <a:pt x="1061" y="118"/>
                    <a:pt x="876" y="185"/>
                  </a:cubicBezTo>
                  <a:lnTo>
                    <a:pt x="0" y="1994"/>
                  </a:lnTo>
                  <a:cubicBezTo>
                    <a:pt x="176" y="1932"/>
                    <a:pt x="349" y="1876"/>
                    <a:pt x="521" y="181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4963275" y="1283925"/>
              <a:ext cx="34200" cy="49475"/>
            </a:xfrm>
            <a:custGeom>
              <a:avLst/>
              <a:gdLst/>
              <a:ahLst/>
              <a:cxnLst/>
              <a:rect l="l" t="t" r="r" b="b"/>
              <a:pathLst>
                <a:path w="1368" h="1979" extrusionOk="0">
                  <a:moveTo>
                    <a:pt x="1367" y="0"/>
                  </a:moveTo>
                  <a:lnTo>
                    <a:pt x="818" y="191"/>
                  </a:lnTo>
                  <a:lnTo>
                    <a:pt x="0" y="1979"/>
                  </a:lnTo>
                  <a:lnTo>
                    <a:pt x="523" y="17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4934575" y="1294400"/>
              <a:ext cx="32725" cy="48925"/>
            </a:xfrm>
            <a:custGeom>
              <a:avLst/>
              <a:gdLst/>
              <a:ahLst/>
              <a:cxnLst/>
              <a:rect l="l" t="t" r="r" b="b"/>
              <a:pathLst>
                <a:path w="1309" h="1957" extrusionOk="0">
                  <a:moveTo>
                    <a:pt x="1308" y="0"/>
                  </a:moveTo>
                  <a:lnTo>
                    <a:pt x="761" y="191"/>
                  </a:lnTo>
                  <a:lnTo>
                    <a:pt x="0" y="1957"/>
                  </a:lnTo>
                  <a:lnTo>
                    <a:pt x="522" y="17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3"/>
            <p:cNvSpPr/>
            <p:nvPr/>
          </p:nvSpPr>
          <p:spPr>
            <a:xfrm>
              <a:off x="4905850" y="1304850"/>
              <a:ext cx="31350" cy="48650"/>
            </a:xfrm>
            <a:custGeom>
              <a:avLst/>
              <a:gdLst/>
              <a:ahLst/>
              <a:cxnLst/>
              <a:rect l="l" t="t" r="r" b="b"/>
              <a:pathLst>
                <a:path w="1254" h="1946" extrusionOk="0">
                  <a:moveTo>
                    <a:pt x="1254" y="0"/>
                  </a:moveTo>
                  <a:cubicBezTo>
                    <a:pt x="1073" y="63"/>
                    <a:pt x="887" y="134"/>
                    <a:pt x="704" y="200"/>
                  </a:cubicBezTo>
                  <a:lnTo>
                    <a:pt x="0" y="1945"/>
                  </a:lnTo>
                  <a:cubicBezTo>
                    <a:pt x="174" y="1882"/>
                    <a:pt x="351" y="1815"/>
                    <a:pt x="524" y="175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4877000" y="1315900"/>
              <a:ext cx="29925" cy="48125"/>
            </a:xfrm>
            <a:custGeom>
              <a:avLst/>
              <a:gdLst/>
              <a:ahLst/>
              <a:cxnLst/>
              <a:rect l="l" t="t" r="r" b="b"/>
              <a:pathLst>
                <a:path w="1197" h="1925" extrusionOk="0">
                  <a:moveTo>
                    <a:pt x="0" y="1925"/>
                  </a:moveTo>
                  <a:lnTo>
                    <a:pt x="525" y="1733"/>
                  </a:lnTo>
                  <a:lnTo>
                    <a:pt x="1197" y="1"/>
                  </a:lnTo>
                  <a:lnTo>
                    <a:pt x="647" y="2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4848225" y="1326975"/>
              <a:ext cx="28475" cy="47575"/>
            </a:xfrm>
            <a:custGeom>
              <a:avLst/>
              <a:gdLst/>
              <a:ahLst/>
              <a:cxnLst/>
              <a:rect l="l" t="t" r="r" b="b"/>
              <a:pathLst>
                <a:path w="1139" h="1903" extrusionOk="0">
                  <a:moveTo>
                    <a:pt x="523" y="1711"/>
                  </a:moveTo>
                  <a:lnTo>
                    <a:pt x="1139" y="1"/>
                  </a:lnTo>
                  <a:lnTo>
                    <a:pt x="590" y="202"/>
                  </a:lnTo>
                  <a:lnTo>
                    <a:pt x="0" y="19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4819375" y="1338100"/>
              <a:ext cx="27125" cy="47275"/>
            </a:xfrm>
            <a:custGeom>
              <a:avLst/>
              <a:gdLst/>
              <a:ahLst/>
              <a:cxnLst/>
              <a:rect l="l" t="t" r="r" b="b"/>
              <a:pathLst>
                <a:path w="1085" h="1891" extrusionOk="0">
                  <a:moveTo>
                    <a:pt x="527" y="1688"/>
                  </a:moveTo>
                  <a:lnTo>
                    <a:pt x="1085" y="0"/>
                  </a:lnTo>
                  <a:lnTo>
                    <a:pt x="533" y="213"/>
                  </a:lnTo>
                  <a:lnTo>
                    <a:pt x="0" y="18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4790475" y="1349775"/>
              <a:ext cx="25700" cy="46700"/>
            </a:xfrm>
            <a:custGeom>
              <a:avLst/>
              <a:gdLst/>
              <a:ahLst/>
              <a:cxnLst/>
              <a:rect l="l" t="t" r="r" b="b"/>
              <a:pathLst>
                <a:path w="1028" h="1868" extrusionOk="0">
                  <a:moveTo>
                    <a:pt x="525" y="1666"/>
                  </a:moveTo>
                  <a:lnTo>
                    <a:pt x="1028" y="1"/>
                  </a:lnTo>
                  <a:lnTo>
                    <a:pt x="477" y="214"/>
                  </a:lnTo>
                  <a:lnTo>
                    <a:pt x="1" y="18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4761650" y="1361450"/>
              <a:ext cx="24250" cy="46100"/>
            </a:xfrm>
            <a:custGeom>
              <a:avLst/>
              <a:gdLst/>
              <a:ahLst/>
              <a:cxnLst/>
              <a:rect l="l" t="t" r="r" b="b"/>
              <a:pathLst>
                <a:path w="970" h="1844" extrusionOk="0">
                  <a:moveTo>
                    <a:pt x="524" y="1642"/>
                  </a:moveTo>
                  <a:lnTo>
                    <a:pt x="970" y="0"/>
                  </a:lnTo>
                  <a:lnTo>
                    <a:pt x="421" y="212"/>
                  </a:lnTo>
                  <a:lnTo>
                    <a:pt x="1" y="18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p:nvPr/>
          </p:nvSpPr>
          <p:spPr>
            <a:xfrm>
              <a:off x="4732750" y="1373275"/>
              <a:ext cx="22900" cy="45775"/>
            </a:xfrm>
            <a:custGeom>
              <a:avLst/>
              <a:gdLst/>
              <a:ahLst/>
              <a:cxnLst/>
              <a:rect l="l" t="t" r="r" b="b"/>
              <a:pathLst>
                <a:path w="916" h="1831" extrusionOk="0">
                  <a:moveTo>
                    <a:pt x="526" y="1618"/>
                  </a:moveTo>
                  <a:lnTo>
                    <a:pt x="916" y="0"/>
                  </a:lnTo>
                  <a:lnTo>
                    <a:pt x="365" y="222"/>
                  </a:lnTo>
                  <a:lnTo>
                    <a:pt x="1" y="18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4646100" y="1410175"/>
              <a:ext cx="18700" cy="44225"/>
            </a:xfrm>
            <a:custGeom>
              <a:avLst/>
              <a:gdLst/>
              <a:ahLst/>
              <a:cxnLst/>
              <a:rect l="l" t="t" r="r" b="b"/>
              <a:pathLst>
                <a:path w="748" h="1769" extrusionOk="0">
                  <a:moveTo>
                    <a:pt x="748" y="1"/>
                  </a:moveTo>
                  <a:lnTo>
                    <a:pt x="197" y="233"/>
                  </a:lnTo>
                  <a:lnTo>
                    <a:pt x="1" y="1769"/>
                  </a:lnTo>
                  <a:lnTo>
                    <a:pt x="526" y="15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3"/>
            <p:cNvSpPr/>
            <p:nvPr/>
          </p:nvSpPr>
          <p:spPr>
            <a:xfrm>
              <a:off x="4617225" y="1422950"/>
              <a:ext cx="17300" cy="43625"/>
            </a:xfrm>
            <a:custGeom>
              <a:avLst/>
              <a:gdLst/>
              <a:ahLst/>
              <a:cxnLst/>
              <a:rect l="l" t="t" r="r" b="b"/>
              <a:pathLst>
                <a:path w="692" h="1745" extrusionOk="0">
                  <a:moveTo>
                    <a:pt x="692" y="0"/>
                  </a:moveTo>
                  <a:lnTo>
                    <a:pt x="141" y="232"/>
                  </a:lnTo>
                  <a:lnTo>
                    <a:pt x="1" y="1744"/>
                  </a:lnTo>
                  <a:lnTo>
                    <a:pt x="525" y="15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a:off x="4588400" y="1435700"/>
              <a:ext cx="15875" cy="43025"/>
            </a:xfrm>
            <a:custGeom>
              <a:avLst/>
              <a:gdLst/>
              <a:ahLst/>
              <a:cxnLst/>
              <a:rect l="l" t="t" r="r" b="b"/>
              <a:pathLst>
                <a:path w="635" h="1721" extrusionOk="0">
                  <a:moveTo>
                    <a:pt x="635" y="0"/>
                  </a:moveTo>
                  <a:cubicBezTo>
                    <a:pt x="451" y="79"/>
                    <a:pt x="268" y="153"/>
                    <a:pt x="85" y="235"/>
                  </a:cubicBezTo>
                  <a:lnTo>
                    <a:pt x="1" y="1721"/>
                  </a:lnTo>
                  <a:cubicBezTo>
                    <a:pt x="175" y="1642"/>
                    <a:pt x="349" y="1573"/>
                    <a:pt x="524" y="149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4559550" y="1448800"/>
              <a:ext cx="14500" cy="42625"/>
            </a:xfrm>
            <a:custGeom>
              <a:avLst/>
              <a:gdLst/>
              <a:ahLst/>
              <a:cxnLst/>
              <a:rect l="l" t="t" r="r" b="b"/>
              <a:pathLst>
                <a:path w="580" h="1705" extrusionOk="0">
                  <a:moveTo>
                    <a:pt x="580" y="0"/>
                  </a:moveTo>
                  <a:lnTo>
                    <a:pt x="30" y="242"/>
                  </a:lnTo>
                  <a:lnTo>
                    <a:pt x="0" y="1704"/>
                  </a:lnTo>
                  <a:lnTo>
                    <a:pt x="525" y="14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4530100" y="1462075"/>
              <a:ext cx="13750" cy="41975"/>
            </a:xfrm>
            <a:custGeom>
              <a:avLst/>
              <a:gdLst/>
              <a:ahLst/>
              <a:cxnLst/>
              <a:rect l="l" t="t" r="r" b="b"/>
              <a:pathLst>
                <a:path w="550" h="1679" extrusionOk="0">
                  <a:moveTo>
                    <a:pt x="550" y="1449"/>
                  </a:moveTo>
                  <a:lnTo>
                    <a:pt x="550" y="0"/>
                  </a:lnTo>
                  <a:lnTo>
                    <a:pt x="0" y="242"/>
                  </a:lnTo>
                  <a:lnTo>
                    <a:pt x="26" y="16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4499925" y="1475325"/>
              <a:ext cx="15125" cy="41525"/>
            </a:xfrm>
            <a:custGeom>
              <a:avLst/>
              <a:gdLst/>
              <a:ahLst/>
              <a:cxnLst/>
              <a:rect l="l" t="t" r="r" b="b"/>
              <a:pathLst>
                <a:path w="605" h="1661" extrusionOk="0">
                  <a:moveTo>
                    <a:pt x="605" y="1425"/>
                  </a:moveTo>
                  <a:lnTo>
                    <a:pt x="549" y="1"/>
                  </a:lnTo>
                  <a:cubicBezTo>
                    <a:pt x="366" y="80"/>
                    <a:pt x="183" y="166"/>
                    <a:pt x="0" y="248"/>
                  </a:cubicBezTo>
                  <a:lnTo>
                    <a:pt x="81" y="1661"/>
                  </a:lnTo>
                  <a:cubicBezTo>
                    <a:pt x="256" y="1582"/>
                    <a:pt x="430" y="1499"/>
                    <a:pt x="605" y="142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4469825" y="1489050"/>
              <a:ext cx="16475" cy="40975"/>
            </a:xfrm>
            <a:custGeom>
              <a:avLst/>
              <a:gdLst/>
              <a:ahLst/>
              <a:cxnLst/>
              <a:rect l="l" t="t" r="r" b="b"/>
              <a:pathLst>
                <a:path w="659" h="1639" extrusionOk="0">
                  <a:moveTo>
                    <a:pt x="659" y="1399"/>
                  </a:moveTo>
                  <a:lnTo>
                    <a:pt x="548" y="1"/>
                  </a:lnTo>
                  <a:lnTo>
                    <a:pt x="1" y="251"/>
                  </a:lnTo>
                  <a:lnTo>
                    <a:pt x="135" y="16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4439725" y="1502825"/>
              <a:ext cx="17825" cy="40300"/>
            </a:xfrm>
            <a:custGeom>
              <a:avLst/>
              <a:gdLst/>
              <a:ahLst/>
              <a:cxnLst/>
              <a:rect l="l" t="t" r="r" b="b"/>
              <a:pathLst>
                <a:path w="713" h="1612" extrusionOk="0">
                  <a:moveTo>
                    <a:pt x="713" y="1374"/>
                  </a:moveTo>
                  <a:lnTo>
                    <a:pt x="547" y="0"/>
                  </a:lnTo>
                  <a:lnTo>
                    <a:pt x="1" y="251"/>
                  </a:lnTo>
                  <a:lnTo>
                    <a:pt x="190" y="16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4409700" y="1516625"/>
              <a:ext cx="19150" cy="39875"/>
            </a:xfrm>
            <a:custGeom>
              <a:avLst/>
              <a:gdLst/>
              <a:ahLst/>
              <a:cxnLst/>
              <a:rect l="l" t="t" r="r" b="b"/>
              <a:pathLst>
                <a:path w="766" h="1595" extrusionOk="0">
                  <a:moveTo>
                    <a:pt x="766" y="1347"/>
                  </a:moveTo>
                  <a:lnTo>
                    <a:pt x="546" y="0"/>
                  </a:lnTo>
                  <a:lnTo>
                    <a:pt x="0" y="260"/>
                  </a:lnTo>
                  <a:lnTo>
                    <a:pt x="245" y="15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4379700" y="1530875"/>
              <a:ext cx="20525" cy="39225"/>
            </a:xfrm>
            <a:custGeom>
              <a:avLst/>
              <a:gdLst/>
              <a:ahLst/>
              <a:cxnLst/>
              <a:rect l="l" t="t" r="r" b="b"/>
              <a:pathLst>
                <a:path w="821" h="1569" extrusionOk="0">
                  <a:moveTo>
                    <a:pt x="820" y="1321"/>
                  </a:moveTo>
                  <a:lnTo>
                    <a:pt x="546" y="1"/>
                  </a:lnTo>
                  <a:lnTo>
                    <a:pt x="1" y="260"/>
                  </a:lnTo>
                  <a:lnTo>
                    <a:pt x="300" y="15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4349750" y="1545125"/>
              <a:ext cx="21875" cy="38575"/>
            </a:xfrm>
            <a:custGeom>
              <a:avLst/>
              <a:gdLst/>
              <a:ahLst/>
              <a:cxnLst/>
              <a:rect l="l" t="t" r="r" b="b"/>
              <a:pathLst>
                <a:path w="875" h="1543" extrusionOk="0">
                  <a:moveTo>
                    <a:pt x="875" y="1296"/>
                  </a:moveTo>
                  <a:lnTo>
                    <a:pt x="545" y="1"/>
                  </a:lnTo>
                  <a:lnTo>
                    <a:pt x="1" y="260"/>
                  </a:lnTo>
                  <a:lnTo>
                    <a:pt x="354" y="15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4319900" y="1559500"/>
              <a:ext cx="23125" cy="38125"/>
            </a:xfrm>
            <a:custGeom>
              <a:avLst/>
              <a:gdLst/>
              <a:ahLst/>
              <a:cxnLst/>
              <a:rect l="l" t="t" r="r" b="b"/>
              <a:pathLst>
                <a:path w="925" h="1525" extrusionOk="0">
                  <a:moveTo>
                    <a:pt x="925" y="1268"/>
                  </a:moveTo>
                  <a:lnTo>
                    <a:pt x="543" y="1"/>
                  </a:lnTo>
                  <a:lnTo>
                    <a:pt x="0" y="269"/>
                  </a:lnTo>
                  <a:lnTo>
                    <a:pt x="408" y="152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4290075" y="1574250"/>
              <a:ext cx="24500" cy="37425"/>
            </a:xfrm>
            <a:custGeom>
              <a:avLst/>
              <a:gdLst/>
              <a:ahLst/>
              <a:cxnLst/>
              <a:rect l="l" t="t" r="r" b="b"/>
              <a:pathLst>
                <a:path w="980" h="1497" extrusionOk="0">
                  <a:moveTo>
                    <a:pt x="980" y="1241"/>
                  </a:moveTo>
                  <a:lnTo>
                    <a:pt x="543" y="0"/>
                  </a:lnTo>
                  <a:lnTo>
                    <a:pt x="0" y="268"/>
                  </a:lnTo>
                  <a:lnTo>
                    <a:pt x="463" y="14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4260275" y="1588925"/>
              <a:ext cx="25850" cy="36775"/>
            </a:xfrm>
            <a:custGeom>
              <a:avLst/>
              <a:gdLst/>
              <a:ahLst/>
              <a:cxnLst/>
              <a:rect l="l" t="t" r="r" b="b"/>
              <a:pathLst>
                <a:path w="1034" h="1471" extrusionOk="0">
                  <a:moveTo>
                    <a:pt x="1033" y="1216"/>
                  </a:moveTo>
                  <a:lnTo>
                    <a:pt x="542" y="1"/>
                  </a:lnTo>
                  <a:lnTo>
                    <a:pt x="0" y="268"/>
                  </a:lnTo>
                  <a:lnTo>
                    <a:pt x="516" y="147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4230650" y="1603875"/>
              <a:ext cx="27125" cy="36300"/>
            </a:xfrm>
            <a:custGeom>
              <a:avLst/>
              <a:gdLst/>
              <a:ahLst/>
              <a:cxnLst/>
              <a:rect l="l" t="t" r="r" b="b"/>
              <a:pathLst>
                <a:path w="1085" h="1452" extrusionOk="0">
                  <a:moveTo>
                    <a:pt x="1084" y="1188"/>
                  </a:moveTo>
                  <a:lnTo>
                    <a:pt x="539" y="0"/>
                  </a:lnTo>
                  <a:lnTo>
                    <a:pt x="0" y="276"/>
                  </a:lnTo>
                  <a:lnTo>
                    <a:pt x="570" y="145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4201025" y="1619025"/>
              <a:ext cx="28475" cy="35625"/>
            </a:xfrm>
            <a:custGeom>
              <a:avLst/>
              <a:gdLst/>
              <a:ahLst/>
              <a:cxnLst/>
              <a:rect l="l" t="t" r="r" b="b"/>
              <a:pathLst>
                <a:path w="1139" h="1425" extrusionOk="0">
                  <a:moveTo>
                    <a:pt x="1138" y="1161"/>
                  </a:moveTo>
                  <a:lnTo>
                    <a:pt x="539" y="1"/>
                  </a:lnTo>
                  <a:lnTo>
                    <a:pt x="1" y="276"/>
                  </a:lnTo>
                  <a:lnTo>
                    <a:pt x="624" y="142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4171450" y="1634200"/>
              <a:ext cx="29775" cy="34975"/>
            </a:xfrm>
            <a:custGeom>
              <a:avLst/>
              <a:gdLst/>
              <a:ahLst/>
              <a:cxnLst/>
              <a:rect l="l" t="t" r="r" b="b"/>
              <a:pathLst>
                <a:path w="1191" h="1399" extrusionOk="0">
                  <a:moveTo>
                    <a:pt x="1190" y="1132"/>
                  </a:moveTo>
                  <a:lnTo>
                    <a:pt x="537" y="0"/>
                  </a:lnTo>
                  <a:cubicBezTo>
                    <a:pt x="357" y="93"/>
                    <a:pt x="177" y="183"/>
                    <a:pt x="0" y="279"/>
                  </a:cubicBezTo>
                  <a:lnTo>
                    <a:pt x="677" y="1399"/>
                  </a:lnTo>
                  <a:cubicBezTo>
                    <a:pt x="847" y="1307"/>
                    <a:pt x="1018" y="1221"/>
                    <a:pt x="1190" y="113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4142050" y="1649650"/>
              <a:ext cx="31050" cy="34400"/>
            </a:xfrm>
            <a:custGeom>
              <a:avLst/>
              <a:gdLst/>
              <a:ahLst/>
              <a:cxnLst/>
              <a:rect l="l" t="t" r="r" b="b"/>
              <a:pathLst>
                <a:path w="1242" h="1376" extrusionOk="0">
                  <a:moveTo>
                    <a:pt x="1241" y="1105"/>
                  </a:moveTo>
                  <a:lnTo>
                    <a:pt x="535" y="0"/>
                  </a:lnTo>
                  <a:lnTo>
                    <a:pt x="1" y="285"/>
                  </a:lnTo>
                  <a:lnTo>
                    <a:pt x="732" y="13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4112650" y="1665250"/>
              <a:ext cx="32400" cy="33700"/>
            </a:xfrm>
            <a:custGeom>
              <a:avLst/>
              <a:gdLst/>
              <a:ahLst/>
              <a:cxnLst/>
              <a:rect l="l" t="t" r="r" b="b"/>
              <a:pathLst>
                <a:path w="1296" h="1348" extrusionOk="0">
                  <a:moveTo>
                    <a:pt x="1296" y="1076"/>
                  </a:moveTo>
                  <a:lnTo>
                    <a:pt x="536" y="1"/>
                  </a:lnTo>
                  <a:lnTo>
                    <a:pt x="1" y="284"/>
                  </a:lnTo>
                  <a:lnTo>
                    <a:pt x="785" y="13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095275" y="1674450"/>
              <a:ext cx="33200" cy="33300"/>
            </a:xfrm>
            <a:custGeom>
              <a:avLst/>
              <a:gdLst/>
              <a:ahLst/>
              <a:cxnLst/>
              <a:rect l="l" t="t" r="r" b="b"/>
              <a:pathLst>
                <a:path w="1328" h="1332" extrusionOk="0">
                  <a:moveTo>
                    <a:pt x="817" y="1331"/>
                  </a:moveTo>
                  <a:lnTo>
                    <a:pt x="1327" y="1061"/>
                  </a:lnTo>
                  <a:lnTo>
                    <a:pt x="536" y="0"/>
                  </a:lnTo>
                  <a:lnTo>
                    <a:pt x="1" y="28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4066150" y="1690250"/>
              <a:ext cx="34400" cy="32750"/>
            </a:xfrm>
            <a:custGeom>
              <a:avLst/>
              <a:gdLst/>
              <a:ahLst/>
              <a:cxnLst/>
              <a:rect l="l" t="t" r="r" b="b"/>
              <a:pathLst>
                <a:path w="1376" h="1310" extrusionOk="0">
                  <a:moveTo>
                    <a:pt x="1" y="292"/>
                  </a:moveTo>
                  <a:lnTo>
                    <a:pt x="871" y="1309"/>
                  </a:lnTo>
                  <a:lnTo>
                    <a:pt x="1375" y="1031"/>
                  </a:lnTo>
                  <a:lnTo>
                    <a:pt x="53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4037050" y="1706250"/>
              <a:ext cx="35725" cy="32025"/>
            </a:xfrm>
            <a:custGeom>
              <a:avLst/>
              <a:gdLst/>
              <a:ahLst/>
              <a:cxnLst/>
              <a:rect l="l" t="t" r="r" b="b"/>
              <a:pathLst>
                <a:path w="1429" h="1281" extrusionOk="0">
                  <a:moveTo>
                    <a:pt x="0" y="291"/>
                  </a:moveTo>
                  <a:lnTo>
                    <a:pt x="923" y="1281"/>
                  </a:lnTo>
                  <a:lnTo>
                    <a:pt x="1428" y="1003"/>
                  </a:lnTo>
                  <a:lnTo>
                    <a:pt x="53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4007925" y="1722250"/>
              <a:ext cx="37050" cy="31350"/>
            </a:xfrm>
            <a:custGeom>
              <a:avLst/>
              <a:gdLst/>
              <a:ahLst/>
              <a:cxnLst/>
              <a:rect l="l" t="t" r="r" b="b"/>
              <a:pathLst>
                <a:path w="1482" h="1254" extrusionOk="0">
                  <a:moveTo>
                    <a:pt x="1" y="294"/>
                  </a:moveTo>
                  <a:lnTo>
                    <a:pt x="977" y="1254"/>
                  </a:lnTo>
                  <a:cubicBezTo>
                    <a:pt x="1143" y="1158"/>
                    <a:pt x="1313" y="1067"/>
                    <a:pt x="1481" y="974"/>
                  </a:cubicBezTo>
                  <a:lnTo>
                    <a:pt x="529" y="1"/>
                  </a:lnTo>
                  <a:cubicBezTo>
                    <a:pt x="352" y="98"/>
                    <a:pt x="174" y="194"/>
                    <a:pt x="1" y="29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3979125" y="1738525"/>
              <a:ext cx="38250" cy="30750"/>
            </a:xfrm>
            <a:custGeom>
              <a:avLst/>
              <a:gdLst/>
              <a:ahLst/>
              <a:cxnLst/>
              <a:rect l="l" t="t" r="r" b="b"/>
              <a:pathLst>
                <a:path w="1530" h="1230" extrusionOk="0">
                  <a:moveTo>
                    <a:pt x="0" y="298"/>
                  </a:moveTo>
                  <a:lnTo>
                    <a:pt x="1030" y="1229"/>
                  </a:lnTo>
                  <a:lnTo>
                    <a:pt x="1530" y="945"/>
                  </a:lnTo>
                  <a:lnTo>
                    <a:pt x="52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3950300" y="1754925"/>
              <a:ext cx="39600" cy="30000"/>
            </a:xfrm>
            <a:custGeom>
              <a:avLst/>
              <a:gdLst/>
              <a:ahLst/>
              <a:cxnLst/>
              <a:rect l="l" t="t" r="r" b="b"/>
              <a:pathLst>
                <a:path w="1584" h="1200" extrusionOk="0">
                  <a:moveTo>
                    <a:pt x="0" y="299"/>
                  </a:moveTo>
                  <a:lnTo>
                    <a:pt x="1083" y="1200"/>
                  </a:lnTo>
                  <a:lnTo>
                    <a:pt x="1583" y="916"/>
                  </a:lnTo>
                  <a:lnTo>
                    <a:pt x="52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3921575" y="1771325"/>
              <a:ext cx="40775" cy="29400"/>
            </a:xfrm>
            <a:custGeom>
              <a:avLst/>
              <a:gdLst/>
              <a:ahLst/>
              <a:cxnLst/>
              <a:rect l="l" t="t" r="r" b="b"/>
              <a:pathLst>
                <a:path w="1631" h="1176" extrusionOk="0">
                  <a:moveTo>
                    <a:pt x="0" y="304"/>
                  </a:moveTo>
                  <a:lnTo>
                    <a:pt x="1136" y="1176"/>
                  </a:lnTo>
                  <a:cubicBezTo>
                    <a:pt x="1301" y="1079"/>
                    <a:pt x="1463" y="980"/>
                    <a:pt x="1631" y="886"/>
                  </a:cubicBezTo>
                  <a:lnTo>
                    <a:pt x="520" y="1"/>
                  </a:lnTo>
                  <a:cubicBezTo>
                    <a:pt x="344" y="100"/>
                    <a:pt x="173" y="203"/>
                    <a:pt x="0" y="30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3893100" y="1788075"/>
              <a:ext cx="42075" cy="28675"/>
            </a:xfrm>
            <a:custGeom>
              <a:avLst/>
              <a:gdLst/>
              <a:ahLst/>
              <a:cxnLst/>
              <a:rect l="l" t="t" r="r" b="b"/>
              <a:pathLst>
                <a:path w="1683" h="1147" extrusionOk="0">
                  <a:moveTo>
                    <a:pt x="0" y="305"/>
                  </a:moveTo>
                  <a:lnTo>
                    <a:pt x="1189" y="1146"/>
                  </a:lnTo>
                  <a:lnTo>
                    <a:pt x="1683" y="855"/>
                  </a:lnTo>
                  <a:lnTo>
                    <a:pt x="51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3864575" y="1804850"/>
              <a:ext cx="43450" cy="27925"/>
            </a:xfrm>
            <a:custGeom>
              <a:avLst/>
              <a:gdLst/>
              <a:ahLst/>
              <a:cxnLst/>
              <a:rect l="l" t="t" r="r" b="b"/>
              <a:pathLst>
                <a:path w="1738" h="1117" extrusionOk="0">
                  <a:moveTo>
                    <a:pt x="1" y="306"/>
                  </a:moveTo>
                  <a:lnTo>
                    <a:pt x="1242" y="1116"/>
                  </a:lnTo>
                  <a:lnTo>
                    <a:pt x="1737" y="825"/>
                  </a:lnTo>
                  <a:lnTo>
                    <a:pt x="51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3836275" y="1821675"/>
              <a:ext cx="44575" cy="27325"/>
            </a:xfrm>
            <a:custGeom>
              <a:avLst/>
              <a:gdLst/>
              <a:ahLst/>
              <a:cxnLst/>
              <a:rect l="l" t="t" r="r" b="b"/>
              <a:pathLst>
                <a:path w="1783" h="1093" extrusionOk="0">
                  <a:moveTo>
                    <a:pt x="1" y="312"/>
                  </a:moveTo>
                  <a:lnTo>
                    <a:pt x="1296" y="1092"/>
                  </a:lnTo>
                  <a:lnTo>
                    <a:pt x="1782" y="794"/>
                  </a:lnTo>
                  <a:lnTo>
                    <a:pt x="51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3808150" y="1838800"/>
              <a:ext cx="45925" cy="26550"/>
            </a:xfrm>
            <a:custGeom>
              <a:avLst/>
              <a:gdLst/>
              <a:ahLst/>
              <a:cxnLst/>
              <a:rect l="l" t="t" r="r" b="b"/>
              <a:pathLst>
                <a:path w="1837" h="1062" extrusionOk="0">
                  <a:moveTo>
                    <a:pt x="1" y="312"/>
                  </a:moveTo>
                  <a:lnTo>
                    <a:pt x="1349" y="1061"/>
                  </a:lnTo>
                  <a:lnTo>
                    <a:pt x="1836" y="764"/>
                  </a:lnTo>
                  <a:lnTo>
                    <a:pt x="51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3780025" y="1855950"/>
              <a:ext cx="47225" cy="25775"/>
            </a:xfrm>
            <a:custGeom>
              <a:avLst/>
              <a:gdLst/>
              <a:ahLst/>
              <a:cxnLst/>
              <a:rect l="l" t="t" r="r" b="b"/>
              <a:pathLst>
                <a:path w="1889" h="1031" extrusionOk="0">
                  <a:moveTo>
                    <a:pt x="0" y="313"/>
                  </a:moveTo>
                  <a:lnTo>
                    <a:pt x="1400" y="1030"/>
                  </a:lnTo>
                  <a:lnTo>
                    <a:pt x="1888" y="733"/>
                  </a:lnTo>
                  <a:lnTo>
                    <a:pt x="512"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3752200" y="1873200"/>
              <a:ext cx="48325" cy="25125"/>
            </a:xfrm>
            <a:custGeom>
              <a:avLst/>
              <a:gdLst/>
              <a:ahLst/>
              <a:cxnLst/>
              <a:rect l="l" t="t" r="r" b="b"/>
              <a:pathLst>
                <a:path w="1933" h="1005" extrusionOk="0">
                  <a:moveTo>
                    <a:pt x="0" y="318"/>
                  </a:moveTo>
                  <a:lnTo>
                    <a:pt x="1453" y="1005"/>
                  </a:lnTo>
                  <a:lnTo>
                    <a:pt x="1932" y="701"/>
                  </a:lnTo>
                  <a:lnTo>
                    <a:pt x="50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3724500" y="1890700"/>
              <a:ext cx="49650" cy="24325"/>
            </a:xfrm>
            <a:custGeom>
              <a:avLst/>
              <a:gdLst/>
              <a:ahLst/>
              <a:cxnLst/>
              <a:rect l="l" t="t" r="r" b="b"/>
              <a:pathLst>
                <a:path w="1986" h="973" extrusionOk="0">
                  <a:moveTo>
                    <a:pt x="0" y="318"/>
                  </a:moveTo>
                  <a:lnTo>
                    <a:pt x="1505" y="972"/>
                  </a:lnTo>
                  <a:lnTo>
                    <a:pt x="1985" y="669"/>
                  </a:lnTo>
                  <a:lnTo>
                    <a:pt x="50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3696725" y="1908175"/>
              <a:ext cx="50975" cy="23550"/>
            </a:xfrm>
            <a:custGeom>
              <a:avLst/>
              <a:gdLst/>
              <a:ahLst/>
              <a:cxnLst/>
              <a:rect l="l" t="t" r="r" b="b"/>
              <a:pathLst>
                <a:path w="2039" h="942" extrusionOk="0">
                  <a:moveTo>
                    <a:pt x="0" y="320"/>
                  </a:moveTo>
                  <a:lnTo>
                    <a:pt x="1558" y="942"/>
                  </a:lnTo>
                  <a:lnTo>
                    <a:pt x="2039" y="638"/>
                  </a:lnTo>
                  <a:lnTo>
                    <a:pt x="5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3669450" y="1925850"/>
              <a:ext cx="52075" cy="22875"/>
            </a:xfrm>
            <a:custGeom>
              <a:avLst/>
              <a:gdLst/>
              <a:ahLst/>
              <a:cxnLst/>
              <a:rect l="l" t="t" r="r" b="b"/>
              <a:pathLst>
                <a:path w="2083" h="915" extrusionOk="0">
                  <a:moveTo>
                    <a:pt x="0" y="323"/>
                  </a:moveTo>
                  <a:lnTo>
                    <a:pt x="1610" y="914"/>
                  </a:lnTo>
                  <a:lnTo>
                    <a:pt x="2082" y="604"/>
                  </a:lnTo>
                  <a:lnTo>
                    <a:pt x="49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642175" y="1943625"/>
              <a:ext cx="53375" cy="22100"/>
            </a:xfrm>
            <a:custGeom>
              <a:avLst/>
              <a:gdLst/>
              <a:ahLst/>
              <a:cxnLst/>
              <a:rect l="l" t="t" r="r" b="b"/>
              <a:pathLst>
                <a:path w="2135" h="884" extrusionOk="0">
                  <a:moveTo>
                    <a:pt x="0" y="325"/>
                  </a:moveTo>
                  <a:lnTo>
                    <a:pt x="1663" y="883"/>
                  </a:lnTo>
                  <a:lnTo>
                    <a:pt x="2135" y="574"/>
                  </a:lnTo>
                  <a:lnTo>
                    <a:pt x="49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614875" y="1961475"/>
              <a:ext cx="54675" cy="21300"/>
            </a:xfrm>
            <a:custGeom>
              <a:avLst/>
              <a:gdLst/>
              <a:ahLst/>
              <a:cxnLst/>
              <a:rect l="l" t="t" r="r" b="b"/>
              <a:pathLst>
                <a:path w="2187" h="852" extrusionOk="0">
                  <a:moveTo>
                    <a:pt x="0" y="326"/>
                  </a:moveTo>
                  <a:lnTo>
                    <a:pt x="1716" y="852"/>
                  </a:lnTo>
                  <a:cubicBezTo>
                    <a:pt x="1868" y="746"/>
                    <a:pt x="2031" y="644"/>
                    <a:pt x="2186" y="541"/>
                  </a:cubicBezTo>
                  <a:lnTo>
                    <a:pt x="495" y="1"/>
                  </a:lnTo>
                  <a:cubicBezTo>
                    <a:pt x="331" y="109"/>
                    <a:pt x="161" y="217"/>
                    <a:pt x="0" y="32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3588150" y="1979500"/>
              <a:ext cx="55750" cy="20550"/>
            </a:xfrm>
            <a:custGeom>
              <a:avLst/>
              <a:gdLst/>
              <a:ahLst/>
              <a:cxnLst/>
              <a:rect l="l" t="t" r="r" b="b"/>
              <a:pathLst>
                <a:path w="2230" h="822" extrusionOk="0">
                  <a:moveTo>
                    <a:pt x="0" y="330"/>
                  </a:moveTo>
                  <a:lnTo>
                    <a:pt x="1767" y="822"/>
                  </a:lnTo>
                  <a:lnTo>
                    <a:pt x="2230" y="508"/>
                  </a:lnTo>
                  <a:lnTo>
                    <a:pt x="48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561325" y="1997625"/>
              <a:ext cx="57125" cy="19750"/>
            </a:xfrm>
            <a:custGeom>
              <a:avLst/>
              <a:gdLst/>
              <a:ahLst/>
              <a:cxnLst/>
              <a:rect l="l" t="t" r="r" b="b"/>
              <a:pathLst>
                <a:path w="2285" h="790" extrusionOk="0">
                  <a:moveTo>
                    <a:pt x="0" y="330"/>
                  </a:moveTo>
                  <a:lnTo>
                    <a:pt x="1820" y="789"/>
                  </a:lnTo>
                  <a:lnTo>
                    <a:pt x="2284" y="475"/>
                  </a:lnTo>
                  <a:lnTo>
                    <a:pt x="48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534650" y="2015800"/>
              <a:ext cx="58225" cy="18950"/>
            </a:xfrm>
            <a:custGeom>
              <a:avLst/>
              <a:gdLst/>
              <a:ahLst/>
              <a:cxnLst/>
              <a:rect l="l" t="t" r="r" b="b"/>
              <a:pathLst>
                <a:path w="2329" h="758" extrusionOk="0">
                  <a:moveTo>
                    <a:pt x="1" y="333"/>
                  </a:moveTo>
                  <a:lnTo>
                    <a:pt x="1872" y="758"/>
                  </a:lnTo>
                  <a:cubicBezTo>
                    <a:pt x="2021" y="651"/>
                    <a:pt x="2172" y="545"/>
                    <a:pt x="2329" y="441"/>
                  </a:cubicBezTo>
                  <a:lnTo>
                    <a:pt x="482" y="0"/>
                  </a:lnTo>
                  <a:cubicBezTo>
                    <a:pt x="316" y="110"/>
                    <a:pt x="158" y="222"/>
                    <a:pt x="1" y="333"/>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3508425" y="2034150"/>
              <a:ext cx="59450" cy="18150"/>
            </a:xfrm>
            <a:custGeom>
              <a:avLst/>
              <a:gdLst/>
              <a:ahLst/>
              <a:cxnLst/>
              <a:rect l="l" t="t" r="r" b="b"/>
              <a:pathLst>
                <a:path w="2378" h="726" extrusionOk="0">
                  <a:moveTo>
                    <a:pt x="1" y="335"/>
                  </a:moveTo>
                  <a:lnTo>
                    <a:pt x="1924" y="726"/>
                  </a:lnTo>
                  <a:lnTo>
                    <a:pt x="2377" y="407"/>
                  </a:lnTo>
                  <a:lnTo>
                    <a:pt x="47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3482125" y="2052575"/>
              <a:ext cx="60775" cy="17325"/>
            </a:xfrm>
            <a:custGeom>
              <a:avLst/>
              <a:gdLst/>
              <a:ahLst/>
              <a:cxnLst/>
              <a:rect l="l" t="t" r="r" b="b"/>
              <a:pathLst>
                <a:path w="2431" h="693" extrusionOk="0">
                  <a:moveTo>
                    <a:pt x="1" y="336"/>
                  </a:moveTo>
                  <a:lnTo>
                    <a:pt x="1975" y="692"/>
                  </a:lnTo>
                  <a:lnTo>
                    <a:pt x="2430" y="372"/>
                  </a:lnTo>
                  <a:lnTo>
                    <a:pt x="47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3456075" y="2071050"/>
              <a:ext cx="61775" cy="16550"/>
            </a:xfrm>
            <a:custGeom>
              <a:avLst/>
              <a:gdLst/>
              <a:ahLst/>
              <a:cxnLst/>
              <a:rect l="l" t="t" r="r" b="b"/>
              <a:pathLst>
                <a:path w="2471" h="662" extrusionOk="0">
                  <a:moveTo>
                    <a:pt x="0" y="340"/>
                  </a:moveTo>
                  <a:lnTo>
                    <a:pt x="2027" y="661"/>
                  </a:lnTo>
                  <a:lnTo>
                    <a:pt x="2471" y="339"/>
                  </a:lnTo>
                  <a:lnTo>
                    <a:pt x="46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3430425" y="2089725"/>
              <a:ext cx="63050" cy="15675"/>
            </a:xfrm>
            <a:custGeom>
              <a:avLst/>
              <a:gdLst/>
              <a:ahLst/>
              <a:cxnLst/>
              <a:rect l="l" t="t" r="r" b="b"/>
              <a:pathLst>
                <a:path w="2522" h="627" extrusionOk="0">
                  <a:moveTo>
                    <a:pt x="0" y="339"/>
                  </a:moveTo>
                  <a:lnTo>
                    <a:pt x="2078" y="627"/>
                  </a:lnTo>
                  <a:lnTo>
                    <a:pt x="2521" y="303"/>
                  </a:lnTo>
                  <a:lnTo>
                    <a:pt x="46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3404675" y="2108425"/>
              <a:ext cx="64400" cy="14850"/>
            </a:xfrm>
            <a:custGeom>
              <a:avLst/>
              <a:gdLst/>
              <a:ahLst/>
              <a:cxnLst/>
              <a:rect l="l" t="t" r="r" b="b"/>
              <a:pathLst>
                <a:path w="2576" h="594" extrusionOk="0">
                  <a:moveTo>
                    <a:pt x="1" y="341"/>
                  </a:moveTo>
                  <a:lnTo>
                    <a:pt x="2130" y="594"/>
                  </a:lnTo>
                  <a:lnTo>
                    <a:pt x="2575" y="269"/>
                  </a:lnTo>
                  <a:lnTo>
                    <a:pt x="46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379325" y="2127200"/>
              <a:ext cx="65275" cy="14050"/>
            </a:xfrm>
            <a:custGeom>
              <a:avLst/>
              <a:gdLst/>
              <a:ahLst/>
              <a:cxnLst/>
              <a:rect l="l" t="t" r="r" b="b"/>
              <a:pathLst>
                <a:path w="2611" h="562" extrusionOk="0">
                  <a:moveTo>
                    <a:pt x="0" y="344"/>
                  </a:moveTo>
                  <a:lnTo>
                    <a:pt x="2180" y="561"/>
                  </a:lnTo>
                  <a:lnTo>
                    <a:pt x="2611" y="234"/>
                  </a:lnTo>
                  <a:lnTo>
                    <a:pt x="454"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354250" y="2146125"/>
              <a:ext cx="66650" cy="13175"/>
            </a:xfrm>
            <a:custGeom>
              <a:avLst/>
              <a:gdLst/>
              <a:ahLst/>
              <a:cxnLst/>
              <a:rect l="l" t="t" r="r" b="b"/>
              <a:pathLst>
                <a:path w="2666" h="527" extrusionOk="0">
                  <a:moveTo>
                    <a:pt x="1" y="344"/>
                  </a:moveTo>
                  <a:lnTo>
                    <a:pt x="2232" y="527"/>
                  </a:lnTo>
                  <a:lnTo>
                    <a:pt x="2665" y="198"/>
                  </a:lnTo>
                  <a:lnTo>
                    <a:pt x="45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3329125" y="2165100"/>
              <a:ext cx="67950" cy="12325"/>
            </a:xfrm>
            <a:custGeom>
              <a:avLst/>
              <a:gdLst/>
              <a:ahLst/>
              <a:cxnLst/>
              <a:rect l="l" t="t" r="r" b="b"/>
              <a:pathLst>
                <a:path w="2718" h="493" extrusionOk="0">
                  <a:moveTo>
                    <a:pt x="0" y="346"/>
                  </a:moveTo>
                  <a:lnTo>
                    <a:pt x="2282" y="492"/>
                  </a:lnTo>
                  <a:lnTo>
                    <a:pt x="2717" y="162"/>
                  </a:lnTo>
                  <a:lnTo>
                    <a:pt x="45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3304500" y="2184150"/>
              <a:ext cx="68825" cy="11450"/>
            </a:xfrm>
            <a:custGeom>
              <a:avLst/>
              <a:gdLst/>
              <a:ahLst/>
              <a:cxnLst/>
              <a:rect l="l" t="t" r="r" b="b"/>
              <a:pathLst>
                <a:path w="2753" h="458" extrusionOk="0">
                  <a:moveTo>
                    <a:pt x="1" y="348"/>
                  </a:moveTo>
                  <a:lnTo>
                    <a:pt x="2333" y="458"/>
                  </a:lnTo>
                  <a:lnTo>
                    <a:pt x="2752" y="126"/>
                  </a:lnTo>
                  <a:lnTo>
                    <a:pt x="44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3280100" y="2203300"/>
              <a:ext cx="70100" cy="10600"/>
            </a:xfrm>
            <a:custGeom>
              <a:avLst/>
              <a:gdLst/>
              <a:ahLst/>
              <a:cxnLst/>
              <a:rect l="l" t="t" r="r" b="b"/>
              <a:pathLst>
                <a:path w="2804" h="424" extrusionOk="0">
                  <a:moveTo>
                    <a:pt x="0" y="350"/>
                  </a:moveTo>
                  <a:lnTo>
                    <a:pt x="2382" y="424"/>
                  </a:lnTo>
                  <a:lnTo>
                    <a:pt x="2804" y="91"/>
                  </a:lnTo>
                  <a:lnTo>
                    <a:pt x="44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255625" y="2222525"/>
              <a:ext cx="71375" cy="9700"/>
            </a:xfrm>
            <a:custGeom>
              <a:avLst/>
              <a:gdLst/>
              <a:ahLst/>
              <a:cxnLst/>
              <a:rect l="l" t="t" r="r" b="b"/>
              <a:pathLst>
                <a:path w="2855" h="388" extrusionOk="0">
                  <a:moveTo>
                    <a:pt x="0" y="351"/>
                  </a:moveTo>
                  <a:lnTo>
                    <a:pt x="2432" y="388"/>
                  </a:lnTo>
                  <a:lnTo>
                    <a:pt x="2855" y="54"/>
                  </a:lnTo>
                  <a:lnTo>
                    <a:pt x="446"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231750" y="2241800"/>
              <a:ext cx="72250" cy="8850"/>
            </a:xfrm>
            <a:custGeom>
              <a:avLst/>
              <a:gdLst/>
              <a:ahLst/>
              <a:cxnLst/>
              <a:rect l="l" t="t" r="r" b="b"/>
              <a:pathLst>
                <a:path w="2890" h="354" extrusionOk="0">
                  <a:moveTo>
                    <a:pt x="1" y="353"/>
                  </a:moveTo>
                  <a:lnTo>
                    <a:pt x="2483" y="354"/>
                  </a:lnTo>
                  <a:lnTo>
                    <a:pt x="2890" y="19"/>
                  </a:lnTo>
                  <a:lnTo>
                    <a:pt x="43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208050" y="2260725"/>
              <a:ext cx="73550" cy="9300"/>
            </a:xfrm>
            <a:custGeom>
              <a:avLst/>
              <a:gdLst/>
              <a:ahLst/>
              <a:cxnLst/>
              <a:rect l="l" t="t" r="r" b="b"/>
              <a:pathLst>
                <a:path w="2942" h="372" extrusionOk="0">
                  <a:moveTo>
                    <a:pt x="0" y="372"/>
                  </a:moveTo>
                  <a:lnTo>
                    <a:pt x="2532" y="336"/>
                  </a:lnTo>
                  <a:lnTo>
                    <a:pt x="2941" y="0"/>
                  </a:lnTo>
                  <a:lnTo>
                    <a:pt x="432" y="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184250" y="2279225"/>
              <a:ext cx="74800" cy="10300"/>
            </a:xfrm>
            <a:custGeom>
              <a:avLst/>
              <a:gdLst/>
              <a:ahLst/>
              <a:cxnLst/>
              <a:rect l="l" t="t" r="r" b="b"/>
              <a:pathLst>
                <a:path w="2992" h="412" extrusionOk="0">
                  <a:moveTo>
                    <a:pt x="0" y="411"/>
                  </a:moveTo>
                  <a:lnTo>
                    <a:pt x="2581" y="338"/>
                  </a:lnTo>
                  <a:lnTo>
                    <a:pt x="2992" y="0"/>
                  </a:lnTo>
                  <a:lnTo>
                    <a:pt x="434" y="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161200" y="2297800"/>
              <a:ext cx="75625" cy="11250"/>
            </a:xfrm>
            <a:custGeom>
              <a:avLst/>
              <a:gdLst/>
              <a:ahLst/>
              <a:cxnLst/>
              <a:rect l="l" t="t" r="r" b="b"/>
              <a:pathLst>
                <a:path w="3025" h="450" extrusionOk="0">
                  <a:moveTo>
                    <a:pt x="1" y="449"/>
                  </a:moveTo>
                  <a:lnTo>
                    <a:pt x="2630" y="339"/>
                  </a:lnTo>
                  <a:lnTo>
                    <a:pt x="3024" y="1"/>
                  </a:lnTo>
                  <a:lnTo>
                    <a:pt x="417" y="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3138250" y="2316450"/>
              <a:ext cx="76875" cy="12175"/>
            </a:xfrm>
            <a:custGeom>
              <a:avLst/>
              <a:gdLst/>
              <a:ahLst/>
              <a:cxnLst/>
              <a:rect l="l" t="t" r="r" b="b"/>
              <a:pathLst>
                <a:path w="3075" h="487" extrusionOk="0">
                  <a:moveTo>
                    <a:pt x="0" y="487"/>
                  </a:moveTo>
                  <a:lnTo>
                    <a:pt x="2678" y="339"/>
                  </a:lnTo>
                  <a:lnTo>
                    <a:pt x="3074" y="0"/>
                  </a:lnTo>
                  <a:lnTo>
                    <a:pt x="419" y="13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3115225" y="2335150"/>
              <a:ext cx="78100" cy="13175"/>
            </a:xfrm>
            <a:custGeom>
              <a:avLst/>
              <a:gdLst/>
              <a:ahLst/>
              <a:cxnLst/>
              <a:rect l="l" t="t" r="r" b="b"/>
              <a:pathLst>
                <a:path w="3124" h="527" extrusionOk="0">
                  <a:moveTo>
                    <a:pt x="0" y="527"/>
                  </a:moveTo>
                  <a:lnTo>
                    <a:pt x="2725" y="341"/>
                  </a:lnTo>
                  <a:lnTo>
                    <a:pt x="3123" y="0"/>
                  </a:lnTo>
                  <a:lnTo>
                    <a:pt x="419" y="1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3093000" y="2353900"/>
              <a:ext cx="78875" cy="14125"/>
            </a:xfrm>
            <a:custGeom>
              <a:avLst/>
              <a:gdLst/>
              <a:ahLst/>
              <a:cxnLst/>
              <a:rect l="l" t="t" r="r" b="b"/>
              <a:pathLst>
                <a:path w="3155" h="565" extrusionOk="0">
                  <a:moveTo>
                    <a:pt x="0" y="564"/>
                  </a:moveTo>
                  <a:lnTo>
                    <a:pt x="2774" y="342"/>
                  </a:lnTo>
                  <a:lnTo>
                    <a:pt x="3154" y="1"/>
                  </a:lnTo>
                  <a:lnTo>
                    <a:pt x="401" y="20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3070850" y="2372700"/>
              <a:ext cx="80100" cy="15100"/>
            </a:xfrm>
            <a:custGeom>
              <a:avLst/>
              <a:gdLst/>
              <a:ahLst/>
              <a:cxnLst/>
              <a:rect l="l" t="t" r="r" b="b"/>
              <a:pathLst>
                <a:path w="3204" h="604" extrusionOk="0">
                  <a:moveTo>
                    <a:pt x="1" y="603"/>
                  </a:moveTo>
                  <a:lnTo>
                    <a:pt x="2821" y="343"/>
                  </a:lnTo>
                  <a:lnTo>
                    <a:pt x="3203" y="1"/>
                  </a:lnTo>
                  <a:lnTo>
                    <a:pt x="404" y="2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5750825" y="897650"/>
              <a:ext cx="512325" cy="79375"/>
            </a:xfrm>
            <a:custGeom>
              <a:avLst/>
              <a:gdLst/>
              <a:ahLst/>
              <a:cxnLst/>
              <a:rect l="l" t="t" r="r" b="b"/>
              <a:pathLst>
                <a:path w="20493" h="3175" extrusionOk="0">
                  <a:moveTo>
                    <a:pt x="685" y="2452"/>
                  </a:moveTo>
                  <a:lnTo>
                    <a:pt x="1" y="3174"/>
                  </a:lnTo>
                  <a:cubicBezTo>
                    <a:pt x="6541" y="1928"/>
                    <a:pt x="12851" y="1091"/>
                    <a:pt x="18607" y="827"/>
                  </a:cubicBezTo>
                  <a:cubicBezTo>
                    <a:pt x="19241" y="799"/>
                    <a:pt x="19869" y="777"/>
                    <a:pt x="20492" y="760"/>
                  </a:cubicBezTo>
                  <a:lnTo>
                    <a:pt x="20492" y="0"/>
                  </a:lnTo>
                  <a:cubicBezTo>
                    <a:pt x="20194" y="12"/>
                    <a:pt x="19896" y="24"/>
                    <a:pt x="19597" y="38"/>
                  </a:cubicBezTo>
                  <a:cubicBezTo>
                    <a:pt x="13739" y="320"/>
                    <a:pt x="7327" y="1178"/>
                    <a:pt x="685" y="245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5710350" y="930525"/>
              <a:ext cx="552800" cy="89225"/>
            </a:xfrm>
            <a:custGeom>
              <a:avLst/>
              <a:gdLst/>
              <a:ahLst/>
              <a:cxnLst/>
              <a:rect l="l" t="t" r="r" b="b"/>
              <a:pathLst>
                <a:path w="22112" h="3569" extrusionOk="0">
                  <a:moveTo>
                    <a:pt x="1127" y="2380"/>
                  </a:moveTo>
                  <a:lnTo>
                    <a:pt x="0" y="3569"/>
                  </a:lnTo>
                  <a:cubicBezTo>
                    <a:pt x="6303" y="2386"/>
                    <a:pt x="12369" y="1602"/>
                    <a:pt x="17890" y="1376"/>
                  </a:cubicBezTo>
                  <a:cubicBezTo>
                    <a:pt x="19327" y="1318"/>
                    <a:pt x="20734" y="1293"/>
                    <a:pt x="22111" y="1300"/>
                  </a:cubicBezTo>
                  <a:lnTo>
                    <a:pt x="22111" y="1"/>
                  </a:lnTo>
                  <a:cubicBezTo>
                    <a:pt x="21255" y="17"/>
                    <a:pt x="20391" y="43"/>
                    <a:pt x="19514" y="80"/>
                  </a:cubicBezTo>
                  <a:cubicBezTo>
                    <a:pt x="13830" y="332"/>
                    <a:pt x="7595" y="1153"/>
                    <a:pt x="1127" y="238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1356525" y="651475"/>
              <a:ext cx="4906625" cy="4411225"/>
            </a:xfrm>
            <a:custGeom>
              <a:avLst/>
              <a:gdLst/>
              <a:ahLst/>
              <a:cxnLst/>
              <a:rect l="l" t="t" r="r" b="b"/>
              <a:pathLst>
                <a:path w="196265" h="176449" extrusionOk="0">
                  <a:moveTo>
                    <a:pt x="194304" y="5862"/>
                  </a:moveTo>
                  <a:cubicBezTo>
                    <a:pt x="194207" y="6220"/>
                    <a:pt x="194105" y="6578"/>
                    <a:pt x="193994" y="6938"/>
                  </a:cubicBezTo>
                  <a:cubicBezTo>
                    <a:pt x="192220" y="7118"/>
                    <a:pt x="190411" y="7338"/>
                    <a:pt x="188552" y="7618"/>
                  </a:cubicBezTo>
                  <a:lnTo>
                    <a:pt x="189822" y="6443"/>
                  </a:lnTo>
                  <a:cubicBezTo>
                    <a:pt x="190310" y="6375"/>
                    <a:pt x="190798" y="6310"/>
                    <a:pt x="191294" y="6239"/>
                  </a:cubicBezTo>
                  <a:lnTo>
                    <a:pt x="192819" y="6028"/>
                  </a:lnTo>
                  <a:lnTo>
                    <a:pt x="194304" y="5862"/>
                  </a:lnTo>
                  <a:close/>
                  <a:moveTo>
                    <a:pt x="189041" y="6553"/>
                  </a:moveTo>
                  <a:lnTo>
                    <a:pt x="187792" y="7720"/>
                  </a:lnTo>
                  <a:cubicBezTo>
                    <a:pt x="187174" y="7813"/>
                    <a:pt x="186545" y="7918"/>
                    <a:pt x="185917" y="8020"/>
                  </a:cubicBezTo>
                  <a:cubicBezTo>
                    <a:pt x="186689" y="7573"/>
                    <a:pt x="187467" y="7125"/>
                    <a:pt x="188253" y="6676"/>
                  </a:cubicBezTo>
                  <a:cubicBezTo>
                    <a:pt x="188518" y="6632"/>
                    <a:pt x="188780" y="6591"/>
                    <a:pt x="189041" y="6553"/>
                  </a:cubicBezTo>
                  <a:close/>
                  <a:moveTo>
                    <a:pt x="192291" y="3517"/>
                  </a:moveTo>
                  <a:lnTo>
                    <a:pt x="189854" y="5794"/>
                  </a:lnTo>
                  <a:cubicBezTo>
                    <a:pt x="189345" y="5869"/>
                    <a:pt x="188831" y="5949"/>
                    <a:pt x="188303" y="6042"/>
                  </a:cubicBezTo>
                  <a:cubicBezTo>
                    <a:pt x="186999" y="6787"/>
                    <a:pt x="185727" y="7521"/>
                    <a:pt x="184473" y="8256"/>
                  </a:cubicBezTo>
                  <a:cubicBezTo>
                    <a:pt x="183594" y="8397"/>
                    <a:pt x="182687" y="8567"/>
                    <a:pt x="181778" y="8742"/>
                  </a:cubicBezTo>
                  <a:lnTo>
                    <a:pt x="185779" y="4667"/>
                  </a:lnTo>
                  <a:cubicBezTo>
                    <a:pt x="186882" y="4449"/>
                    <a:pt x="187982" y="4236"/>
                    <a:pt x="189045" y="4064"/>
                  </a:cubicBezTo>
                  <a:cubicBezTo>
                    <a:pt x="190121" y="3884"/>
                    <a:pt x="191219" y="3687"/>
                    <a:pt x="192291" y="3517"/>
                  </a:cubicBezTo>
                  <a:close/>
                  <a:moveTo>
                    <a:pt x="186165" y="3575"/>
                  </a:moveTo>
                  <a:lnTo>
                    <a:pt x="185400" y="4365"/>
                  </a:lnTo>
                  <a:lnTo>
                    <a:pt x="181010" y="8885"/>
                  </a:lnTo>
                  <a:cubicBezTo>
                    <a:pt x="179660" y="9125"/>
                    <a:pt x="178252" y="9430"/>
                    <a:pt x="176858" y="9727"/>
                  </a:cubicBezTo>
                  <a:cubicBezTo>
                    <a:pt x="176352" y="9830"/>
                    <a:pt x="175837" y="9942"/>
                    <a:pt x="175320" y="10058"/>
                  </a:cubicBezTo>
                  <a:cubicBezTo>
                    <a:pt x="175314" y="10022"/>
                    <a:pt x="175308" y="9985"/>
                    <a:pt x="175301" y="9949"/>
                  </a:cubicBezTo>
                  <a:cubicBezTo>
                    <a:pt x="175209" y="9530"/>
                    <a:pt x="175097" y="9117"/>
                    <a:pt x="174963" y="8710"/>
                  </a:cubicBezTo>
                  <a:lnTo>
                    <a:pt x="174174" y="8897"/>
                  </a:lnTo>
                  <a:lnTo>
                    <a:pt x="174174" y="8897"/>
                  </a:lnTo>
                  <a:lnTo>
                    <a:pt x="176956" y="5620"/>
                  </a:lnTo>
                  <a:cubicBezTo>
                    <a:pt x="178506" y="5245"/>
                    <a:pt x="180069" y="4861"/>
                    <a:pt x="181581" y="4542"/>
                  </a:cubicBezTo>
                  <a:cubicBezTo>
                    <a:pt x="183119" y="4203"/>
                    <a:pt x="184670" y="3857"/>
                    <a:pt x="186165" y="3575"/>
                  </a:cubicBezTo>
                  <a:close/>
                  <a:moveTo>
                    <a:pt x="173591" y="9595"/>
                  </a:moveTo>
                  <a:cubicBezTo>
                    <a:pt x="173673" y="9864"/>
                    <a:pt x="173749" y="10132"/>
                    <a:pt x="173817" y="10403"/>
                  </a:cubicBezTo>
                  <a:cubicBezTo>
                    <a:pt x="173433" y="10493"/>
                    <a:pt x="173048" y="10584"/>
                    <a:pt x="172664" y="10675"/>
                  </a:cubicBezTo>
                  <a:lnTo>
                    <a:pt x="172664" y="10674"/>
                  </a:lnTo>
                  <a:lnTo>
                    <a:pt x="173578" y="9598"/>
                  </a:lnTo>
                  <a:lnTo>
                    <a:pt x="173591" y="9595"/>
                  </a:lnTo>
                  <a:close/>
                  <a:moveTo>
                    <a:pt x="171983" y="9976"/>
                  </a:moveTo>
                  <a:lnTo>
                    <a:pt x="171103" y="11040"/>
                  </a:lnTo>
                  <a:cubicBezTo>
                    <a:pt x="169158" y="11525"/>
                    <a:pt x="167201" y="12039"/>
                    <a:pt x="165229" y="12582"/>
                  </a:cubicBezTo>
                  <a:cubicBezTo>
                    <a:pt x="165870" y="12132"/>
                    <a:pt x="166515" y="11680"/>
                    <a:pt x="167171" y="11226"/>
                  </a:cubicBezTo>
                  <a:cubicBezTo>
                    <a:pt x="168258" y="10924"/>
                    <a:pt x="169312" y="10667"/>
                    <a:pt x="170389" y="10385"/>
                  </a:cubicBezTo>
                  <a:lnTo>
                    <a:pt x="171983" y="9976"/>
                  </a:lnTo>
                  <a:close/>
                  <a:moveTo>
                    <a:pt x="176511" y="4492"/>
                  </a:moveTo>
                  <a:lnTo>
                    <a:pt x="172551" y="9287"/>
                  </a:lnTo>
                  <a:cubicBezTo>
                    <a:pt x="172019" y="9419"/>
                    <a:pt x="171483" y="9553"/>
                    <a:pt x="170940" y="9697"/>
                  </a:cubicBezTo>
                  <a:cubicBezTo>
                    <a:pt x="169589" y="10050"/>
                    <a:pt x="168262" y="10378"/>
                    <a:pt x="166888" y="10772"/>
                  </a:cubicBezTo>
                  <a:cubicBezTo>
                    <a:pt x="165799" y="11527"/>
                    <a:pt x="164741" y="12267"/>
                    <a:pt x="163700" y="13008"/>
                  </a:cubicBezTo>
                  <a:cubicBezTo>
                    <a:pt x="161967" y="13497"/>
                    <a:pt x="160226" y="14008"/>
                    <a:pt x="158477" y="14540"/>
                  </a:cubicBezTo>
                  <a:lnTo>
                    <a:pt x="162240" y="8552"/>
                  </a:lnTo>
                  <a:cubicBezTo>
                    <a:pt x="167047" y="7055"/>
                    <a:pt x="171805" y="5702"/>
                    <a:pt x="176511" y="4492"/>
                  </a:cubicBezTo>
                  <a:close/>
                  <a:moveTo>
                    <a:pt x="159787" y="11324"/>
                  </a:moveTo>
                  <a:lnTo>
                    <a:pt x="157648" y="14803"/>
                  </a:lnTo>
                  <a:lnTo>
                    <a:pt x="154471" y="15809"/>
                  </a:lnTo>
                  <a:lnTo>
                    <a:pt x="153033" y="16292"/>
                  </a:lnTo>
                  <a:cubicBezTo>
                    <a:pt x="152698" y="16023"/>
                    <a:pt x="152344" y="15761"/>
                    <a:pt x="151971" y="15509"/>
                  </a:cubicBezTo>
                  <a:lnTo>
                    <a:pt x="151970" y="15508"/>
                  </a:lnTo>
                  <a:lnTo>
                    <a:pt x="152946" y="13577"/>
                  </a:lnTo>
                  <a:lnTo>
                    <a:pt x="156375" y="12416"/>
                  </a:lnTo>
                  <a:lnTo>
                    <a:pt x="159787" y="11324"/>
                  </a:lnTo>
                  <a:close/>
                  <a:moveTo>
                    <a:pt x="151362" y="16713"/>
                  </a:moveTo>
                  <a:cubicBezTo>
                    <a:pt x="151405" y="16745"/>
                    <a:pt x="151445" y="16779"/>
                    <a:pt x="151487" y="16810"/>
                  </a:cubicBezTo>
                  <a:lnTo>
                    <a:pt x="151276" y="16882"/>
                  </a:lnTo>
                  <a:lnTo>
                    <a:pt x="151276" y="16882"/>
                  </a:lnTo>
                  <a:lnTo>
                    <a:pt x="151362" y="16713"/>
                  </a:lnTo>
                  <a:close/>
                  <a:moveTo>
                    <a:pt x="162913" y="13571"/>
                  </a:moveTo>
                  <a:lnTo>
                    <a:pt x="162913" y="13571"/>
                  </a:lnTo>
                  <a:cubicBezTo>
                    <a:pt x="162301" y="14011"/>
                    <a:pt x="161694" y="14454"/>
                    <a:pt x="161092" y="14897"/>
                  </a:cubicBezTo>
                  <a:lnTo>
                    <a:pt x="161091" y="14897"/>
                  </a:lnTo>
                  <a:cubicBezTo>
                    <a:pt x="159897" y="15252"/>
                    <a:pt x="158713" y="15596"/>
                    <a:pt x="157521" y="15957"/>
                  </a:cubicBezTo>
                  <a:lnTo>
                    <a:pt x="153932" y="17089"/>
                  </a:lnTo>
                  <a:cubicBezTo>
                    <a:pt x="153734" y="16895"/>
                    <a:pt x="153525" y="16707"/>
                    <a:pt x="153310" y="16523"/>
                  </a:cubicBezTo>
                  <a:lnTo>
                    <a:pt x="154258" y="16205"/>
                  </a:lnTo>
                  <a:lnTo>
                    <a:pt x="157417" y="15205"/>
                  </a:lnTo>
                  <a:lnTo>
                    <a:pt x="158196" y="14959"/>
                  </a:lnTo>
                  <a:cubicBezTo>
                    <a:pt x="159776" y="14477"/>
                    <a:pt x="161347" y="14014"/>
                    <a:pt x="162913" y="13571"/>
                  </a:cubicBezTo>
                  <a:close/>
                  <a:moveTo>
                    <a:pt x="152581" y="12861"/>
                  </a:moveTo>
                  <a:lnTo>
                    <a:pt x="152269" y="13496"/>
                  </a:lnTo>
                  <a:lnTo>
                    <a:pt x="151210" y="15650"/>
                  </a:lnTo>
                  <a:cubicBezTo>
                    <a:pt x="148677" y="16528"/>
                    <a:pt x="146137" y="17446"/>
                    <a:pt x="143589" y="18407"/>
                  </a:cubicBezTo>
                  <a:cubicBezTo>
                    <a:pt x="143027" y="18887"/>
                    <a:pt x="142475" y="19370"/>
                    <a:pt x="141931" y="19856"/>
                  </a:cubicBezTo>
                  <a:lnTo>
                    <a:pt x="143076" y="16350"/>
                  </a:lnTo>
                  <a:cubicBezTo>
                    <a:pt x="144661" y="15743"/>
                    <a:pt x="146241" y="15158"/>
                    <a:pt x="147830" y="14560"/>
                  </a:cubicBezTo>
                  <a:lnTo>
                    <a:pt x="152581" y="12861"/>
                  </a:lnTo>
                  <a:close/>
                  <a:moveTo>
                    <a:pt x="150767" y="16290"/>
                  </a:moveTo>
                  <a:cubicBezTo>
                    <a:pt x="150799" y="16312"/>
                    <a:pt x="150830" y="16336"/>
                    <a:pt x="150862" y="16359"/>
                  </a:cubicBezTo>
                  <a:lnTo>
                    <a:pt x="150473" y="17150"/>
                  </a:lnTo>
                  <a:lnTo>
                    <a:pt x="146131" y="18689"/>
                  </a:lnTo>
                  <a:cubicBezTo>
                    <a:pt x="144979" y="19121"/>
                    <a:pt x="143832" y="19544"/>
                    <a:pt x="142685" y="19975"/>
                  </a:cubicBezTo>
                  <a:cubicBezTo>
                    <a:pt x="143177" y="19542"/>
                    <a:pt x="143673" y="19108"/>
                    <a:pt x="144182" y="18670"/>
                  </a:cubicBezTo>
                  <a:cubicBezTo>
                    <a:pt x="146387" y="17832"/>
                    <a:pt x="148569" y="17069"/>
                    <a:pt x="150767" y="16290"/>
                  </a:cubicBezTo>
                  <a:close/>
                  <a:moveTo>
                    <a:pt x="141658" y="15848"/>
                  </a:moveTo>
                  <a:lnTo>
                    <a:pt x="140162" y="20948"/>
                  </a:lnTo>
                  <a:cubicBezTo>
                    <a:pt x="138741" y="21491"/>
                    <a:pt x="137312" y="22070"/>
                    <a:pt x="135885" y="22654"/>
                  </a:cubicBezTo>
                  <a:lnTo>
                    <a:pt x="136774" y="17813"/>
                  </a:lnTo>
                  <a:cubicBezTo>
                    <a:pt x="138403" y="17142"/>
                    <a:pt x="140033" y="16477"/>
                    <a:pt x="141658" y="15848"/>
                  </a:cubicBezTo>
                  <a:close/>
                  <a:moveTo>
                    <a:pt x="140538" y="21111"/>
                  </a:moveTo>
                  <a:lnTo>
                    <a:pt x="140538" y="21111"/>
                  </a:lnTo>
                  <a:cubicBezTo>
                    <a:pt x="140066" y="21543"/>
                    <a:pt x="139599" y="21972"/>
                    <a:pt x="139145" y="22395"/>
                  </a:cubicBezTo>
                  <a:cubicBezTo>
                    <a:pt x="137992" y="22835"/>
                    <a:pt x="136833" y="23309"/>
                    <a:pt x="135676" y="23781"/>
                  </a:cubicBezTo>
                  <a:lnTo>
                    <a:pt x="135824" y="22980"/>
                  </a:lnTo>
                  <a:cubicBezTo>
                    <a:pt x="137397" y="22339"/>
                    <a:pt x="138969" y="21716"/>
                    <a:pt x="140538" y="21111"/>
                  </a:cubicBezTo>
                  <a:close/>
                  <a:moveTo>
                    <a:pt x="134533" y="23511"/>
                  </a:moveTo>
                  <a:lnTo>
                    <a:pt x="134381" y="24307"/>
                  </a:lnTo>
                  <a:cubicBezTo>
                    <a:pt x="133924" y="24494"/>
                    <a:pt x="133468" y="24681"/>
                    <a:pt x="133009" y="24879"/>
                  </a:cubicBezTo>
                  <a:cubicBezTo>
                    <a:pt x="132666" y="24780"/>
                    <a:pt x="132313" y="24685"/>
                    <a:pt x="131955" y="24594"/>
                  </a:cubicBezTo>
                  <a:cubicBezTo>
                    <a:pt x="132814" y="24228"/>
                    <a:pt x="133673" y="23867"/>
                    <a:pt x="134533" y="23511"/>
                  </a:cubicBezTo>
                  <a:close/>
                  <a:moveTo>
                    <a:pt x="135523" y="18327"/>
                  </a:moveTo>
                  <a:lnTo>
                    <a:pt x="134597" y="23179"/>
                  </a:lnTo>
                  <a:cubicBezTo>
                    <a:pt x="134311" y="23295"/>
                    <a:pt x="134027" y="23412"/>
                    <a:pt x="133743" y="23529"/>
                  </a:cubicBezTo>
                  <a:lnTo>
                    <a:pt x="131504" y="24480"/>
                  </a:lnTo>
                  <a:cubicBezTo>
                    <a:pt x="130899" y="24335"/>
                    <a:pt x="130274" y="24201"/>
                    <a:pt x="129625" y="24085"/>
                  </a:cubicBezTo>
                  <a:cubicBezTo>
                    <a:pt x="128861" y="24424"/>
                    <a:pt x="128096" y="24762"/>
                    <a:pt x="127333" y="25100"/>
                  </a:cubicBezTo>
                  <a:lnTo>
                    <a:pt x="127317" y="21866"/>
                  </a:lnTo>
                  <a:cubicBezTo>
                    <a:pt x="128507" y="21343"/>
                    <a:pt x="129699" y="20797"/>
                    <a:pt x="130890" y="20292"/>
                  </a:cubicBezTo>
                  <a:lnTo>
                    <a:pt x="134474" y="18761"/>
                  </a:lnTo>
                  <a:cubicBezTo>
                    <a:pt x="134823" y="18616"/>
                    <a:pt x="135173" y="18471"/>
                    <a:pt x="135523" y="18327"/>
                  </a:cubicBezTo>
                  <a:close/>
                  <a:moveTo>
                    <a:pt x="128813" y="24917"/>
                  </a:moveTo>
                  <a:cubicBezTo>
                    <a:pt x="129204" y="24982"/>
                    <a:pt x="129584" y="25059"/>
                    <a:pt x="129959" y="25140"/>
                  </a:cubicBezTo>
                  <a:cubicBezTo>
                    <a:pt x="129085" y="25518"/>
                    <a:pt x="128211" y="25914"/>
                    <a:pt x="127338" y="26295"/>
                  </a:cubicBezTo>
                  <a:lnTo>
                    <a:pt x="127335" y="25571"/>
                  </a:lnTo>
                  <a:cubicBezTo>
                    <a:pt x="127828" y="25353"/>
                    <a:pt x="128320" y="25135"/>
                    <a:pt x="128813" y="24917"/>
                  </a:cubicBezTo>
                  <a:close/>
                  <a:moveTo>
                    <a:pt x="182904" y="21334"/>
                  </a:moveTo>
                  <a:cubicBezTo>
                    <a:pt x="183018" y="21334"/>
                    <a:pt x="183131" y="21335"/>
                    <a:pt x="183242" y="21337"/>
                  </a:cubicBezTo>
                  <a:lnTo>
                    <a:pt x="184973" y="21416"/>
                  </a:lnTo>
                  <a:lnTo>
                    <a:pt x="186705" y="21512"/>
                  </a:lnTo>
                  <a:cubicBezTo>
                    <a:pt x="187281" y="21548"/>
                    <a:pt x="187874" y="21573"/>
                    <a:pt x="188381" y="21660"/>
                  </a:cubicBezTo>
                  <a:lnTo>
                    <a:pt x="183085" y="25341"/>
                  </a:lnTo>
                  <a:cubicBezTo>
                    <a:pt x="181136" y="25090"/>
                    <a:pt x="179030" y="24963"/>
                    <a:pt x="176780" y="24963"/>
                  </a:cubicBezTo>
                  <a:cubicBezTo>
                    <a:pt x="172722" y="24963"/>
                    <a:pt x="168192" y="25377"/>
                    <a:pt x="163259" y="26230"/>
                  </a:cubicBezTo>
                  <a:cubicBezTo>
                    <a:pt x="160450" y="26716"/>
                    <a:pt x="157556" y="27339"/>
                    <a:pt x="154603" y="28082"/>
                  </a:cubicBezTo>
                  <a:lnTo>
                    <a:pt x="156974" y="24950"/>
                  </a:lnTo>
                  <a:lnTo>
                    <a:pt x="159167" y="24403"/>
                  </a:lnTo>
                  <a:lnTo>
                    <a:pt x="160265" y="24133"/>
                  </a:lnTo>
                  <a:lnTo>
                    <a:pt x="161326" y="23909"/>
                  </a:lnTo>
                  <a:cubicBezTo>
                    <a:pt x="162741" y="23614"/>
                    <a:pt x="164157" y="23326"/>
                    <a:pt x="165573" y="23045"/>
                  </a:cubicBezTo>
                  <a:cubicBezTo>
                    <a:pt x="166295" y="22892"/>
                    <a:pt x="166973" y="22785"/>
                    <a:pt x="167651" y="22682"/>
                  </a:cubicBezTo>
                  <a:lnTo>
                    <a:pt x="169700" y="22367"/>
                  </a:lnTo>
                  <a:cubicBezTo>
                    <a:pt x="171069" y="22163"/>
                    <a:pt x="172461" y="21940"/>
                    <a:pt x="173739" y="21840"/>
                  </a:cubicBezTo>
                  <a:cubicBezTo>
                    <a:pt x="175051" y="21711"/>
                    <a:pt x="176362" y="21592"/>
                    <a:pt x="177670" y="21482"/>
                  </a:cubicBezTo>
                  <a:cubicBezTo>
                    <a:pt x="178935" y="21414"/>
                    <a:pt x="180158" y="21392"/>
                    <a:pt x="181398" y="21361"/>
                  </a:cubicBezTo>
                  <a:cubicBezTo>
                    <a:pt x="181896" y="21354"/>
                    <a:pt x="182412" y="21334"/>
                    <a:pt x="182904" y="21334"/>
                  </a:cubicBezTo>
                  <a:close/>
                  <a:moveTo>
                    <a:pt x="126493" y="25946"/>
                  </a:moveTo>
                  <a:lnTo>
                    <a:pt x="126512" y="26660"/>
                  </a:lnTo>
                  <a:cubicBezTo>
                    <a:pt x="125451" y="27124"/>
                    <a:pt x="124393" y="27629"/>
                    <a:pt x="123333" y="28110"/>
                  </a:cubicBezTo>
                  <a:lnTo>
                    <a:pt x="121746" y="28841"/>
                  </a:lnTo>
                  <a:lnTo>
                    <a:pt x="121222" y="29090"/>
                  </a:lnTo>
                  <a:cubicBezTo>
                    <a:pt x="121568" y="28683"/>
                    <a:pt x="121921" y="28275"/>
                    <a:pt x="122285" y="27867"/>
                  </a:cubicBezTo>
                  <a:lnTo>
                    <a:pt x="125544" y="26368"/>
                  </a:lnTo>
                  <a:cubicBezTo>
                    <a:pt x="125861" y="26227"/>
                    <a:pt x="126176" y="26087"/>
                    <a:pt x="126493" y="25947"/>
                  </a:cubicBezTo>
                  <a:lnTo>
                    <a:pt x="126493" y="25946"/>
                  </a:lnTo>
                  <a:close/>
                  <a:moveTo>
                    <a:pt x="126443" y="24093"/>
                  </a:moveTo>
                  <a:lnTo>
                    <a:pt x="126481" y="25480"/>
                  </a:lnTo>
                  <a:cubicBezTo>
                    <a:pt x="126161" y="25623"/>
                    <a:pt x="125840" y="25765"/>
                    <a:pt x="125520" y="25908"/>
                  </a:cubicBezTo>
                  <a:cubicBezTo>
                    <a:pt x="124157" y="26535"/>
                    <a:pt x="122792" y="27158"/>
                    <a:pt x="121431" y="27792"/>
                  </a:cubicBezTo>
                  <a:cubicBezTo>
                    <a:pt x="120976" y="28308"/>
                    <a:pt x="120537" y="28820"/>
                    <a:pt x="120108" y="29326"/>
                  </a:cubicBezTo>
                  <a:lnTo>
                    <a:pt x="119663" y="27233"/>
                  </a:lnTo>
                  <a:lnTo>
                    <a:pt x="121352" y="26426"/>
                  </a:lnTo>
                  <a:lnTo>
                    <a:pt x="123047" y="25645"/>
                  </a:lnTo>
                  <a:cubicBezTo>
                    <a:pt x="124179" y="25130"/>
                    <a:pt x="125310" y="24591"/>
                    <a:pt x="126443" y="24093"/>
                  </a:cubicBezTo>
                  <a:close/>
                  <a:moveTo>
                    <a:pt x="175972" y="25525"/>
                  </a:moveTo>
                  <a:cubicBezTo>
                    <a:pt x="178222" y="25525"/>
                    <a:pt x="180324" y="25655"/>
                    <a:pt x="182267" y="25910"/>
                  </a:cubicBezTo>
                  <a:lnTo>
                    <a:pt x="175546" y="30582"/>
                  </a:lnTo>
                  <a:cubicBezTo>
                    <a:pt x="173722" y="30321"/>
                    <a:pt x="171736" y="30191"/>
                    <a:pt x="169612" y="30191"/>
                  </a:cubicBezTo>
                  <a:cubicBezTo>
                    <a:pt x="164197" y="30191"/>
                    <a:pt x="157887" y="31037"/>
                    <a:pt x="151096" y="32715"/>
                  </a:cubicBezTo>
                  <a:lnTo>
                    <a:pt x="154228" y="28577"/>
                  </a:lnTo>
                  <a:cubicBezTo>
                    <a:pt x="157139" y="27845"/>
                    <a:pt x="159990" y="27234"/>
                    <a:pt x="162758" y="26758"/>
                  </a:cubicBezTo>
                  <a:cubicBezTo>
                    <a:pt x="167579" y="25928"/>
                    <a:pt x="172005" y="25525"/>
                    <a:pt x="175972" y="25525"/>
                  </a:cubicBezTo>
                  <a:close/>
                  <a:moveTo>
                    <a:pt x="118639" y="26922"/>
                  </a:moveTo>
                  <a:lnTo>
                    <a:pt x="118746" y="27374"/>
                  </a:lnTo>
                  <a:lnTo>
                    <a:pt x="119366" y="29975"/>
                  </a:lnTo>
                  <a:cubicBezTo>
                    <a:pt x="116506" y="31336"/>
                    <a:pt x="113662" y="32760"/>
                    <a:pt x="110838" y="34213"/>
                  </a:cubicBezTo>
                  <a:lnTo>
                    <a:pt x="109354" y="31540"/>
                  </a:lnTo>
                  <a:cubicBezTo>
                    <a:pt x="112429" y="29957"/>
                    <a:pt x="115526" y="28407"/>
                    <a:pt x="118639" y="26922"/>
                  </a:cubicBezTo>
                  <a:close/>
                  <a:moveTo>
                    <a:pt x="143697" y="28909"/>
                  </a:moveTo>
                  <a:lnTo>
                    <a:pt x="142390" y="31733"/>
                  </a:lnTo>
                  <a:cubicBezTo>
                    <a:pt x="139483" y="32731"/>
                    <a:pt x="136558" y="33822"/>
                    <a:pt x="133612" y="35006"/>
                  </a:cubicBezTo>
                  <a:lnTo>
                    <a:pt x="134077" y="32479"/>
                  </a:lnTo>
                  <a:cubicBezTo>
                    <a:pt x="134739" y="32208"/>
                    <a:pt x="135401" y="31941"/>
                    <a:pt x="136059" y="31690"/>
                  </a:cubicBezTo>
                  <a:lnTo>
                    <a:pt x="139884" y="30257"/>
                  </a:lnTo>
                  <a:cubicBezTo>
                    <a:pt x="140522" y="30021"/>
                    <a:pt x="141164" y="29780"/>
                    <a:pt x="141800" y="29551"/>
                  </a:cubicBezTo>
                  <a:lnTo>
                    <a:pt x="143697" y="28909"/>
                  </a:lnTo>
                  <a:close/>
                  <a:moveTo>
                    <a:pt x="119270" y="30330"/>
                  </a:moveTo>
                  <a:cubicBezTo>
                    <a:pt x="118943" y="30727"/>
                    <a:pt x="118621" y="31123"/>
                    <a:pt x="118309" y="31514"/>
                  </a:cubicBezTo>
                  <a:cubicBezTo>
                    <a:pt x="117123" y="32092"/>
                    <a:pt x="115941" y="32682"/>
                    <a:pt x="114757" y="33265"/>
                  </a:cubicBezTo>
                  <a:cubicBezTo>
                    <a:pt x="113574" y="33851"/>
                    <a:pt x="112402" y="34464"/>
                    <a:pt x="111225" y="35062"/>
                  </a:cubicBezTo>
                  <a:cubicBezTo>
                    <a:pt x="111098" y="35061"/>
                    <a:pt x="110970" y="35060"/>
                    <a:pt x="110842" y="35060"/>
                  </a:cubicBezTo>
                  <a:cubicBezTo>
                    <a:pt x="110491" y="35060"/>
                    <a:pt x="110137" y="35065"/>
                    <a:pt x="109781" y="35073"/>
                  </a:cubicBezTo>
                  <a:cubicBezTo>
                    <a:pt x="109917" y="35001"/>
                    <a:pt x="110053" y="34928"/>
                    <a:pt x="110190" y="34857"/>
                  </a:cubicBezTo>
                  <a:cubicBezTo>
                    <a:pt x="113198" y="33309"/>
                    <a:pt x="116223" y="31781"/>
                    <a:pt x="119270" y="30330"/>
                  </a:cubicBezTo>
                  <a:close/>
                  <a:moveTo>
                    <a:pt x="187744" y="27091"/>
                  </a:moveTo>
                  <a:cubicBezTo>
                    <a:pt x="188724" y="27403"/>
                    <a:pt x="189640" y="27759"/>
                    <a:pt x="190488" y="28160"/>
                  </a:cubicBezTo>
                  <a:lnTo>
                    <a:pt x="180514" y="33834"/>
                  </a:lnTo>
                  <a:cubicBezTo>
                    <a:pt x="180740" y="33959"/>
                    <a:pt x="180958" y="34087"/>
                    <a:pt x="181173" y="34220"/>
                  </a:cubicBezTo>
                  <a:lnTo>
                    <a:pt x="178044" y="35932"/>
                  </a:lnTo>
                  <a:cubicBezTo>
                    <a:pt x="177275" y="35431"/>
                    <a:pt x="176409" y="34994"/>
                    <a:pt x="175409" y="34645"/>
                  </a:cubicBezTo>
                  <a:lnTo>
                    <a:pt x="187744" y="27091"/>
                  </a:lnTo>
                  <a:close/>
                  <a:moveTo>
                    <a:pt x="132713" y="33039"/>
                  </a:moveTo>
                  <a:lnTo>
                    <a:pt x="132229" y="35568"/>
                  </a:lnTo>
                  <a:cubicBezTo>
                    <a:pt x="130930" y="36100"/>
                    <a:pt x="129632" y="36650"/>
                    <a:pt x="128333" y="37217"/>
                  </a:cubicBezTo>
                  <a:lnTo>
                    <a:pt x="128408" y="34844"/>
                  </a:lnTo>
                  <a:cubicBezTo>
                    <a:pt x="129045" y="34556"/>
                    <a:pt x="129681" y="34286"/>
                    <a:pt x="130317" y="34026"/>
                  </a:cubicBezTo>
                  <a:lnTo>
                    <a:pt x="132229" y="33236"/>
                  </a:lnTo>
                  <a:cubicBezTo>
                    <a:pt x="132391" y="33171"/>
                    <a:pt x="132552" y="33104"/>
                    <a:pt x="132713" y="33039"/>
                  </a:cubicBezTo>
                  <a:close/>
                  <a:moveTo>
                    <a:pt x="142189" y="32170"/>
                  </a:moveTo>
                  <a:lnTo>
                    <a:pt x="140515" y="35789"/>
                  </a:lnTo>
                  <a:lnTo>
                    <a:pt x="138998" y="36290"/>
                  </a:lnTo>
                  <a:cubicBezTo>
                    <a:pt x="138487" y="36471"/>
                    <a:pt x="137971" y="36665"/>
                    <a:pt x="137459" y="36852"/>
                  </a:cubicBezTo>
                  <a:lnTo>
                    <a:pt x="134388" y="37986"/>
                  </a:lnTo>
                  <a:cubicBezTo>
                    <a:pt x="133914" y="38163"/>
                    <a:pt x="133438" y="38354"/>
                    <a:pt x="132960" y="38549"/>
                  </a:cubicBezTo>
                  <a:lnTo>
                    <a:pt x="133465" y="35808"/>
                  </a:lnTo>
                  <a:lnTo>
                    <a:pt x="133541" y="35391"/>
                  </a:lnTo>
                  <a:cubicBezTo>
                    <a:pt x="136435" y="34229"/>
                    <a:pt x="139319" y="33156"/>
                    <a:pt x="142189" y="32170"/>
                  </a:cubicBezTo>
                  <a:close/>
                  <a:moveTo>
                    <a:pt x="132156" y="35953"/>
                  </a:moveTo>
                  <a:lnTo>
                    <a:pt x="131550" y="39124"/>
                  </a:lnTo>
                  <a:cubicBezTo>
                    <a:pt x="131468" y="39156"/>
                    <a:pt x="131387" y="39190"/>
                    <a:pt x="131306" y="39223"/>
                  </a:cubicBezTo>
                  <a:lnTo>
                    <a:pt x="129766" y="39851"/>
                  </a:lnTo>
                  <a:cubicBezTo>
                    <a:pt x="129253" y="40057"/>
                    <a:pt x="128741" y="40272"/>
                    <a:pt x="128227" y="40505"/>
                  </a:cubicBezTo>
                  <a:lnTo>
                    <a:pt x="128320" y="37575"/>
                  </a:lnTo>
                  <a:cubicBezTo>
                    <a:pt x="129599" y="37019"/>
                    <a:pt x="130876" y="36478"/>
                    <a:pt x="132156" y="35953"/>
                  </a:cubicBezTo>
                  <a:close/>
                  <a:moveTo>
                    <a:pt x="107641" y="35885"/>
                  </a:moveTo>
                  <a:cubicBezTo>
                    <a:pt x="104799" y="37390"/>
                    <a:pt x="101989" y="38949"/>
                    <a:pt x="99207" y="40536"/>
                  </a:cubicBezTo>
                  <a:cubicBezTo>
                    <a:pt x="99401" y="40171"/>
                    <a:pt x="99603" y="39802"/>
                    <a:pt x="99814" y="39430"/>
                  </a:cubicBezTo>
                  <a:cubicBezTo>
                    <a:pt x="100855" y="38838"/>
                    <a:pt x="101898" y="38251"/>
                    <a:pt x="102955" y="37678"/>
                  </a:cubicBezTo>
                  <a:cubicBezTo>
                    <a:pt x="104009" y="37105"/>
                    <a:pt x="105055" y="36520"/>
                    <a:pt x="106117" y="35958"/>
                  </a:cubicBezTo>
                  <a:cubicBezTo>
                    <a:pt x="106634" y="35929"/>
                    <a:pt x="107140" y="35905"/>
                    <a:pt x="107641" y="35885"/>
                  </a:cubicBezTo>
                  <a:close/>
                  <a:moveTo>
                    <a:pt x="183724" y="26129"/>
                  </a:moveTo>
                  <a:cubicBezTo>
                    <a:pt x="184223" y="26214"/>
                    <a:pt x="184709" y="26309"/>
                    <a:pt x="185184" y="26412"/>
                  </a:cubicBezTo>
                  <a:lnTo>
                    <a:pt x="173474" y="34040"/>
                  </a:lnTo>
                  <a:cubicBezTo>
                    <a:pt x="171316" y="33517"/>
                    <a:pt x="168949" y="33157"/>
                    <a:pt x="166167" y="33157"/>
                  </a:cubicBezTo>
                  <a:cubicBezTo>
                    <a:pt x="166044" y="33157"/>
                    <a:pt x="165920" y="33158"/>
                    <a:pt x="165795" y="33159"/>
                  </a:cubicBezTo>
                  <a:lnTo>
                    <a:pt x="164633" y="33151"/>
                  </a:lnTo>
                  <a:lnTo>
                    <a:pt x="164056" y="33147"/>
                  </a:lnTo>
                  <a:lnTo>
                    <a:pt x="163426" y="33189"/>
                  </a:lnTo>
                  <a:lnTo>
                    <a:pt x="160922" y="33356"/>
                  </a:lnTo>
                  <a:cubicBezTo>
                    <a:pt x="160125" y="33384"/>
                    <a:pt x="159190" y="33543"/>
                    <a:pt x="158315" y="33648"/>
                  </a:cubicBezTo>
                  <a:cubicBezTo>
                    <a:pt x="157425" y="33771"/>
                    <a:pt x="156570" y="33862"/>
                    <a:pt x="155661" y="34011"/>
                  </a:cubicBezTo>
                  <a:lnTo>
                    <a:pt x="152882" y="34530"/>
                  </a:lnTo>
                  <a:lnTo>
                    <a:pt x="151503" y="34790"/>
                  </a:lnTo>
                  <a:lnTo>
                    <a:pt x="150061" y="35133"/>
                  </a:lnTo>
                  <a:lnTo>
                    <a:pt x="147195" y="35813"/>
                  </a:lnTo>
                  <a:cubicBezTo>
                    <a:pt x="146217" y="36077"/>
                    <a:pt x="145224" y="36369"/>
                    <a:pt x="144244" y="36644"/>
                  </a:cubicBezTo>
                  <a:lnTo>
                    <a:pt x="142774" y="37061"/>
                  </a:lnTo>
                  <a:cubicBezTo>
                    <a:pt x="142285" y="37199"/>
                    <a:pt x="141772" y="37382"/>
                    <a:pt x="141273" y="37541"/>
                  </a:cubicBezTo>
                  <a:lnTo>
                    <a:pt x="138272" y="38520"/>
                  </a:lnTo>
                  <a:cubicBezTo>
                    <a:pt x="137268" y="38864"/>
                    <a:pt x="136245" y="39258"/>
                    <a:pt x="135236" y="39624"/>
                  </a:cubicBezTo>
                  <a:cubicBezTo>
                    <a:pt x="134351" y="39947"/>
                    <a:pt x="133469" y="40267"/>
                    <a:pt x="132577" y="40632"/>
                  </a:cubicBezTo>
                  <a:lnTo>
                    <a:pt x="132811" y="39355"/>
                  </a:lnTo>
                  <a:cubicBezTo>
                    <a:pt x="135873" y="38139"/>
                    <a:pt x="138923" y="37042"/>
                    <a:pt x="141902" y="36108"/>
                  </a:cubicBezTo>
                  <a:lnTo>
                    <a:pt x="144310" y="31459"/>
                  </a:lnTo>
                  <a:cubicBezTo>
                    <a:pt x="146962" y="30590"/>
                    <a:pt x="149581" y="29807"/>
                    <a:pt x="152169" y="29111"/>
                  </a:cubicBezTo>
                  <a:lnTo>
                    <a:pt x="152169" y="29111"/>
                  </a:lnTo>
                  <a:lnTo>
                    <a:pt x="148590" y="34156"/>
                  </a:lnTo>
                  <a:cubicBezTo>
                    <a:pt x="153759" y="32813"/>
                    <a:pt x="158604" y="31988"/>
                    <a:pt x="163078" y="31564"/>
                  </a:cubicBezTo>
                  <a:cubicBezTo>
                    <a:pt x="164765" y="31399"/>
                    <a:pt x="166370" y="31321"/>
                    <a:pt x="167892" y="31321"/>
                  </a:cubicBezTo>
                  <a:cubicBezTo>
                    <a:pt x="170523" y="31321"/>
                    <a:pt x="172908" y="31553"/>
                    <a:pt x="175048" y="31970"/>
                  </a:cubicBezTo>
                  <a:lnTo>
                    <a:pt x="183724" y="26129"/>
                  </a:lnTo>
                  <a:close/>
                  <a:moveTo>
                    <a:pt x="107141" y="31632"/>
                  </a:moveTo>
                  <a:lnTo>
                    <a:pt x="109264" y="35033"/>
                  </a:lnTo>
                  <a:cubicBezTo>
                    <a:pt x="109227" y="35052"/>
                    <a:pt x="109190" y="35071"/>
                    <a:pt x="109155" y="35090"/>
                  </a:cubicBezTo>
                  <a:cubicBezTo>
                    <a:pt x="108333" y="35115"/>
                    <a:pt x="107494" y="35156"/>
                    <a:pt x="106630" y="35204"/>
                  </a:cubicBezTo>
                  <a:cubicBezTo>
                    <a:pt x="105292" y="35902"/>
                    <a:pt x="103979" y="36633"/>
                    <a:pt x="102656" y="37355"/>
                  </a:cubicBezTo>
                  <a:cubicBezTo>
                    <a:pt x="101328" y="38072"/>
                    <a:pt x="100027" y="38818"/>
                    <a:pt x="98717" y="39558"/>
                  </a:cubicBezTo>
                  <a:cubicBezTo>
                    <a:pt x="98362" y="40171"/>
                    <a:pt x="98040" y="40778"/>
                    <a:pt x="97742" y="41377"/>
                  </a:cubicBezTo>
                  <a:cubicBezTo>
                    <a:pt x="97480" y="41528"/>
                    <a:pt x="97218" y="41679"/>
                    <a:pt x="96957" y="41830"/>
                  </a:cubicBezTo>
                  <a:lnTo>
                    <a:pt x="93384" y="39210"/>
                  </a:lnTo>
                  <a:cubicBezTo>
                    <a:pt x="97902" y="36602"/>
                    <a:pt x="102489" y="34054"/>
                    <a:pt x="107141" y="31632"/>
                  </a:cubicBezTo>
                  <a:close/>
                  <a:moveTo>
                    <a:pt x="173454" y="35840"/>
                  </a:moveTo>
                  <a:cubicBezTo>
                    <a:pt x="174400" y="36177"/>
                    <a:pt x="175218" y="36600"/>
                    <a:pt x="175941" y="37083"/>
                  </a:cubicBezTo>
                  <a:lnTo>
                    <a:pt x="172988" y="38699"/>
                  </a:lnTo>
                  <a:cubicBezTo>
                    <a:pt x="172768" y="38575"/>
                    <a:pt x="172537" y="38458"/>
                    <a:pt x="172332" y="38326"/>
                  </a:cubicBezTo>
                  <a:cubicBezTo>
                    <a:pt x="171911" y="38111"/>
                    <a:pt x="171607" y="37827"/>
                    <a:pt x="171079" y="37679"/>
                  </a:cubicBezTo>
                  <a:lnTo>
                    <a:pt x="169777" y="38466"/>
                  </a:lnTo>
                  <a:cubicBezTo>
                    <a:pt x="170287" y="38611"/>
                    <a:pt x="170576" y="38889"/>
                    <a:pt x="170982" y="39099"/>
                  </a:cubicBezTo>
                  <a:cubicBezTo>
                    <a:pt x="171175" y="39226"/>
                    <a:pt x="171395" y="39339"/>
                    <a:pt x="171604" y="39458"/>
                  </a:cubicBezTo>
                  <a:lnTo>
                    <a:pt x="168873" y="40953"/>
                  </a:lnTo>
                  <a:cubicBezTo>
                    <a:pt x="168685" y="40845"/>
                    <a:pt x="168488" y="40741"/>
                    <a:pt x="168317" y="40624"/>
                  </a:cubicBezTo>
                  <a:cubicBezTo>
                    <a:pt x="167940" y="40424"/>
                    <a:pt x="167682" y="40155"/>
                    <a:pt x="167203" y="40019"/>
                  </a:cubicBezTo>
                  <a:lnTo>
                    <a:pt x="165894" y="40809"/>
                  </a:lnTo>
                  <a:cubicBezTo>
                    <a:pt x="166357" y="40940"/>
                    <a:pt x="166599" y="41205"/>
                    <a:pt x="166963" y="41399"/>
                  </a:cubicBezTo>
                  <a:cubicBezTo>
                    <a:pt x="167123" y="41511"/>
                    <a:pt x="167308" y="41610"/>
                    <a:pt x="167485" y="41712"/>
                  </a:cubicBezTo>
                  <a:lnTo>
                    <a:pt x="166969" y="41994"/>
                  </a:lnTo>
                  <a:cubicBezTo>
                    <a:pt x="166408" y="41621"/>
                    <a:pt x="165774" y="41277"/>
                    <a:pt x="165079" y="40969"/>
                  </a:cubicBezTo>
                  <a:lnTo>
                    <a:pt x="173454" y="35840"/>
                  </a:lnTo>
                  <a:close/>
                  <a:moveTo>
                    <a:pt x="162623" y="34353"/>
                  </a:moveTo>
                  <a:lnTo>
                    <a:pt x="163174" y="34360"/>
                  </a:lnTo>
                  <a:lnTo>
                    <a:pt x="164284" y="34373"/>
                  </a:lnTo>
                  <a:cubicBezTo>
                    <a:pt x="164375" y="34373"/>
                    <a:pt x="164466" y="34372"/>
                    <a:pt x="164557" y="34372"/>
                  </a:cubicBezTo>
                  <a:cubicBezTo>
                    <a:pt x="167255" y="34372"/>
                    <a:pt x="169534" y="34733"/>
                    <a:pt x="171612" y="35249"/>
                  </a:cubicBezTo>
                  <a:lnTo>
                    <a:pt x="163650" y="40437"/>
                  </a:lnTo>
                  <a:cubicBezTo>
                    <a:pt x="162888" y="40216"/>
                    <a:pt x="162061" y="40056"/>
                    <a:pt x="161263" y="39913"/>
                  </a:cubicBezTo>
                  <a:cubicBezTo>
                    <a:pt x="159952" y="39667"/>
                    <a:pt x="158437" y="39618"/>
                    <a:pt x="157271" y="39603"/>
                  </a:cubicBezTo>
                  <a:cubicBezTo>
                    <a:pt x="157132" y="39596"/>
                    <a:pt x="156985" y="39593"/>
                    <a:pt x="156835" y="39593"/>
                  </a:cubicBezTo>
                  <a:cubicBezTo>
                    <a:pt x="156537" y="39593"/>
                    <a:pt x="156224" y="39604"/>
                    <a:pt x="155918" y="39615"/>
                  </a:cubicBezTo>
                  <a:cubicBezTo>
                    <a:pt x="155644" y="39624"/>
                    <a:pt x="155371" y="39633"/>
                    <a:pt x="155106" y="39635"/>
                  </a:cubicBezTo>
                  <a:lnTo>
                    <a:pt x="155027" y="39639"/>
                  </a:lnTo>
                  <a:cubicBezTo>
                    <a:pt x="154715" y="39670"/>
                    <a:pt x="154418" y="39688"/>
                    <a:pt x="154120" y="39705"/>
                  </a:cubicBezTo>
                  <a:cubicBezTo>
                    <a:pt x="153660" y="39732"/>
                    <a:pt x="153188" y="39761"/>
                    <a:pt x="152649" y="39837"/>
                  </a:cubicBezTo>
                  <a:cubicBezTo>
                    <a:pt x="146293" y="40492"/>
                    <a:pt x="139277" y="42317"/>
                    <a:pt x="131727" y="45256"/>
                  </a:cubicBezTo>
                  <a:lnTo>
                    <a:pt x="131767" y="45037"/>
                  </a:lnTo>
                  <a:cubicBezTo>
                    <a:pt x="137811" y="42653"/>
                    <a:pt x="143714" y="41002"/>
                    <a:pt x="149032" y="40082"/>
                  </a:cubicBezTo>
                  <a:cubicBezTo>
                    <a:pt x="150506" y="39771"/>
                    <a:pt x="151762" y="39700"/>
                    <a:pt x="153137" y="39511"/>
                  </a:cubicBezTo>
                  <a:cubicBezTo>
                    <a:pt x="153850" y="39397"/>
                    <a:pt x="154412" y="39422"/>
                    <a:pt x="155055" y="39374"/>
                  </a:cubicBezTo>
                  <a:cubicBezTo>
                    <a:pt x="155675" y="39349"/>
                    <a:pt x="156337" y="39290"/>
                    <a:pt x="156941" y="39282"/>
                  </a:cubicBezTo>
                  <a:lnTo>
                    <a:pt x="158673" y="39331"/>
                  </a:lnTo>
                  <a:lnTo>
                    <a:pt x="159558" y="39348"/>
                  </a:lnTo>
                  <a:lnTo>
                    <a:pt x="160340" y="39446"/>
                  </a:lnTo>
                  <a:lnTo>
                    <a:pt x="161933" y="39632"/>
                  </a:lnTo>
                  <a:cubicBezTo>
                    <a:pt x="162444" y="39714"/>
                    <a:pt x="162868" y="39856"/>
                    <a:pt x="163351" y="39959"/>
                  </a:cubicBezTo>
                  <a:lnTo>
                    <a:pt x="164560" y="39149"/>
                  </a:lnTo>
                  <a:cubicBezTo>
                    <a:pt x="164058" y="39044"/>
                    <a:pt x="163615" y="38900"/>
                    <a:pt x="163085" y="38817"/>
                  </a:cubicBezTo>
                  <a:lnTo>
                    <a:pt x="161434" y="38628"/>
                  </a:lnTo>
                  <a:lnTo>
                    <a:pt x="160620" y="38530"/>
                  </a:lnTo>
                  <a:lnTo>
                    <a:pt x="159705" y="38514"/>
                  </a:lnTo>
                  <a:lnTo>
                    <a:pt x="157908" y="38468"/>
                  </a:lnTo>
                  <a:cubicBezTo>
                    <a:pt x="157283" y="38478"/>
                    <a:pt x="156600" y="38539"/>
                    <a:pt x="155957" y="38568"/>
                  </a:cubicBezTo>
                  <a:cubicBezTo>
                    <a:pt x="155292" y="38617"/>
                    <a:pt x="154706" y="38595"/>
                    <a:pt x="153972" y="38712"/>
                  </a:cubicBezTo>
                  <a:cubicBezTo>
                    <a:pt x="152553" y="38908"/>
                    <a:pt x="151251" y="38988"/>
                    <a:pt x="149730" y="39307"/>
                  </a:cubicBezTo>
                  <a:cubicBezTo>
                    <a:pt x="144231" y="40265"/>
                    <a:pt x="138120" y="41982"/>
                    <a:pt x="131876" y="44448"/>
                  </a:cubicBezTo>
                  <a:lnTo>
                    <a:pt x="132086" y="43300"/>
                  </a:lnTo>
                  <a:cubicBezTo>
                    <a:pt x="138724" y="40672"/>
                    <a:pt x="145239" y="38828"/>
                    <a:pt x="151094" y="37795"/>
                  </a:cubicBezTo>
                  <a:cubicBezTo>
                    <a:pt x="152706" y="37456"/>
                    <a:pt x="154098" y="37358"/>
                    <a:pt x="155605" y="37149"/>
                  </a:cubicBezTo>
                  <a:cubicBezTo>
                    <a:pt x="156384" y="37026"/>
                    <a:pt x="157014" y="37041"/>
                    <a:pt x="157723" y="36986"/>
                  </a:cubicBezTo>
                  <a:cubicBezTo>
                    <a:pt x="158409" y="36953"/>
                    <a:pt x="159135" y="36888"/>
                    <a:pt x="159804" y="36874"/>
                  </a:cubicBezTo>
                  <a:lnTo>
                    <a:pt x="161727" y="36912"/>
                  </a:lnTo>
                  <a:lnTo>
                    <a:pt x="162703" y="36927"/>
                  </a:lnTo>
                  <a:lnTo>
                    <a:pt x="163577" y="37025"/>
                  </a:lnTo>
                  <a:lnTo>
                    <a:pt x="165346" y="37218"/>
                  </a:lnTo>
                  <a:cubicBezTo>
                    <a:pt x="165914" y="37302"/>
                    <a:pt x="166394" y="37448"/>
                    <a:pt x="166931" y="37558"/>
                  </a:cubicBezTo>
                  <a:lnTo>
                    <a:pt x="168132" y="36754"/>
                  </a:lnTo>
                  <a:cubicBezTo>
                    <a:pt x="167576" y="36643"/>
                    <a:pt x="167076" y="36494"/>
                    <a:pt x="166490" y="36409"/>
                  </a:cubicBezTo>
                  <a:lnTo>
                    <a:pt x="164661" y="36214"/>
                  </a:lnTo>
                  <a:lnTo>
                    <a:pt x="163756" y="36117"/>
                  </a:lnTo>
                  <a:lnTo>
                    <a:pt x="162748" y="36105"/>
                  </a:lnTo>
                  <a:lnTo>
                    <a:pt x="160760" y="36070"/>
                  </a:lnTo>
                  <a:cubicBezTo>
                    <a:pt x="160071" y="36086"/>
                    <a:pt x="159323" y="36153"/>
                    <a:pt x="158614" y="36189"/>
                  </a:cubicBezTo>
                  <a:cubicBezTo>
                    <a:pt x="157883" y="36246"/>
                    <a:pt x="157230" y="36234"/>
                    <a:pt x="156429" y="36362"/>
                  </a:cubicBezTo>
                  <a:cubicBezTo>
                    <a:pt x="154878" y="36576"/>
                    <a:pt x="153439" y="36684"/>
                    <a:pt x="151781" y="37032"/>
                  </a:cubicBezTo>
                  <a:cubicBezTo>
                    <a:pt x="145745" y="38104"/>
                    <a:pt x="139025" y="40014"/>
                    <a:pt x="132190" y="42724"/>
                  </a:cubicBezTo>
                  <a:lnTo>
                    <a:pt x="132417" y="41492"/>
                  </a:lnTo>
                  <a:cubicBezTo>
                    <a:pt x="133265" y="41147"/>
                    <a:pt x="134103" y="40843"/>
                    <a:pt x="134943" y="40537"/>
                  </a:cubicBezTo>
                  <a:cubicBezTo>
                    <a:pt x="135914" y="40187"/>
                    <a:pt x="136900" y="39807"/>
                    <a:pt x="137864" y="39478"/>
                  </a:cubicBezTo>
                  <a:lnTo>
                    <a:pt x="140750" y="38538"/>
                  </a:lnTo>
                  <a:cubicBezTo>
                    <a:pt x="141229" y="38387"/>
                    <a:pt x="141724" y="38209"/>
                    <a:pt x="142193" y="38077"/>
                  </a:cubicBezTo>
                  <a:lnTo>
                    <a:pt x="143605" y="37679"/>
                  </a:lnTo>
                  <a:cubicBezTo>
                    <a:pt x="144547" y="37416"/>
                    <a:pt x="145502" y="37136"/>
                    <a:pt x="146442" y="36883"/>
                  </a:cubicBezTo>
                  <a:lnTo>
                    <a:pt x="149194" y="36233"/>
                  </a:lnTo>
                  <a:lnTo>
                    <a:pt x="150581" y="35905"/>
                  </a:lnTo>
                  <a:lnTo>
                    <a:pt x="151906" y="35658"/>
                  </a:lnTo>
                  <a:lnTo>
                    <a:pt x="154574" y="35163"/>
                  </a:lnTo>
                  <a:cubicBezTo>
                    <a:pt x="155447" y="35021"/>
                    <a:pt x="156266" y="34939"/>
                    <a:pt x="157121" y="34821"/>
                  </a:cubicBezTo>
                  <a:cubicBezTo>
                    <a:pt x="157959" y="34722"/>
                    <a:pt x="158859" y="34569"/>
                    <a:pt x="159621" y="34547"/>
                  </a:cubicBezTo>
                  <a:lnTo>
                    <a:pt x="162019" y="34392"/>
                  </a:lnTo>
                  <a:lnTo>
                    <a:pt x="162623" y="34353"/>
                  </a:lnTo>
                  <a:close/>
                  <a:moveTo>
                    <a:pt x="94028" y="40784"/>
                  </a:moveTo>
                  <a:lnTo>
                    <a:pt x="96175" y="42287"/>
                  </a:lnTo>
                  <a:cubicBezTo>
                    <a:pt x="95167" y="42876"/>
                    <a:pt x="94157" y="43463"/>
                    <a:pt x="93172" y="44068"/>
                  </a:cubicBezTo>
                  <a:cubicBezTo>
                    <a:pt x="92182" y="44671"/>
                    <a:pt x="91176" y="45267"/>
                    <a:pt x="90193" y="45878"/>
                  </a:cubicBezTo>
                  <a:lnTo>
                    <a:pt x="87625" y="44618"/>
                  </a:lnTo>
                  <a:cubicBezTo>
                    <a:pt x="88677" y="43966"/>
                    <a:pt x="89754" y="43329"/>
                    <a:pt x="90814" y="42685"/>
                  </a:cubicBezTo>
                  <a:cubicBezTo>
                    <a:pt x="91871" y="42041"/>
                    <a:pt x="92950" y="41412"/>
                    <a:pt x="94028" y="40784"/>
                  </a:cubicBezTo>
                  <a:close/>
                  <a:moveTo>
                    <a:pt x="97521" y="41829"/>
                  </a:moveTo>
                  <a:lnTo>
                    <a:pt x="97521" y="41829"/>
                  </a:lnTo>
                  <a:cubicBezTo>
                    <a:pt x="97351" y="42183"/>
                    <a:pt x="97187" y="42535"/>
                    <a:pt x="97034" y="42882"/>
                  </a:cubicBezTo>
                  <a:lnTo>
                    <a:pt x="95332" y="43878"/>
                  </a:lnTo>
                  <a:lnTo>
                    <a:pt x="93653" y="44895"/>
                  </a:lnTo>
                  <a:cubicBezTo>
                    <a:pt x="92871" y="45372"/>
                    <a:pt x="92078" y="45842"/>
                    <a:pt x="91302" y="46325"/>
                  </a:cubicBezTo>
                  <a:cubicBezTo>
                    <a:pt x="90716" y="46424"/>
                    <a:pt x="90120" y="46529"/>
                    <a:pt x="89520" y="46637"/>
                  </a:cubicBezTo>
                  <a:lnTo>
                    <a:pt x="89761" y="46487"/>
                  </a:lnTo>
                  <a:lnTo>
                    <a:pt x="90497" y="46026"/>
                  </a:lnTo>
                  <a:cubicBezTo>
                    <a:pt x="91474" y="45419"/>
                    <a:pt x="92476" y="44825"/>
                    <a:pt x="93461" y="44225"/>
                  </a:cubicBezTo>
                  <a:cubicBezTo>
                    <a:pt x="94441" y="43624"/>
                    <a:pt x="95446" y="43038"/>
                    <a:pt x="96448" y="42453"/>
                  </a:cubicBezTo>
                  <a:lnTo>
                    <a:pt x="97184" y="42022"/>
                  </a:lnTo>
                  <a:cubicBezTo>
                    <a:pt x="97296" y="41957"/>
                    <a:pt x="97410" y="41893"/>
                    <a:pt x="97521" y="41829"/>
                  </a:cubicBezTo>
                  <a:close/>
                  <a:moveTo>
                    <a:pt x="181789" y="34619"/>
                  </a:moveTo>
                  <a:cubicBezTo>
                    <a:pt x="183673" y="35918"/>
                    <a:pt x="185025" y="37567"/>
                    <a:pt x="185605" y="39606"/>
                  </a:cubicBezTo>
                  <a:lnTo>
                    <a:pt x="185606" y="39607"/>
                  </a:lnTo>
                  <a:cubicBezTo>
                    <a:pt x="186124" y="41412"/>
                    <a:pt x="186128" y="43473"/>
                    <a:pt x="185616" y="45741"/>
                  </a:cubicBezTo>
                  <a:lnTo>
                    <a:pt x="182011" y="46852"/>
                  </a:lnTo>
                  <a:cubicBezTo>
                    <a:pt x="182036" y="46765"/>
                    <a:pt x="182062" y="46677"/>
                    <a:pt x="182088" y="46590"/>
                  </a:cubicBezTo>
                  <a:cubicBezTo>
                    <a:pt x="182199" y="46275"/>
                    <a:pt x="182242" y="45983"/>
                    <a:pt x="182256" y="45701"/>
                  </a:cubicBezTo>
                  <a:lnTo>
                    <a:pt x="182340" y="44847"/>
                  </a:lnTo>
                  <a:lnTo>
                    <a:pt x="182423" y="44001"/>
                  </a:lnTo>
                  <a:lnTo>
                    <a:pt x="182459" y="43581"/>
                  </a:lnTo>
                  <a:lnTo>
                    <a:pt x="182411" y="43196"/>
                  </a:lnTo>
                  <a:lnTo>
                    <a:pt x="182221" y="41668"/>
                  </a:lnTo>
                  <a:lnTo>
                    <a:pt x="182168" y="41292"/>
                  </a:lnTo>
                  <a:lnTo>
                    <a:pt x="182035" y="40952"/>
                  </a:lnTo>
                  <a:lnTo>
                    <a:pt x="181770" y="40276"/>
                  </a:lnTo>
                  <a:cubicBezTo>
                    <a:pt x="181514" y="39340"/>
                    <a:pt x="180862" y="38597"/>
                    <a:pt x="180306" y="37822"/>
                  </a:cubicBezTo>
                  <a:cubicBezTo>
                    <a:pt x="179801" y="37299"/>
                    <a:pt x="179253" y="36802"/>
                    <a:pt x="178639" y="36346"/>
                  </a:cubicBezTo>
                  <a:lnTo>
                    <a:pt x="181789" y="34619"/>
                  </a:lnTo>
                  <a:close/>
                  <a:moveTo>
                    <a:pt x="176527" y="37501"/>
                  </a:moveTo>
                  <a:cubicBezTo>
                    <a:pt x="177102" y="37940"/>
                    <a:pt x="177615" y="38418"/>
                    <a:pt x="178088" y="38921"/>
                  </a:cubicBezTo>
                  <a:cubicBezTo>
                    <a:pt x="178605" y="39670"/>
                    <a:pt x="179225" y="40384"/>
                    <a:pt x="179452" y="41289"/>
                  </a:cubicBezTo>
                  <a:lnTo>
                    <a:pt x="179698" y="41940"/>
                  </a:lnTo>
                  <a:lnTo>
                    <a:pt x="179823" y="42267"/>
                  </a:lnTo>
                  <a:lnTo>
                    <a:pt x="179867" y="42628"/>
                  </a:lnTo>
                  <a:lnTo>
                    <a:pt x="180030" y="44098"/>
                  </a:lnTo>
                  <a:lnTo>
                    <a:pt x="180072" y="44468"/>
                  </a:lnTo>
                  <a:lnTo>
                    <a:pt x="180032" y="44873"/>
                  </a:lnTo>
                  <a:lnTo>
                    <a:pt x="179943" y="45685"/>
                  </a:lnTo>
                  <a:lnTo>
                    <a:pt x="179854" y="46505"/>
                  </a:lnTo>
                  <a:cubicBezTo>
                    <a:pt x="179839" y="46774"/>
                    <a:pt x="179794" y="47054"/>
                    <a:pt x="179684" y="47357"/>
                  </a:cubicBezTo>
                  <a:cubicBezTo>
                    <a:pt x="179660" y="47435"/>
                    <a:pt x="179636" y="47513"/>
                    <a:pt x="179612" y="47590"/>
                  </a:cubicBezTo>
                  <a:lnTo>
                    <a:pt x="176259" y="48625"/>
                  </a:lnTo>
                  <a:cubicBezTo>
                    <a:pt x="176545" y="47577"/>
                    <a:pt x="176700" y="46577"/>
                    <a:pt x="176723" y="45635"/>
                  </a:cubicBezTo>
                  <a:lnTo>
                    <a:pt x="176595" y="44306"/>
                  </a:lnTo>
                  <a:lnTo>
                    <a:pt x="176537" y="43647"/>
                  </a:lnTo>
                  <a:lnTo>
                    <a:pt x="176323" y="43056"/>
                  </a:lnTo>
                  <a:lnTo>
                    <a:pt x="175916" y="41883"/>
                  </a:lnTo>
                  <a:cubicBezTo>
                    <a:pt x="175711" y="41528"/>
                    <a:pt x="175454" y="41198"/>
                    <a:pt x="175231" y="40856"/>
                  </a:cubicBezTo>
                  <a:cubicBezTo>
                    <a:pt x="174888" y="40163"/>
                    <a:pt x="174146" y="39680"/>
                    <a:pt x="173570" y="39121"/>
                  </a:cubicBezTo>
                  <a:lnTo>
                    <a:pt x="176527" y="37501"/>
                  </a:lnTo>
                  <a:close/>
                  <a:moveTo>
                    <a:pt x="172180" y="39883"/>
                  </a:moveTo>
                  <a:cubicBezTo>
                    <a:pt x="172728" y="40428"/>
                    <a:pt x="173443" y="40896"/>
                    <a:pt x="173765" y="41569"/>
                  </a:cubicBezTo>
                  <a:cubicBezTo>
                    <a:pt x="173975" y="41904"/>
                    <a:pt x="174224" y="42223"/>
                    <a:pt x="174418" y="42569"/>
                  </a:cubicBezTo>
                  <a:lnTo>
                    <a:pt x="174802" y="43712"/>
                  </a:lnTo>
                  <a:lnTo>
                    <a:pt x="175005" y="44285"/>
                  </a:lnTo>
                  <a:lnTo>
                    <a:pt x="175055" y="44926"/>
                  </a:lnTo>
                  <a:lnTo>
                    <a:pt x="175167" y="46217"/>
                  </a:lnTo>
                  <a:cubicBezTo>
                    <a:pt x="175139" y="47129"/>
                    <a:pt x="174981" y="48095"/>
                    <a:pt x="174701" y="49106"/>
                  </a:cubicBezTo>
                  <a:lnTo>
                    <a:pt x="171644" y="50048"/>
                  </a:lnTo>
                  <a:cubicBezTo>
                    <a:pt x="171914" y="49108"/>
                    <a:pt x="172073" y="48210"/>
                    <a:pt x="172114" y="47359"/>
                  </a:cubicBezTo>
                  <a:lnTo>
                    <a:pt x="172025" y="46144"/>
                  </a:lnTo>
                  <a:lnTo>
                    <a:pt x="171993" y="45537"/>
                  </a:lnTo>
                  <a:lnTo>
                    <a:pt x="171809" y="44998"/>
                  </a:lnTo>
                  <a:lnTo>
                    <a:pt x="171472" y="43917"/>
                  </a:lnTo>
                  <a:cubicBezTo>
                    <a:pt x="171294" y="43591"/>
                    <a:pt x="171066" y="43289"/>
                    <a:pt x="170875" y="42972"/>
                  </a:cubicBezTo>
                  <a:cubicBezTo>
                    <a:pt x="170595" y="42337"/>
                    <a:pt x="169935" y="41899"/>
                    <a:pt x="169437" y="41385"/>
                  </a:cubicBezTo>
                  <a:lnTo>
                    <a:pt x="172180" y="39883"/>
                  </a:lnTo>
                  <a:close/>
                  <a:moveTo>
                    <a:pt x="168044" y="42147"/>
                  </a:moveTo>
                  <a:cubicBezTo>
                    <a:pt x="168516" y="42645"/>
                    <a:pt x="169149" y="43066"/>
                    <a:pt x="169409" y="43683"/>
                  </a:cubicBezTo>
                  <a:cubicBezTo>
                    <a:pt x="169589" y="43991"/>
                    <a:pt x="169808" y="44283"/>
                    <a:pt x="169979" y="44600"/>
                  </a:cubicBezTo>
                  <a:lnTo>
                    <a:pt x="170293" y="45649"/>
                  </a:lnTo>
                  <a:lnTo>
                    <a:pt x="170467" y="46171"/>
                  </a:lnTo>
                  <a:lnTo>
                    <a:pt x="170492" y="46760"/>
                  </a:lnTo>
                  <a:lnTo>
                    <a:pt x="170570" y="47936"/>
                  </a:lnTo>
                  <a:cubicBezTo>
                    <a:pt x="170523" y="48755"/>
                    <a:pt x="170364" y="49620"/>
                    <a:pt x="170099" y="50524"/>
                  </a:cubicBezTo>
                  <a:lnTo>
                    <a:pt x="169543" y="50696"/>
                  </a:lnTo>
                  <a:cubicBezTo>
                    <a:pt x="170531" y="47303"/>
                    <a:pt x="169794" y="44402"/>
                    <a:pt x="167535" y="42426"/>
                  </a:cubicBezTo>
                  <a:lnTo>
                    <a:pt x="168044" y="42147"/>
                  </a:lnTo>
                  <a:close/>
                  <a:moveTo>
                    <a:pt x="86023" y="44736"/>
                  </a:moveTo>
                  <a:lnTo>
                    <a:pt x="86531" y="44973"/>
                  </a:lnTo>
                  <a:lnTo>
                    <a:pt x="89452" y="46342"/>
                  </a:lnTo>
                  <a:cubicBezTo>
                    <a:pt x="89220" y="46487"/>
                    <a:pt x="88987" y="46632"/>
                    <a:pt x="88754" y="46778"/>
                  </a:cubicBezTo>
                  <a:cubicBezTo>
                    <a:pt x="87744" y="46966"/>
                    <a:pt x="86716" y="47168"/>
                    <a:pt x="85668" y="47383"/>
                  </a:cubicBezTo>
                  <a:lnTo>
                    <a:pt x="81918" y="49801"/>
                  </a:lnTo>
                  <a:cubicBezTo>
                    <a:pt x="81305" y="50205"/>
                    <a:pt x="80696" y="50610"/>
                    <a:pt x="80088" y="51017"/>
                  </a:cubicBezTo>
                  <a:lnTo>
                    <a:pt x="77380" y="50271"/>
                  </a:lnTo>
                  <a:cubicBezTo>
                    <a:pt x="78783" y="49326"/>
                    <a:pt x="80230" y="48399"/>
                    <a:pt x="81672" y="47475"/>
                  </a:cubicBezTo>
                  <a:cubicBezTo>
                    <a:pt x="83094" y="46547"/>
                    <a:pt x="84569" y="45643"/>
                    <a:pt x="86023" y="44736"/>
                  </a:cubicBezTo>
                  <a:close/>
                  <a:moveTo>
                    <a:pt x="87330" y="47669"/>
                  </a:moveTo>
                  <a:lnTo>
                    <a:pt x="87330" y="47669"/>
                  </a:lnTo>
                  <a:cubicBezTo>
                    <a:pt x="86705" y="48062"/>
                    <a:pt x="86084" y="48457"/>
                    <a:pt x="85475" y="48857"/>
                  </a:cubicBezTo>
                  <a:cubicBezTo>
                    <a:pt x="84160" y="49706"/>
                    <a:pt x="82837" y="50556"/>
                    <a:pt x="81561" y="51424"/>
                  </a:cubicBezTo>
                  <a:lnTo>
                    <a:pt x="80669" y="51177"/>
                  </a:lnTo>
                  <a:cubicBezTo>
                    <a:pt x="81269" y="50776"/>
                    <a:pt x="81871" y="50375"/>
                    <a:pt x="82475" y="49977"/>
                  </a:cubicBezTo>
                  <a:lnTo>
                    <a:pt x="85461" y="48048"/>
                  </a:lnTo>
                  <a:cubicBezTo>
                    <a:pt x="86087" y="47915"/>
                    <a:pt x="86710" y="47791"/>
                    <a:pt x="87330" y="47669"/>
                  </a:cubicBezTo>
                  <a:close/>
                  <a:moveTo>
                    <a:pt x="79483" y="52233"/>
                  </a:moveTo>
                  <a:lnTo>
                    <a:pt x="80116" y="52390"/>
                  </a:lnTo>
                  <a:cubicBezTo>
                    <a:pt x="79876" y="52553"/>
                    <a:pt x="79637" y="52717"/>
                    <a:pt x="79398" y="52880"/>
                  </a:cubicBezTo>
                  <a:cubicBezTo>
                    <a:pt x="79421" y="52666"/>
                    <a:pt x="79449" y="52451"/>
                    <a:pt x="79483" y="52233"/>
                  </a:cubicBezTo>
                  <a:close/>
                  <a:moveTo>
                    <a:pt x="192444" y="53705"/>
                  </a:moveTo>
                  <a:lnTo>
                    <a:pt x="192444" y="53705"/>
                  </a:lnTo>
                  <a:cubicBezTo>
                    <a:pt x="191812" y="54644"/>
                    <a:pt x="191122" y="55604"/>
                    <a:pt x="190376" y="56585"/>
                  </a:cubicBezTo>
                  <a:lnTo>
                    <a:pt x="181317" y="57594"/>
                  </a:lnTo>
                  <a:cubicBezTo>
                    <a:pt x="181925" y="56787"/>
                    <a:pt x="182487" y="55988"/>
                    <a:pt x="183098" y="55187"/>
                  </a:cubicBezTo>
                  <a:lnTo>
                    <a:pt x="192444" y="53705"/>
                  </a:lnTo>
                  <a:close/>
                  <a:moveTo>
                    <a:pt x="179357" y="48459"/>
                  </a:moveTo>
                  <a:lnTo>
                    <a:pt x="179357" y="48459"/>
                  </a:lnTo>
                  <a:cubicBezTo>
                    <a:pt x="179113" y="49285"/>
                    <a:pt x="178841" y="50123"/>
                    <a:pt x="178357" y="51027"/>
                  </a:cubicBezTo>
                  <a:lnTo>
                    <a:pt x="178358" y="51027"/>
                  </a:lnTo>
                  <a:cubicBezTo>
                    <a:pt x="177399" y="53334"/>
                    <a:pt x="175623" y="55864"/>
                    <a:pt x="173629" y="58451"/>
                  </a:cubicBezTo>
                  <a:lnTo>
                    <a:pt x="170583" y="58790"/>
                  </a:lnTo>
                  <a:cubicBezTo>
                    <a:pt x="173236" y="55462"/>
                    <a:pt x="175062" y="52316"/>
                    <a:pt x="175997" y="49492"/>
                  </a:cubicBezTo>
                  <a:lnTo>
                    <a:pt x="179357" y="48459"/>
                  </a:lnTo>
                  <a:close/>
                  <a:moveTo>
                    <a:pt x="174433" y="49974"/>
                  </a:moveTo>
                  <a:lnTo>
                    <a:pt x="174433" y="49974"/>
                  </a:lnTo>
                  <a:cubicBezTo>
                    <a:pt x="173510" y="52702"/>
                    <a:pt x="171733" y="55738"/>
                    <a:pt x="169166" y="58948"/>
                  </a:cubicBezTo>
                  <a:lnTo>
                    <a:pt x="169166" y="58949"/>
                  </a:lnTo>
                  <a:lnTo>
                    <a:pt x="166396" y="59256"/>
                  </a:lnTo>
                  <a:cubicBezTo>
                    <a:pt x="168795" y="56276"/>
                    <a:pt x="170469" y="53459"/>
                    <a:pt x="171365" y="50917"/>
                  </a:cubicBezTo>
                  <a:lnTo>
                    <a:pt x="174433" y="49974"/>
                  </a:lnTo>
                  <a:close/>
                  <a:moveTo>
                    <a:pt x="169814" y="51394"/>
                  </a:moveTo>
                  <a:lnTo>
                    <a:pt x="169814" y="51394"/>
                  </a:lnTo>
                  <a:cubicBezTo>
                    <a:pt x="168935" y="53840"/>
                    <a:pt x="167313" y="56548"/>
                    <a:pt x="165002" y="59412"/>
                  </a:cubicBezTo>
                  <a:lnTo>
                    <a:pt x="164470" y="59471"/>
                  </a:lnTo>
                  <a:cubicBezTo>
                    <a:pt x="166775" y="56668"/>
                    <a:pt x="168342" y="54071"/>
                    <a:pt x="169255" y="51566"/>
                  </a:cubicBezTo>
                  <a:lnTo>
                    <a:pt x="169814" y="51394"/>
                  </a:lnTo>
                  <a:close/>
                  <a:moveTo>
                    <a:pt x="78018" y="54195"/>
                  </a:moveTo>
                  <a:lnTo>
                    <a:pt x="78018" y="54195"/>
                  </a:lnTo>
                  <a:cubicBezTo>
                    <a:pt x="78004" y="54494"/>
                    <a:pt x="77998" y="54789"/>
                    <a:pt x="77999" y="55079"/>
                  </a:cubicBezTo>
                  <a:cubicBezTo>
                    <a:pt x="76927" y="55812"/>
                    <a:pt x="75924" y="56559"/>
                    <a:pt x="74879" y="57304"/>
                  </a:cubicBezTo>
                  <a:cubicBezTo>
                    <a:pt x="73826" y="58048"/>
                    <a:pt x="72830" y="58802"/>
                    <a:pt x="71816" y="59558"/>
                  </a:cubicBezTo>
                  <a:cubicBezTo>
                    <a:pt x="71118" y="59765"/>
                    <a:pt x="70410" y="59979"/>
                    <a:pt x="69699" y="60198"/>
                  </a:cubicBezTo>
                  <a:cubicBezTo>
                    <a:pt x="72387" y="58169"/>
                    <a:pt x="75171" y="56166"/>
                    <a:pt x="78018" y="54195"/>
                  </a:cubicBezTo>
                  <a:close/>
                  <a:moveTo>
                    <a:pt x="74468" y="50996"/>
                  </a:moveTo>
                  <a:lnTo>
                    <a:pt x="78595" y="52014"/>
                  </a:lnTo>
                  <a:cubicBezTo>
                    <a:pt x="78470" y="52098"/>
                    <a:pt x="78347" y="52181"/>
                    <a:pt x="78222" y="52263"/>
                  </a:cubicBezTo>
                  <a:cubicBezTo>
                    <a:pt x="78135" y="52777"/>
                    <a:pt x="78075" y="53294"/>
                    <a:pt x="78041" y="53813"/>
                  </a:cubicBezTo>
                  <a:cubicBezTo>
                    <a:pt x="74960" y="55940"/>
                    <a:pt x="71942" y="58103"/>
                    <a:pt x="69037" y="60297"/>
                  </a:cubicBezTo>
                  <a:lnTo>
                    <a:pt x="61932" y="59849"/>
                  </a:lnTo>
                  <a:cubicBezTo>
                    <a:pt x="65967" y="56842"/>
                    <a:pt x="70175" y="53886"/>
                    <a:pt x="74468" y="50996"/>
                  </a:cubicBezTo>
                  <a:close/>
                  <a:moveTo>
                    <a:pt x="113499" y="42000"/>
                  </a:moveTo>
                  <a:lnTo>
                    <a:pt x="114627" y="43790"/>
                  </a:lnTo>
                  <a:cubicBezTo>
                    <a:pt x="103671" y="49541"/>
                    <a:pt x="93260" y="56229"/>
                    <a:pt x="84497" y="63298"/>
                  </a:cubicBezTo>
                  <a:lnTo>
                    <a:pt x="80757" y="63236"/>
                  </a:lnTo>
                  <a:cubicBezTo>
                    <a:pt x="83080" y="61307"/>
                    <a:pt x="85709" y="59403"/>
                    <a:pt x="88240" y="57516"/>
                  </a:cubicBezTo>
                  <a:cubicBezTo>
                    <a:pt x="89559" y="56587"/>
                    <a:pt x="90893" y="55662"/>
                    <a:pt x="92226" y="54743"/>
                  </a:cubicBezTo>
                  <a:cubicBezTo>
                    <a:pt x="93536" y="53819"/>
                    <a:pt x="94922" y="52926"/>
                    <a:pt x="96306" y="52034"/>
                  </a:cubicBezTo>
                  <a:lnTo>
                    <a:pt x="98378" y="50702"/>
                  </a:lnTo>
                  <a:lnTo>
                    <a:pt x="99414" y="50040"/>
                  </a:lnTo>
                  <a:lnTo>
                    <a:pt x="100477" y="49395"/>
                  </a:lnTo>
                  <a:cubicBezTo>
                    <a:pt x="101896" y="48537"/>
                    <a:pt x="103317" y="47684"/>
                    <a:pt x="104742" y="46835"/>
                  </a:cubicBezTo>
                  <a:cubicBezTo>
                    <a:pt x="106173" y="45997"/>
                    <a:pt x="107641" y="45191"/>
                    <a:pt x="109094" y="44374"/>
                  </a:cubicBezTo>
                  <a:cubicBezTo>
                    <a:pt x="109822" y="43970"/>
                    <a:pt x="110546" y="43560"/>
                    <a:pt x="111280" y="43163"/>
                  </a:cubicBezTo>
                  <a:lnTo>
                    <a:pt x="113499" y="42000"/>
                  </a:lnTo>
                  <a:close/>
                  <a:moveTo>
                    <a:pt x="114798" y="44062"/>
                  </a:moveTo>
                  <a:lnTo>
                    <a:pt x="116193" y="46273"/>
                  </a:lnTo>
                  <a:lnTo>
                    <a:pt x="114401" y="47211"/>
                  </a:lnTo>
                  <a:cubicBezTo>
                    <a:pt x="113810" y="47532"/>
                    <a:pt x="113229" y="47865"/>
                    <a:pt x="112641" y="48193"/>
                  </a:cubicBezTo>
                  <a:cubicBezTo>
                    <a:pt x="111473" y="48854"/>
                    <a:pt x="110287" y="49503"/>
                    <a:pt x="109136" y="50180"/>
                  </a:cubicBezTo>
                  <a:lnTo>
                    <a:pt x="105711" y="52250"/>
                  </a:lnTo>
                  <a:lnTo>
                    <a:pt x="104854" y="52769"/>
                  </a:lnTo>
                  <a:lnTo>
                    <a:pt x="104027" y="53307"/>
                  </a:lnTo>
                  <a:lnTo>
                    <a:pt x="102372" y="54382"/>
                  </a:lnTo>
                  <a:cubicBezTo>
                    <a:pt x="101264" y="55101"/>
                    <a:pt x="100148" y="55819"/>
                    <a:pt x="99112" y="56565"/>
                  </a:cubicBezTo>
                  <a:lnTo>
                    <a:pt x="95935" y="58796"/>
                  </a:lnTo>
                  <a:cubicBezTo>
                    <a:pt x="93947" y="60316"/>
                    <a:pt x="91839" y="61840"/>
                    <a:pt x="90025" y="63390"/>
                  </a:cubicBezTo>
                  <a:lnTo>
                    <a:pt x="85087" y="63309"/>
                  </a:lnTo>
                  <a:cubicBezTo>
                    <a:pt x="93724" y="56332"/>
                    <a:pt x="103991" y="49733"/>
                    <a:pt x="114798" y="44062"/>
                  </a:cubicBezTo>
                  <a:close/>
                  <a:moveTo>
                    <a:pt x="188946" y="58399"/>
                  </a:moveTo>
                  <a:lnTo>
                    <a:pt x="188946" y="58399"/>
                  </a:lnTo>
                  <a:cubicBezTo>
                    <a:pt x="187180" y="60573"/>
                    <a:pt x="185228" y="62735"/>
                    <a:pt x="183117" y="64872"/>
                  </a:cubicBezTo>
                  <a:lnTo>
                    <a:pt x="174839" y="64755"/>
                  </a:lnTo>
                  <a:cubicBezTo>
                    <a:pt x="175659" y="63932"/>
                    <a:pt x="176537" y="63110"/>
                    <a:pt x="177291" y="62296"/>
                  </a:cubicBezTo>
                  <a:lnTo>
                    <a:pt x="179423" y="59877"/>
                  </a:lnTo>
                  <a:cubicBezTo>
                    <a:pt x="179606" y="59681"/>
                    <a:pt x="179782" y="59486"/>
                    <a:pt x="179951" y="59291"/>
                  </a:cubicBezTo>
                  <a:lnTo>
                    <a:pt x="188946" y="58399"/>
                  </a:lnTo>
                  <a:close/>
                  <a:moveTo>
                    <a:pt x="67521" y="61457"/>
                  </a:moveTo>
                  <a:lnTo>
                    <a:pt x="65706" y="62857"/>
                  </a:lnTo>
                  <a:cubicBezTo>
                    <a:pt x="64816" y="63539"/>
                    <a:pt x="63991" y="64226"/>
                    <a:pt x="63123" y="64913"/>
                  </a:cubicBezTo>
                  <a:lnTo>
                    <a:pt x="61834" y="64931"/>
                  </a:lnTo>
                  <a:cubicBezTo>
                    <a:pt x="62110" y="64712"/>
                    <a:pt x="62385" y="64492"/>
                    <a:pt x="62656" y="64273"/>
                  </a:cubicBezTo>
                  <a:lnTo>
                    <a:pt x="63978" y="63218"/>
                  </a:lnTo>
                  <a:lnTo>
                    <a:pt x="65342" y="62168"/>
                  </a:lnTo>
                  <a:cubicBezTo>
                    <a:pt x="66078" y="61925"/>
                    <a:pt x="66801" y="61689"/>
                    <a:pt x="67521" y="61457"/>
                  </a:cubicBezTo>
                  <a:close/>
                  <a:moveTo>
                    <a:pt x="64135" y="60597"/>
                  </a:moveTo>
                  <a:lnTo>
                    <a:pt x="67800" y="60792"/>
                  </a:lnTo>
                  <a:cubicBezTo>
                    <a:pt x="66946" y="61066"/>
                    <a:pt x="66085" y="61346"/>
                    <a:pt x="65212" y="61636"/>
                  </a:cubicBezTo>
                  <a:cubicBezTo>
                    <a:pt x="64070" y="62512"/>
                    <a:pt x="62919" y="63393"/>
                    <a:pt x="61828" y="64277"/>
                  </a:cubicBezTo>
                  <a:cubicBezTo>
                    <a:pt x="61551" y="64500"/>
                    <a:pt x="61273" y="64722"/>
                    <a:pt x="60993" y="64944"/>
                  </a:cubicBezTo>
                  <a:lnTo>
                    <a:pt x="58495" y="64981"/>
                  </a:lnTo>
                  <a:cubicBezTo>
                    <a:pt x="59431" y="64244"/>
                    <a:pt x="60327" y="63509"/>
                    <a:pt x="61287" y="62777"/>
                  </a:cubicBezTo>
                  <a:lnTo>
                    <a:pt x="64135" y="60597"/>
                  </a:lnTo>
                  <a:close/>
                  <a:moveTo>
                    <a:pt x="130986" y="42075"/>
                  </a:moveTo>
                  <a:lnTo>
                    <a:pt x="130751" y="43302"/>
                  </a:lnTo>
                  <a:lnTo>
                    <a:pt x="128696" y="44133"/>
                  </a:lnTo>
                  <a:lnTo>
                    <a:pt x="126044" y="45314"/>
                  </a:lnTo>
                  <a:lnTo>
                    <a:pt x="124719" y="45900"/>
                  </a:lnTo>
                  <a:cubicBezTo>
                    <a:pt x="124279" y="46100"/>
                    <a:pt x="123841" y="46322"/>
                    <a:pt x="123403" y="46532"/>
                  </a:cubicBezTo>
                  <a:lnTo>
                    <a:pt x="120771" y="47802"/>
                  </a:lnTo>
                  <a:cubicBezTo>
                    <a:pt x="117304" y="49574"/>
                    <a:pt x="113833" y="51426"/>
                    <a:pt x="110573" y="53442"/>
                  </a:cubicBezTo>
                  <a:cubicBezTo>
                    <a:pt x="107232" y="55426"/>
                    <a:pt x="104153" y="57563"/>
                    <a:pt x="101151" y="59709"/>
                  </a:cubicBezTo>
                  <a:cubicBezTo>
                    <a:pt x="98269" y="61897"/>
                    <a:pt x="95411" y="64134"/>
                    <a:pt x="93026" y="66384"/>
                  </a:cubicBezTo>
                  <a:lnTo>
                    <a:pt x="93996" y="66317"/>
                  </a:lnTo>
                  <a:cubicBezTo>
                    <a:pt x="96307" y="64131"/>
                    <a:pt x="99084" y="61957"/>
                    <a:pt x="101880" y="59830"/>
                  </a:cubicBezTo>
                  <a:cubicBezTo>
                    <a:pt x="104797" y="57743"/>
                    <a:pt x="107786" y="55665"/>
                    <a:pt x="111036" y="53735"/>
                  </a:cubicBezTo>
                  <a:cubicBezTo>
                    <a:pt x="114205" y="51773"/>
                    <a:pt x="117582" y="49974"/>
                    <a:pt x="120954" y="48248"/>
                  </a:cubicBezTo>
                  <a:lnTo>
                    <a:pt x="123514" y="47012"/>
                  </a:lnTo>
                  <a:cubicBezTo>
                    <a:pt x="123941" y="46809"/>
                    <a:pt x="124366" y="46593"/>
                    <a:pt x="124795" y="46398"/>
                  </a:cubicBezTo>
                  <a:lnTo>
                    <a:pt x="126084" y="45829"/>
                  </a:lnTo>
                  <a:lnTo>
                    <a:pt x="128664" y="44681"/>
                  </a:lnTo>
                  <a:lnTo>
                    <a:pt x="130641" y="43882"/>
                  </a:lnTo>
                  <a:lnTo>
                    <a:pt x="130421" y="45032"/>
                  </a:lnTo>
                  <a:lnTo>
                    <a:pt x="128596" y="45766"/>
                  </a:lnTo>
                  <a:lnTo>
                    <a:pt x="126162" y="46850"/>
                  </a:lnTo>
                  <a:lnTo>
                    <a:pt x="124943" y="47387"/>
                  </a:lnTo>
                  <a:cubicBezTo>
                    <a:pt x="124539" y="47570"/>
                    <a:pt x="124138" y="47776"/>
                    <a:pt x="123734" y="47969"/>
                  </a:cubicBezTo>
                  <a:lnTo>
                    <a:pt x="121317" y="49133"/>
                  </a:lnTo>
                  <a:cubicBezTo>
                    <a:pt x="118133" y="50765"/>
                    <a:pt x="114942" y="52462"/>
                    <a:pt x="111955" y="54317"/>
                  </a:cubicBezTo>
                  <a:cubicBezTo>
                    <a:pt x="108886" y="56138"/>
                    <a:pt x="106078" y="58101"/>
                    <a:pt x="103327" y="60068"/>
                  </a:cubicBezTo>
                  <a:cubicBezTo>
                    <a:pt x="100703" y="62075"/>
                    <a:pt x="98087" y="64123"/>
                    <a:pt x="95920" y="66186"/>
                  </a:cubicBezTo>
                  <a:lnTo>
                    <a:pt x="96903" y="66118"/>
                  </a:lnTo>
                  <a:cubicBezTo>
                    <a:pt x="98997" y="64118"/>
                    <a:pt x="101531" y="62135"/>
                    <a:pt x="104068" y="60190"/>
                  </a:cubicBezTo>
                  <a:cubicBezTo>
                    <a:pt x="106734" y="58283"/>
                    <a:pt x="109451" y="56379"/>
                    <a:pt x="112427" y="54614"/>
                  </a:cubicBezTo>
                  <a:cubicBezTo>
                    <a:pt x="115320" y="52815"/>
                    <a:pt x="118417" y="51170"/>
                    <a:pt x="121503" y="49586"/>
                  </a:cubicBezTo>
                  <a:lnTo>
                    <a:pt x="123848" y="48456"/>
                  </a:lnTo>
                  <a:cubicBezTo>
                    <a:pt x="124239" y="48270"/>
                    <a:pt x="124628" y="48071"/>
                    <a:pt x="125020" y="47893"/>
                  </a:cubicBezTo>
                  <a:lnTo>
                    <a:pt x="126201" y="47372"/>
                  </a:lnTo>
                  <a:lnTo>
                    <a:pt x="128563" y="46322"/>
                  </a:lnTo>
                  <a:lnTo>
                    <a:pt x="130309" y="45619"/>
                  </a:lnTo>
                  <a:lnTo>
                    <a:pt x="130309" y="45619"/>
                  </a:lnTo>
                  <a:lnTo>
                    <a:pt x="130269" y="45828"/>
                  </a:lnTo>
                  <a:lnTo>
                    <a:pt x="129753" y="46047"/>
                  </a:lnTo>
                  <a:cubicBezTo>
                    <a:pt x="129482" y="46160"/>
                    <a:pt x="129205" y="46272"/>
                    <a:pt x="128929" y="46384"/>
                  </a:cubicBezTo>
                  <a:lnTo>
                    <a:pt x="128482" y="46568"/>
                  </a:lnTo>
                  <a:cubicBezTo>
                    <a:pt x="128144" y="46725"/>
                    <a:pt x="127806" y="46868"/>
                    <a:pt x="127469" y="47011"/>
                  </a:cubicBezTo>
                  <a:cubicBezTo>
                    <a:pt x="127008" y="47207"/>
                    <a:pt x="126534" y="47408"/>
                    <a:pt x="126041" y="47647"/>
                  </a:cubicBezTo>
                  <a:cubicBezTo>
                    <a:pt x="124831" y="48171"/>
                    <a:pt x="123546" y="48800"/>
                    <a:pt x="122302" y="49409"/>
                  </a:cubicBezTo>
                  <a:cubicBezTo>
                    <a:pt x="121946" y="49584"/>
                    <a:pt x="121590" y="49758"/>
                    <a:pt x="121234" y="49931"/>
                  </a:cubicBezTo>
                  <a:cubicBezTo>
                    <a:pt x="117502" y="51842"/>
                    <a:pt x="114427" y="53563"/>
                    <a:pt x="111782" y="55224"/>
                  </a:cubicBezTo>
                  <a:cubicBezTo>
                    <a:pt x="110532" y="55975"/>
                    <a:pt x="109331" y="56777"/>
                    <a:pt x="108166" y="57556"/>
                  </a:cubicBezTo>
                  <a:lnTo>
                    <a:pt x="107443" y="58037"/>
                  </a:lnTo>
                  <a:cubicBezTo>
                    <a:pt x="107105" y="58281"/>
                    <a:pt x="106828" y="58472"/>
                    <a:pt x="106551" y="58661"/>
                  </a:cubicBezTo>
                  <a:cubicBezTo>
                    <a:pt x="106141" y="58944"/>
                    <a:pt x="105715" y="59236"/>
                    <a:pt x="105311" y="59547"/>
                  </a:cubicBezTo>
                  <a:cubicBezTo>
                    <a:pt x="105192" y="59634"/>
                    <a:pt x="105043" y="59740"/>
                    <a:pt x="104895" y="59845"/>
                  </a:cubicBezTo>
                  <a:cubicBezTo>
                    <a:pt x="104703" y="59981"/>
                    <a:pt x="104512" y="60117"/>
                    <a:pt x="104327" y="60255"/>
                  </a:cubicBezTo>
                  <a:cubicBezTo>
                    <a:pt x="103997" y="60512"/>
                    <a:pt x="103688" y="60745"/>
                    <a:pt x="103374" y="60979"/>
                  </a:cubicBezTo>
                  <a:cubicBezTo>
                    <a:pt x="103052" y="61207"/>
                    <a:pt x="102749" y="61451"/>
                    <a:pt x="102455" y="61688"/>
                  </a:cubicBezTo>
                  <a:lnTo>
                    <a:pt x="101442" y="62479"/>
                  </a:lnTo>
                  <a:cubicBezTo>
                    <a:pt x="101102" y="62767"/>
                    <a:pt x="100812" y="63007"/>
                    <a:pt x="100516" y="63247"/>
                  </a:cubicBezTo>
                  <a:lnTo>
                    <a:pt x="100055" y="63616"/>
                  </a:lnTo>
                  <a:lnTo>
                    <a:pt x="99568" y="64046"/>
                  </a:lnTo>
                  <a:cubicBezTo>
                    <a:pt x="99295" y="64283"/>
                    <a:pt x="99007" y="64527"/>
                    <a:pt x="98711" y="64772"/>
                  </a:cubicBezTo>
                  <a:lnTo>
                    <a:pt x="97814" y="65588"/>
                  </a:lnTo>
                  <a:cubicBezTo>
                    <a:pt x="97472" y="65876"/>
                    <a:pt x="97144" y="66192"/>
                    <a:pt x="96825" y="66499"/>
                  </a:cubicBezTo>
                  <a:lnTo>
                    <a:pt x="90425" y="67016"/>
                  </a:lnTo>
                  <a:cubicBezTo>
                    <a:pt x="91603" y="65938"/>
                    <a:pt x="92749" y="64867"/>
                    <a:pt x="94089" y="63796"/>
                  </a:cubicBezTo>
                  <a:cubicBezTo>
                    <a:pt x="94846" y="63178"/>
                    <a:pt x="95551" y="62559"/>
                    <a:pt x="96339" y="61947"/>
                  </a:cubicBezTo>
                  <a:lnTo>
                    <a:pt x="98730" y="60122"/>
                  </a:lnTo>
                  <a:cubicBezTo>
                    <a:pt x="99135" y="59820"/>
                    <a:pt x="99507" y="59513"/>
                    <a:pt x="99934" y="59216"/>
                  </a:cubicBezTo>
                  <a:lnTo>
                    <a:pt x="101200" y="58324"/>
                  </a:lnTo>
                  <a:cubicBezTo>
                    <a:pt x="102046" y="57734"/>
                    <a:pt x="102870" y="57137"/>
                    <a:pt x="103727" y="56553"/>
                  </a:cubicBezTo>
                  <a:lnTo>
                    <a:pt x="106368" y="54828"/>
                  </a:lnTo>
                  <a:cubicBezTo>
                    <a:pt x="106811" y="54544"/>
                    <a:pt x="107237" y="54251"/>
                    <a:pt x="107691" y="53973"/>
                  </a:cubicBezTo>
                  <a:lnTo>
                    <a:pt x="109060" y="53143"/>
                  </a:lnTo>
                  <a:cubicBezTo>
                    <a:pt x="109974" y="52594"/>
                    <a:pt x="110874" y="52033"/>
                    <a:pt x="111796" y="51492"/>
                  </a:cubicBezTo>
                  <a:lnTo>
                    <a:pt x="114607" y="49909"/>
                  </a:lnTo>
                  <a:cubicBezTo>
                    <a:pt x="115077" y="49649"/>
                    <a:pt x="115537" y="49375"/>
                    <a:pt x="116015" y="49126"/>
                  </a:cubicBezTo>
                  <a:lnTo>
                    <a:pt x="117451" y="48377"/>
                  </a:lnTo>
                  <a:cubicBezTo>
                    <a:pt x="118408" y="47881"/>
                    <a:pt x="119359" y="47369"/>
                    <a:pt x="120321" y="46887"/>
                  </a:cubicBezTo>
                  <a:lnTo>
                    <a:pt x="123231" y="45482"/>
                  </a:lnTo>
                  <a:cubicBezTo>
                    <a:pt x="123716" y="45253"/>
                    <a:pt x="124199" y="45002"/>
                    <a:pt x="124687" y="44789"/>
                  </a:cubicBezTo>
                  <a:lnTo>
                    <a:pt x="126152" y="44139"/>
                  </a:lnTo>
                  <a:cubicBezTo>
                    <a:pt x="127128" y="43710"/>
                    <a:pt x="128108" y="43256"/>
                    <a:pt x="129085" y="42846"/>
                  </a:cubicBezTo>
                  <a:lnTo>
                    <a:pt x="130986" y="42075"/>
                  </a:lnTo>
                  <a:close/>
                  <a:moveTo>
                    <a:pt x="62471" y="65435"/>
                  </a:moveTo>
                  <a:cubicBezTo>
                    <a:pt x="61768" y="65994"/>
                    <a:pt x="61098" y="66554"/>
                    <a:pt x="60429" y="67115"/>
                  </a:cubicBezTo>
                  <a:cubicBezTo>
                    <a:pt x="60284" y="66882"/>
                    <a:pt x="60144" y="66645"/>
                    <a:pt x="60015" y="66400"/>
                  </a:cubicBezTo>
                  <a:cubicBezTo>
                    <a:pt x="60390" y="66088"/>
                    <a:pt x="60777" y="65776"/>
                    <a:pt x="61166" y="65465"/>
                  </a:cubicBezTo>
                  <a:lnTo>
                    <a:pt x="62471" y="65435"/>
                  </a:lnTo>
                  <a:close/>
                  <a:moveTo>
                    <a:pt x="126192" y="38516"/>
                  </a:moveTo>
                  <a:lnTo>
                    <a:pt x="126370" y="42075"/>
                  </a:lnTo>
                  <a:cubicBezTo>
                    <a:pt x="128040" y="41329"/>
                    <a:pt x="129716" y="40613"/>
                    <a:pt x="131396" y="39925"/>
                  </a:cubicBezTo>
                  <a:lnTo>
                    <a:pt x="131396" y="39925"/>
                  </a:lnTo>
                  <a:lnTo>
                    <a:pt x="131150" y="41212"/>
                  </a:lnTo>
                  <a:lnTo>
                    <a:pt x="129147" y="42027"/>
                  </a:lnTo>
                  <a:cubicBezTo>
                    <a:pt x="128132" y="42453"/>
                    <a:pt x="127116" y="42923"/>
                    <a:pt x="126101" y="43370"/>
                  </a:cubicBezTo>
                  <a:lnTo>
                    <a:pt x="124580" y="44046"/>
                  </a:lnTo>
                  <a:cubicBezTo>
                    <a:pt x="124072" y="44268"/>
                    <a:pt x="123572" y="44527"/>
                    <a:pt x="123068" y="44765"/>
                  </a:cubicBezTo>
                  <a:lnTo>
                    <a:pt x="120049" y="46225"/>
                  </a:lnTo>
                  <a:cubicBezTo>
                    <a:pt x="119048" y="46726"/>
                    <a:pt x="118060" y="47257"/>
                    <a:pt x="117066" y="47771"/>
                  </a:cubicBezTo>
                  <a:lnTo>
                    <a:pt x="115577" y="48549"/>
                  </a:lnTo>
                  <a:cubicBezTo>
                    <a:pt x="115081" y="48809"/>
                    <a:pt x="114603" y="49092"/>
                    <a:pt x="114115" y="49363"/>
                  </a:cubicBezTo>
                  <a:lnTo>
                    <a:pt x="111194" y="51006"/>
                  </a:lnTo>
                  <a:cubicBezTo>
                    <a:pt x="110237" y="51568"/>
                    <a:pt x="109300" y="52148"/>
                    <a:pt x="108351" y="52720"/>
                  </a:cubicBezTo>
                  <a:lnTo>
                    <a:pt x="106930" y="53581"/>
                  </a:lnTo>
                  <a:cubicBezTo>
                    <a:pt x="106458" y="53871"/>
                    <a:pt x="106013" y="54174"/>
                    <a:pt x="105554" y="54469"/>
                  </a:cubicBezTo>
                  <a:lnTo>
                    <a:pt x="102808" y="56260"/>
                  </a:lnTo>
                  <a:cubicBezTo>
                    <a:pt x="101916" y="56867"/>
                    <a:pt x="101058" y="57487"/>
                    <a:pt x="100177" y="58101"/>
                  </a:cubicBezTo>
                  <a:lnTo>
                    <a:pt x="98861" y="59028"/>
                  </a:lnTo>
                  <a:cubicBezTo>
                    <a:pt x="98418" y="59336"/>
                    <a:pt x="98027" y="59654"/>
                    <a:pt x="97607" y="59968"/>
                  </a:cubicBezTo>
                  <a:lnTo>
                    <a:pt x="95116" y="61866"/>
                  </a:lnTo>
                  <a:cubicBezTo>
                    <a:pt x="94296" y="62502"/>
                    <a:pt x="93559" y="63145"/>
                    <a:pt x="92772" y="63788"/>
                  </a:cubicBezTo>
                  <a:cubicBezTo>
                    <a:pt x="91377" y="64901"/>
                    <a:pt x="90178" y="66014"/>
                    <a:pt x="88950" y="67134"/>
                  </a:cubicBezTo>
                  <a:lnTo>
                    <a:pt x="79730" y="67878"/>
                  </a:lnTo>
                  <a:cubicBezTo>
                    <a:pt x="80921" y="66803"/>
                    <a:pt x="82152" y="65734"/>
                    <a:pt x="83425" y="64672"/>
                  </a:cubicBezTo>
                  <a:lnTo>
                    <a:pt x="89842" y="64575"/>
                  </a:lnTo>
                  <a:lnTo>
                    <a:pt x="92920" y="62034"/>
                  </a:lnTo>
                  <a:lnTo>
                    <a:pt x="96207" y="59534"/>
                  </a:lnTo>
                  <a:lnTo>
                    <a:pt x="97029" y="58913"/>
                  </a:lnTo>
                  <a:lnTo>
                    <a:pt x="97897" y="58302"/>
                  </a:lnTo>
                  <a:lnTo>
                    <a:pt x="99631" y="57085"/>
                  </a:lnTo>
                  <a:cubicBezTo>
                    <a:pt x="100211" y="56681"/>
                    <a:pt x="100777" y="56273"/>
                    <a:pt x="101367" y="55875"/>
                  </a:cubicBezTo>
                  <a:lnTo>
                    <a:pt x="103178" y="54694"/>
                  </a:lnTo>
                  <a:cubicBezTo>
                    <a:pt x="107962" y="51568"/>
                    <a:pt x="113080" y="48570"/>
                    <a:pt x="118345" y="45908"/>
                  </a:cubicBezTo>
                  <a:lnTo>
                    <a:pt x="116881" y="42982"/>
                  </a:lnTo>
                  <a:cubicBezTo>
                    <a:pt x="119956" y="41412"/>
                    <a:pt x="123068" y="39920"/>
                    <a:pt x="126192" y="38516"/>
                  </a:cubicBezTo>
                  <a:close/>
                  <a:moveTo>
                    <a:pt x="133787" y="27416"/>
                  </a:moveTo>
                  <a:lnTo>
                    <a:pt x="133731" y="27710"/>
                  </a:lnTo>
                  <a:cubicBezTo>
                    <a:pt x="125353" y="31156"/>
                    <a:pt x="116968" y="35115"/>
                    <a:pt x="108960" y="39413"/>
                  </a:cubicBezTo>
                  <a:lnTo>
                    <a:pt x="109607" y="40280"/>
                  </a:lnTo>
                  <a:lnTo>
                    <a:pt x="110018" y="40062"/>
                  </a:lnTo>
                  <a:cubicBezTo>
                    <a:pt x="110309" y="39615"/>
                    <a:pt x="110613" y="39162"/>
                    <a:pt x="110930" y="38703"/>
                  </a:cubicBezTo>
                  <a:cubicBezTo>
                    <a:pt x="111954" y="38152"/>
                    <a:pt x="112994" y="37630"/>
                    <a:pt x="114028" y="37098"/>
                  </a:cubicBezTo>
                  <a:cubicBezTo>
                    <a:pt x="114214" y="37096"/>
                    <a:pt x="114399" y="37096"/>
                    <a:pt x="114582" y="37096"/>
                  </a:cubicBezTo>
                  <a:cubicBezTo>
                    <a:pt x="114963" y="37096"/>
                    <a:pt x="115339" y="37099"/>
                    <a:pt x="115709" y="37105"/>
                  </a:cubicBezTo>
                  <a:cubicBezTo>
                    <a:pt x="117201" y="36375"/>
                    <a:pt x="118687" y="35617"/>
                    <a:pt x="120187" y="34912"/>
                  </a:cubicBezTo>
                  <a:cubicBezTo>
                    <a:pt x="120573" y="34441"/>
                    <a:pt x="120972" y="33965"/>
                    <a:pt x="121384" y="33485"/>
                  </a:cubicBezTo>
                  <a:cubicBezTo>
                    <a:pt x="122434" y="32977"/>
                    <a:pt x="123490" y="32500"/>
                    <a:pt x="124545" y="32016"/>
                  </a:cubicBezTo>
                  <a:cubicBezTo>
                    <a:pt x="125036" y="32076"/>
                    <a:pt x="125515" y="32142"/>
                    <a:pt x="125981" y="32216"/>
                  </a:cubicBezTo>
                  <a:cubicBezTo>
                    <a:pt x="127489" y="31556"/>
                    <a:pt x="129002" y="30869"/>
                    <a:pt x="130513" y="30237"/>
                  </a:cubicBezTo>
                  <a:cubicBezTo>
                    <a:pt x="130994" y="29746"/>
                    <a:pt x="131488" y="29251"/>
                    <a:pt x="131995" y="28752"/>
                  </a:cubicBezTo>
                  <a:cubicBezTo>
                    <a:pt x="132552" y="28512"/>
                    <a:pt x="133108" y="28282"/>
                    <a:pt x="133664" y="28056"/>
                  </a:cubicBezTo>
                  <a:lnTo>
                    <a:pt x="133664" y="28056"/>
                  </a:lnTo>
                  <a:lnTo>
                    <a:pt x="133617" y="28300"/>
                  </a:lnTo>
                  <a:cubicBezTo>
                    <a:pt x="133190" y="28474"/>
                    <a:pt x="132762" y="28650"/>
                    <a:pt x="132334" y="28834"/>
                  </a:cubicBezTo>
                  <a:cubicBezTo>
                    <a:pt x="131827" y="29334"/>
                    <a:pt x="131332" y="29830"/>
                    <a:pt x="130851" y="30322"/>
                  </a:cubicBezTo>
                  <a:lnTo>
                    <a:pt x="129543" y="30875"/>
                  </a:lnTo>
                  <a:lnTo>
                    <a:pt x="128235" y="31450"/>
                  </a:lnTo>
                  <a:cubicBezTo>
                    <a:pt x="127364" y="31837"/>
                    <a:pt x="126493" y="32208"/>
                    <a:pt x="125625" y="32606"/>
                  </a:cubicBezTo>
                  <a:cubicBezTo>
                    <a:pt x="125158" y="32532"/>
                    <a:pt x="124680" y="32464"/>
                    <a:pt x="124189" y="32404"/>
                  </a:cubicBezTo>
                  <a:cubicBezTo>
                    <a:pt x="123389" y="32773"/>
                    <a:pt x="122587" y="33131"/>
                    <a:pt x="121789" y="33516"/>
                  </a:cubicBezTo>
                  <a:cubicBezTo>
                    <a:pt x="121379" y="33997"/>
                    <a:pt x="120980" y="34475"/>
                    <a:pt x="120594" y="34946"/>
                  </a:cubicBezTo>
                  <a:cubicBezTo>
                    <a:pt x="119730" y="35353"/>
                    <a:pt x="118869" y="35770"/>
                    <a:pt x="118012" y="36196"/>
                  </a:cubicBezTo>
                  <a:cubicBezTo>
                    <a:pt x="117155" y="36623"/>
                    <a:pt x="116292" y="37038"/>
                    <a:pt x="115439" y="37474"/>
                  </a:cubicBezTo>
                  <a:cubicBezTo>
                    <a:pt x="115047" y="37466"/>
                    <a:pt x="114650" y="37462"/>
                    <a:pt x="114246" y="37462"/>
                  </a:cubicBezTo>
                  <a:cubicBezTo>
                    <a:pt x="114084" y="37462"/>
                    <a:pt x="113921" y="37463"/>
                    <a:pt x="113758" y="37464"/>
                  </a:cubicBezTo>
                  <a:cubicBezTo>
                    <a:pt x="112971" y="37870"/>
                    <a:pt x="112178" y="38265"/>
                    <a:pt x="111399" y="38684"/>
                  </a:cubicBezTo>
                  <a:cubicBezTo>
                    <a:pt x="111085" y="39142"/>
                    <a:pt x="110785" y="39593"/>
                    <a:pt x="110496" y="40040"/>
                  </a:cubicBezTo>
                  <a:lnTo>
                    <a:pt x="109731" y="40445"/>
                  </a:lnTo>
                  <a:lnTo>
                    <a:pt x="109914" y="40690"/>
                  </a:lnTo>
                  <a:cubicBezTo>
                    <a:pt x="117537" y="36600"/>
                    <a:pt x="125365" y="32903"/>
                    <a:pt x="133367" y="29615"/>
                  </a:cubicBezTo>
                  <a:lnTo>
                    <a:pt x="133367" y="29615"/>
                  </a:lnTo>
                  <a:lnTo>
                    <a:pt x="133304" y="29946"/>
                  </a:lnTo>
                  <a:lnTo>
                    <a:pt x="132992" y="30072"/>
                  </a:lnTo>
                  <a:lnTo>
                    <a:pt x="132740" y="31631"/>
                  </a:lnTo>
                  <a:lnTo>
                    <a:pt x="132740" y="31631"/>
                  </a:lnTo>
                  <a:lnTo>
                    <a:pt x="133001" y="31526"/>
                  </a:lnTo>
                  <a:lnTo>
                    <a:pt x="132857" y="32283"/>
                  </a:lnTo>
                  <a:cubicBezTo>
                    <a:pt x="130574" y="33220"/>
                    <a:pt x="128297" y="34199"/>
                    <a:pt x="126027" y="35218"/>
                  </a:cubicBezTo>
                  <a:lnTo>
                    <a:pt x="126175" y="38171"/>
                  </a:lnTo>
                  <a:cubicBezTo>
                    <a:pt x="123008" y="39593"/>
                    <a:pt x="119855" y="41107"/>
                    <a:pt x="116739" y="42698"/>
                  </a:cubicBezTo>
                  <a:lnTo>
                    <a:pt x="115514" y="40253"/>
                  </a:lnTo>
                  <a:cubicBezTo>
                    <a:pt x="108626" y="43745"/>
                    <a:pt x="101891" y="47652"/>
                    <a:pt x="95557" y="51746"/>
                  </a:cubicBezTo>
                  <a:lnTo>
                    <a:pt x="93165" y="53296"/>
                  </a:lnTo>
                  <a:cubicBezTo>
                    <a:pt x="92380" y="53819"/>
                    <a:pt x="91619" y="54352"/>
                    <a:pt x="90846" y="54882"/>
                  </a:cubicBezTo>
                  <a:lnTo>
                    <a:pt x="88538" y="56484"/>
                  </a:lnTo>
                  <a:lnTo>
                    <a:pt x="87386" y="57288"/>
                  </a:lnTo>
                  <a:lnTo>
                    <a:pt x="86280" y="58104"/>
                  </a:lnTo>
                  <a:cubicBezTo>
                    <a:pt x="84806" y="59197"/>
                    <a:pt x="83330" y="60297"/>
                    <a:pt x="81873" y="61401"/>
                  </a:cubicBezTo>
                  <a:cubicBezTo>
                    <a:pt x="80479" y="62513"/>
                    <a:pt x="79090" y="63633"/>
                    <a:pt x="77707" y="64759"/>
                  </a:cubicBezTo>
                  <a:lnTo>
                    <a:pt x="82807" y="64682"/>
                  </a:lnTo>
                  <a:lnTo>
                    <a:pt x="82807" y="64682"/>
                  </a:lnTo>
                  <a:cubicBezTo>
                    <a:pt x="81515" y="65758"/>
                    <a:pt x="80265" y="66842"/>
                    <a:pt x="79056" y="67933"/>
                  </a:cubicBezTo>
                  <a:lnTo>
                    <a:pt x="74815" y="68275"/>
                  </a:lnTo>
                  <a:lnTo>
                    <a:pt x="74000" y="69000"/>
                  </a:lnTo>
                  <a:lnTo>
                    <a:pt x="67822" y="69626"/>
                  </a:lnTo>
                  <a:cubicBezTo>
                    <a:pt x="73502" y="64543"/>
                    <a:pt x="79934" y="59495"/>
                    <a:pt x="86886" y="54699"/>
                  </a:cubicBezTo>
                  <a:cubicBezTo>
                    <a:pt x="94087" y="49741"/>
                    <a:pt x="101890" y="45000"/>
                    <a:pt x="109910" y="40694"/>
                  </a:cubicBezTo>
                  <a:lnTo>
                    <a:pt x="109728" y="40450"/>
                  </a:lnTo>
                  <a:cubicBezTo>
                    <a:pt x="108727" y="40976"/>
                    <a:pt x="107748" y="41530"/>
                    <a:pt x="106757" y="42069"/>
                  </a:cubicBezTo>
                  <a:cubicBezTo>
                    <a:pt x="106140" y="42113"/>
                    <a:pt x="105504" y="42159"/>
                    <a:pt x="104870" y="42224"/>
                  </a:cubicBezTo>
                  <a:lnTo>
                    <a:pt x="102568" y="43532"/>
                  </a:lnTo>
                  <a:cubicBezTo>
                    <a:pt x="102336" y="43959"/>
                    <a:pt x="102121" y="44385"/>
                    <a:pt x="101925" y="44808"/>
                  </a:cubicBezTo>
                  <a:lnTo>
                    <a:pt x="99462" y="46257"/>
                  </a:lnTo>
                  <a:cubicBezTo>
                    <a:pt x="98646" y="46746"/>
                    <a:pt x="97842" y="47242"/>
                    <a:pt x="97029" y="47735"/>
                  </a:cubicBezTo>
                  <a:cubicBezTo>
                    <a:pt x="96337" y="47847"/>
                    <a:pt x="95623" y="47962"/>
                    <a:pt x="94915" y="48095"/>
                  </a:cubicBezTo>
                  <a:lnTo>
                    <a:pt x="92698" y="49490"/>
                  </a:lnTo>
                  <a:cubicBezTo>
                    <a:pt x="92571" y="49886"/>
                    <a:pt x="92456" y="50275"/>
                    <a:pt x="92368" y="50661"/>
                  </a:cubicBezTo>
                  <a:lnTo>
                    <a:pt x="90008" y="52202"/>
                  </a:lnTo>
                  <a:cubicBezTo>
                    <a:pt x="89222" y="52718"/>
                    <a:pt x="88462" y="53242"/>
                    <a:pt x="87686" y="53764"/>
                  </a:cubicBezTo>
                  <a:cubicBezTo>
                    <a:pt x="86927" y="53943"/>
                    <a:pt x="86152" y="54128"/>
                    <a:pt x="85376" y="54325"/>
                  </a:cubicBezTo>
                  <a:lnTo>
                    <a:pt x="83272" y="55796"/>
                  </a:lnTo>
                  <a:cubicBezTo>
                    <a:pt x="83257" y="56152"/>
                    <a:pt x="83241" y="56499"/>
                    <a:pt x="83263" y="56844"/>
                  </a:cubicBezTo>
                  <a:cubicBezTo>
                    <a:pt x="81778" y="57922"/>
                    <a:pt x="80276" y="59004"/>
                    <a:pt x="78847" y="60098"/>
                  </a:cubicBezTo>
                  <a:cubicBezTo>
                    <a:pt x="78027" y="60346"/>
                    <a:pt x="77196" y="60602"/>
                    <a:pt x="76355" y="60868"/>
                  </a:cubicBezTo>
                  <a:cubicBezTo>
                    <a:pt x="75690" y="61376"/>
                    <a:pt x="75047" y="61888"/>
                    <a:pt x="74390" y="62400"/>
                  </a:cubicBezTo>
                  <a:cubicBezTo>
                    <a:pt x="74485" y="62709"/>
                    <a:pt x="74591" y="63012"/>
                    <a:pt x="74710" y="63305"/>
                  </a:cubicBezTo>
                  <a:cubicBezTo>
                    <a:pt x="73351" y="64421"/>
                    <a:pt x="71933" y="65544"/>
                    <a:pt x="70638" y="66669"/>
                  </a:cubicBezTo>
                  <a:cubicBezTo>
                    <a:pt x="69766" y="66987"/>
                    <a:pt x="68883" y="67313"/>
                    <a:pt x="67991" y="67649"/>
                  </a:cubicBezTo>
                  <a:cubicBezTo>
                    <a:pt x="67361" y="68176"/>
                    <a:pt x="66782" y="68699"/>
                    <a:pt x="66186" y="69226"/>
                  </a:cubicBezTo>
                  <a:cubicBezTo>
                    <a:pt x="66332" y="69403"/>
                    <a:pt x="66485" y="69575"/>
                    <a:pt x="66641" y="69745"/>
                  </a:cubicBezTo>
                  <a:lnTo>
                    <a:pt x="65749" y="69835"/>
                  </a:lnTo>
                  <a:cubicBezTo>
                    <a:pt x="65657" y="69727"/>
                    <a:pt x="65564" y="69617"/>
                    <a:pt x="65476" y="69506"/>
                  </a:cubicBezTo>
                  <a:cubicBezTo>
                    <a:pt x="66257" y="68814"/>
                    <a:pt x="67027" y="68124"/>
                    <a:pt x="67854" y="67432"/>
                  </a:cubicBezTo>
                  <a:cubicBezTo>
                    <a:pt x="68744" y="67098"/>
                    <a:pt x="69625" y="66772"/>
                    <a:pt x="70495" y="66454"/>
                  </a:cubicBezTo>
                  <a:lnTo>
                    <a:pt x="71357" y="65721"/>
                  </a:lnTo>
                  <a:lnTo>
                    <a:pt x="72254" y="64988"/>
                  </a:lnTo>
                  <a:lnTo>
                    <a:pt x="74039" y="63532"/>
                  </a:lnTo>
                  <a:cubicBezTo>
                    <a:pt x="73905" y="63237"/>
                    <a:pt x="73812" y="62935"/>
                    <a:pt x="73716" y="62625"/>
                  </a:cubicBezTo>
                  <a:cubicBezTo>
                    <a:pt x="74587" y="61950"/>
                    <a:pt x="75423" y="61275"/>
                    <a:pt x="76316" y="60606"/>
                  </a:cubicBezTo>
                  <a:cubicBezTo>
                    <a:pt x="77156" y="60341"/>
                    <a:pt x="77985" y="60085"/>
                    <a:pt x="78804" y="59838"/>
                  </a:cubicBezTo>
                  <a:cubicBezTo>
                    <a:pt x="80043" y="58888"/>
                    <a:pt x="81351" y="57951"/>
                    <a:pt x="82637" y="57014"/>
                  </a:cubicBezTo>
                  <a:cubicBezTo>
                    <a:pt x="82616" y="56666"/>
                    <a:pt x="82618" y="56315"/>
                    <a:pt x="82642" y="55966"/>
                  </a:cubicBezTo>
                  <a:cubicBezTo>
                    <a:pt x="83568" y="55320"/>
                    <a:pt x="84482" y="54673"/>
                    <a:pt x="85414" y="54033"/>
                  </a:cubicBezTo>
                  <a:cubicBezTo>
                    <a:pt x="86195" y="53838"/>
                    <a:pt x="86964" y="53652"/>
                    <a:pt x="87723" y="53474"/>
                  </a:cubicBezTo>
                  <a:cubicBezTo>
                    <a:pt x="88398" y="53022"/>
                    <a:pt x="89057" y="52566"/>
                    <a:pt x="89741" y="52119"/>
                  </a:cubicBezTo>
                  <a:lnTo>
                    <a:pt x="91793" y="50780"/>
                  </a:lnTo>
                  <a:cubicBezTo>
                    <a:pt x="91885" y="50395"/>
                    <a:pt x="91988" y="50001"/>
                    <a:pt x="92119" y="49607"/>
                  </a:cubicBezTo>
                  <a:lnTo>
                    <a:pt x="95044" y="47768"/>
                  </a:lnTo>
                  <a:cubicBezTo>
                    <a:pt x="95756" y="47642"/>
                    <a:pt x="96459" y="47525"/>
                    <a:pt x="97151" y="47415"/>
                  </a:cubicBezTo>
                  <a:cubicBezTo>
                    <a:pt x="97856" y="46987"/>
                    <a:pt x="98554" y="46556"/>
                    <a:pt x="99264" y="46133"/>
                  </a:cubicBezTo>
                  <a:lnTo>
                    <a:pt x="101405" y="44874"/>
                  </a:lnTo>
                  <a:cubicBezTo>
                    <a:pt x="101605" y="44453"/>
                    <a:pt x="101811" y="44021"/>
                    <a:pt x="102044" y="43594"/>
                  </a:cubicBezTo>
                  <a:lnTo>
                    <a:pt x="105071" y="41875"/>
                  </a:lnTo>
                  <a:cubicBezTo>
                    <a:pt x="105711" y="41817"/>
                    <a:pt x="106341" y="41766"/>
                    <a:pt x="106959" y="41723"/>
                  </a:cubicBezTo>
                  <a:cubicBezTo>
                    <a:pt x="107841" y="41244"/>
                    <a:pt x="108711" y="40750"/>
                    <a:pt x="109602" y="40283"/>
                  </a:cubicBezTo>
                  <a:lnTo>
                    <a:pt x="108955" y="39417"/>
                  </a:lnTo>
                  <a:cubicBezTo>
                    <a:pt x="100496" y="43953"/>
                    <a:pt x="92256" y="48951"/>
                    <a:pt x="84635" y="54180"/>
                  </a:cubicBezTo>
                  <a:cubicBezTo>
                    <a:pt x="77258" y="59251"/>
                    <a:pt x="70412" y="64595"/>
                    <a:pt x="64360" y="69976"/>
                  </a:cubicBezTo>
                  <a:lnTo>
                    <a:pt x="63827" y="70029"/>
                  </a:lnTo>
                  <a:cubicBezTo>
                    <a:pt x="69936" y="64604"/>
                    <a:pt x="76848" y="59213"/>
                    <a:pt x="84292" y="54097"/>
                  </a:cubicBezTo>
                  <a:cubicBezTo>
                    <a:pt x="91978" y="48827"/>
                    <a:pt x="100287" y="43791"/>
                    <a:pt x="108812" y="39218"/>
                  </a:cubicBezTo>
                  <a:cubicBezTo>
                    <a:pt x="116885" y="34885"/>
                    <a:pt x="125339" y="30893"/>
                    <a:pt x="133787" y="27416"/>
                  </a:cubicBezTo>
                  <a:close/>
                  <a:moveTo>
                    <a:pt x="134074" y="25915"/>
                  </a:moveTo>
                  <a:lnTo>
                    <a:pt x="134003" y="26287"/>
                  </a:lnTo>
                  <a:cubicBezTo>
                    <a:pt x="127602" y="28913"/>
                    <a:pt x="121175" y="31874"/>
                    <a:pt x="114873" y="35022"/>
                  </a:cubicBezTo>
                  <a:cubicBezTo>
                    <a:pt x="108212" y="38393"/>
                    <a:pt x="101610" y="42008"/>
                    <a:pt x="95314" y="45841"/>
                  </a:cubicBezTo>
                  <a:lnTo>
                    <a:pt x="96032" y="46251"/>
                  </a:lnTo>
                  <a:cubicBezTo>
                    <a:pt x="102184" y="42501"/>
                    <a:pt x="108640" y="38965"/>
                    <a:pt x="115152" y="35669"/>
                  </a:cubicBezTo>
                  <a:cubicBezTo>
                    <a:pt x="121310" y="32593"/>
                    <a:pt x="127589" y="29701"/>
                    <a:pt x="133840" y="27139"/>
                  </a:cubicBezTo>
                  <a:lnTo>
                    <a:pt x="133840" y="27139"/>
                  </a:lnTo>
                  <a:lnTo>
                    <a:pt x="133815" y="27268"/>
                  </a:lnTo>
                  <a:cubicBezTo>
                    <a:pt x="125332" y="30760"/>
                    <a:pt x="116845" y="34768"/>
                    <a:pt x="108739" y="39119"/>
                  </a:cubicBezTo>
                  <a:cubicBezTo>
                    <a:pt x="100179" y="43709"/>
                    <a:pt x="91837" y="48766"/>
                    <a:pt x="84118" y="54056"/>
                  </a:cubicBezTo>
                  <a:cubicBezTo>
                    <a:pt x="76641" y="59193"/>
                    <a:pt x="69698" y="64608"/>
                    <a:pt x="63560" y="70057"/>
                  </a:cubicBezTo>
                  <a:lnTo>
                    <a:pt x="63333" y="70079"/>
                  </a:lnTo>
                  <a:cubicBezTo>
                    <a:pt x="67921" y="66018"/>
                    <a:pt x="72891" y="61994"/>
                    <a:pt x="78229" y="58096"/>
                  </a:cubicBezTo>
                  <a:cubicBezTo>
                    <a:pt x="83832" y="54005"/>
                    <a:pt x="89801" y="50016"/>
                    <a:pt x="96031" y="46251"/>
                  </a:cubicBezTo>
                  <a:lnTo>
                    <a:pt x="95314" y="45842"/>
                  </a:lnTo>
                  <a:cubicBezTo>
                    <a:pt x="88938" y="49692"/>
                    <a:pt x="82823" y="53772"/>
                    <a:pt x="77079" y="57958"/>
                  </a:cubicBezTo>
                  <a:cubicBezTo>
                    <a:pt x="71601" y="61952"/>
                    <a:pt x="66493" y="66075"/>
                    <a:pt x="61778" y="70237"/>
                  </a:cubicBezTo>
                  <a:lnTo>
                    <a:pt x="61098" y="70305"/>
                  </a:lnTo>
                  <a:cubicBezTo>
                    <a:pt x="65868" y="66100"/>
                    <a:pt x="71037" y="61933"/>
                    <a:pt x="76577" y="57897"/>
                  </a:cubicBezTo>
                  <a:cubicBezTo>
                    <a:pt x="82381" y="53671"/>
                    <a:pt x="88562" y="49550"/>
                    <a:pt x="95000" y="45663"/>
                  </a:cubicBezTo>
                  <a:lnTo>
                    <a:pt x="94843" y="45573"/>
                  </a:lnTo>
                  <a:lnTo>
                    <a:pt x="95001" y="45663"/>
                  </a:lnTo>
                  <a:cubicBezTo>
                    <a:pt x="101360" y="41793"/>
                    <a:pt x="108026" y="38143"/>
                    <a:pt x="114751" y="34740"/>
                  </a:cubicBezTo>
                  <a:cubicBezTo>
                    <a:pt x="121116" y="31560"/>
                    <a:pt x="127609" y="28569"/>
                    <a:pt x="134074" y="25915"/>
                  </a:cubicBezTo>
                  <a:close/>
                  <a:moveTo>
                    <a:pt x="134279" y="24838"/>
                  </a:moveTo>
                  <a:lnTo>
                    <a:pt x="134172" y="25398"/>
                  </a:lnTo>
                  <a:cubicBezTo>
                    <a:pt x="127616" y="28091"/>
                    <a:pt x="121035" y="31125"/>
                    <a:pt x="114581" y="34348"/>
                  </a:cubicBezTo>
                  <a:cubicBezTo>
                    <a:pt x="107767" y="37797"/>
                    <a:pt x="101014" y="41495"/>
                    <a:pt x="94567" y="45415"/>
                  </a:cubicBezTo>
                  <a:lnTo>
                    <a:pt x="94567" y="45415"/>
                  </a:lnTo>
                  <a:lnTo>
                    <a:pt x="94567" y="45415"/>
                  </a:lnTo>
                  <a:cubicBezTo>
                    <a:pt x="88037" y="49353"/>
                    <a:pt x="81770" y="53529"/>
                    <a:pt x="75880" y="57813"/>
                  </a:cubicBezTo>
                  <a:cubicBezTo>
                    <a:pt x="70253" y="61907"/>
                    <a:pt x="65003" y="66134"/>
                    <a:pt x="60154" y="70400"/>
                  </a:cubicBezTo>
                  <a:lnTo>
                    <a:pt x="59154" y="70501"/>
                  </a:lnTo>
                  <a:lnTo>
                    <a:pt x="61433" y="68510"/>
                  </a:lnTo>
                  <a:cubicBezTo>
                    <a:pt x="61140" y="68159"/>
                    <a:pt x="60867" y="67793"/>
                    <a:pt x="60617" y="67410"/>
                  </a:cubicBezTo>
                  <a:cubicBezTo>
                    <a:pt x="61408" y="66746"/>
                    <a:pt x="62196" y="66083"/>
                    <a:pt x="63023" y="65422"/>
                  </a:cubicBezTo>
                  <a:lnTo>
                    <a:pt x="63670" y="64904"/>
                  </a:lnTo>
                  <a:cubicBezTo>
                    <a:pt x="64531" y="64219"/>
                    <a:pt x="65350" y="63537"/>
                    <a:pt x="66236" y="62858"/>
                  </a:cubicBezTo>
                  <a:lnTo>
                    <a:pt x="68430" y="61163"/>
                  </a:lnTo>
                  <a:cubicBezTo>
                    <a:pt x="69610" y="60788"/>
                    <a:pt x="70779" y="60426"/>
                    <a:pt x="71950" y="60083"/>
                  </a:cubicBezTo>
                  <a:cubicBezTo>
                    <a:pt x="73165" y="59183"/>
                    <a:pt x="74337" y="58281"/>
                    <a:pt x="75592" y="57393"/>
                  </a:cubicBezTo>
                  <a:cubicBezTo>
                    <a:pt x="76825" y="56506"/>
                    <a:pt x="78042" y="55620"/>
                    <a:pt x="79317" y="54747"/>
                  </a:cubicBezTo>
                  <a:cubicBezTo>
                    <a:pt x="79312" y="54268"/>
                    <a:pt x="79323" y="53775"/>
                    <a:pt x="79362" y="53271"/>
                  </a:cubicBezTo>
                  <a:cubicBezTo>
                    <a:pt x="79980" y="52848"/>
                    <a:pt x="80601" y="52426"/>
                    <a:pt x="81223" y="52006"/>
                  </a:cubicBezTo>
                  <a:lnTo>
                    <a:pt x="83321" y="50602"/>
                  </a:lnTo>
                  <a:lnTo>
                    <a:pt x="85456" y="49217"/>
                  </a:lnTo>
                  <a:cubicBezTo>
                    <a:pt x="86328" y="48645"/>
                    <a:pt x="87218" y="48080"/>
                    <a:pt x="88111" y="47519"/>
                  </a:cubicBezTo>
                  <a:cubicBezTo>
                    <a:pt x="89127" y="47328"/>
                    <a:pt x="90128" y="47151"/>
                    <a:pt x="91101" y="46988"/>
                  </a:cubicBezTo>
                  <a:cubicBezTo>
                    <a:pt x="92081" y="46364"/>
                    <a:pt x="93099" y="45760"/>
                    <a:pt x="94101" y="45149"/>
                  </a:cubicBezTo>
                  <a:cubicBezTo>
                    <a:pt x="95426" y="44335"/>
                    <a:pt x="96782" y="43545"/>
                    <a:pt x="98135" y="42754"/>
                  </a:cubicBezTo>
                  <a:cubicBezTo>
                    <a:pt x="98383" y="42176"/>
                    <a:pt x="98662" y="41591"/>
                    <a:pt x="98965" y="41000"/>
                  </a:cubicBezTo>
                  <a:cubicBezTo>
                    <a:pt x="102037" y="39241"/>
                    <a:pt x="105147" y="37526"/>
                    <a:pt x="108294" y="35858"/>
                  </a:cubicBezTo>
                  <a:cubicBezTo>
                    <a:pt x="109120" y="35831"/>
                    <a:pt x="109927" y="35817"/>
                    <a:pt x="110713" y="35816"/>
                  </a:cubicBezTo>
                  <a:cubicBezTo>
                    <a:pt x="112117" y="35102"/>
                    <a:pt x="113514" y="34373"/>
                    <a:pt x="114923" y="33671"/>
                  </a:cubicBezTo>
                  <a:cubicBezTo>
                    <a:pt x="116337" y="32980"/>
                    <a:pt x="117742" y="32262"/>
                    <a:pt x="119162" y="31593"/>
                  </a:cubicBezTo>
                  <a:cubicBezTo>
                    <a:pt x="119680" y="30943"/>
                    <a:pt x="120221" y="30277"/>
                    <a:pt x="120784" y="29606"/>
                  </a:cubicBezTo>
                  <a:lnTo>
                    <a:pt x="121798" y="29122"/>
                  </a:lnTo>
                  <a:lnTo>
                    <a:pt x="123377" y="28396"/>
                  </a:lnTo>
                  <a:cubicBezTo>
                    <a:pt x="124431" y="27917"/>
                    <a:pt x="125486" y="27415"/>
                    <a:pt x="126542" y="26953"/>
                  </a:cubicBezTo>
                  <a:lnTo>
                    <a:pt x="127318" y="26610"/>
                  </a:lnTo>
                  <a:cubicBezTo>
                    <a:pt x="128355" y="26149"/>
                    <a:pt x="129392" y="25693"/>
                    <a:pt x="130432" y="25244"/>
                  </a:cubicBezTo>
                  <a:cubicBezTo>
                    <a:pt x="131041" y="25389"/>
                    <a:pt x="131629" y="25547"/>
                    <a:pt x="132194" y="25713"/>
                  </a:cubicBezTo>
                  <a:lnTo>
                    <a:pt x="133811" y="25028"/>
                  </a:lnTo>
                  <a:lnTo>
                    <a:pt x="134279" y="24838"/>
                  </a:lnTo>
                  <a:close/>
                  <a:moveTo>
                    <a:pt x="59414" y="68415"/>
                  </a:moveTo>
                  <a:cubicBezTo>
                    <a:pt x="59576" y="68641"/>
                    <a:pt x="59749" y="68858"/>
                    <a:pt x="59933" y="69067"/>
                  </a:cubicBezTo>
                  <a:lnTo>
                    <a:pt x="58177" y="70601"/>
                  </a:lnTo>
                  <a:lnTo>
                    <a:pt x="56718" y="70748"/>
                  </a:lnTo>
                  <a:cubicBezTo>
                    <a:pt x="57584" y="69993"/>
                    <a:pt x="58442" y="69242"/>
                    <a:pt x="59321" y="68492"/>
                  </a:cubicBezTo>
                  <a:cubicBezTo>
                    <a:pt x="59353" y="68466"/>
                    <a:pt x="59382" y="68440"/>
                    <a:pt x="59414" y="68415"/>
                  </a:cubicBezTo>
                  <a:close/>
                  <a:moveTo>
                    <a:pt x="60317" y="65484"/>
                  </a:moveTo>
                  <a:cubicBezTo>
                    <a:pt x="59707" y="65972"/>
                    <a:pt x="59102" y="66461"/>
                    <a:pt x="58523" y="66951"/>
                  </a:cubicBezTo>
                  <a:cubicBezTo>
                    <a:pt x="58737" y="67358"/>
                    <a:pt x="58962" y="67750"/>
                    <a:pt x="59215" y="68130"/>
                  </a:cubicBezTo>
                  <a:cubicBezTo>
                    <a:pt x="59160" y="68175"/>
                    <a:pt x="59107" y="68220"/>
                    <a:pt x="59052" y="68265"/>
                  </a:cubicBezTo>
                  <a:cubicBezTo>
                    <a:pt x="58030" y="69112"/>
                    <a:pt x="57082" y="69959"/>
                    <a:pt x="56099" y="70811"/>
                  </a:cubicBezTo>
                  <a:lnTo>
                    <a:pt x="49227" y="71507"/>
                  </a:lnTo>
                  <a:cubicBezTo>
                    <a:pt x="50337" y="70557"/>
                    <a:pt x="51410" y="69614"/>
                    <a:pt x="52560" y="68671"/>
                  </a:cubicBezTo>
                  <a:cubicBezTo>
                    <a:pt x="53832" y="67634"/>
                    <a:pt x="55042" y="66603"/>
                    <a:pt x="56348" y="65574"/>
                  </a:cubicBezTo>
                  <a:lnTo>
                    <a:pt x="57256" y="65554"/>
                  </a:lnTo>
                  <a:lnTo>
                    <a:pt x="60317" y="65484"/>
                  </a:lnTo>
                  <a:close/>
                  <a:moveTo>
                    <a:pt x="72344" y="70531"/>
                  </a:moveTo>
                  <a:lnTo>
                    <a:pt x="71588" y="71257"/>
                  </a:lnTo>
                  <a:lnTo>
                    <a:pt x="76118" y="70674"/>
                  </a:lnTo>
                  <a:lnTo>
                    <a:pt x="76118" y="70674"/>
                  </a:lnTo>
                  <a:cubicBezTo>
                    <a:pt x="75610" y="71164"/>
                    <a:pt x="75113" y="71655"/>
                    <a:pt x="74629" y="72144"/>
                  </a:cubicBezTo>
                  <a:lnTo>
                    <a:pt x="68852" y="73026"/>
                  </a:lnTo>
                  <a:cubicBezTo>
                    <a:pt x="69655" y="72231"/>
                    <a:pt x="70480" y="71436"/>
                    <a:pt x="71326" y="70641"/>
                  </a:cubicBezTo>
                  <a:lnTo>
                    <a:pt x="72344" y="70531"/>
                  </a:lnTo>
                  <a:close/>
                  <a:moveTo>
                    <a:pt x="57195" y="71459"/>
                  </a:moveTo>
                  <a:lnTo>
                    <a:pt x="55373" y="73121"/>
                  </a:lnTo>
                  <a:cubicBezTo>
                    <a:pt x="54595" y="73434"/>
                    <a:pt x="53808" y="73756"/>
                    <a:pt x="53018" y="74080"/>
                  </a:cubicBezTo>
                  <a:cubicBezTo>
                    <a:pt x="53909" y="73254"/>
                    <a:pt x="54814" y="72429"/>
                    <a:pt x="55734" y="71605"/>
                  </a:cubicBezTo>
                  <a:lnTo>
                    <a:pt x="57195" y="71459"/>
                  </a:lnTo>
                  <a:close/>
                  <a:moveTo>
                    <a:pt x="138736" y="1517"/>
                  </a:moveTo>
                  <a:lnTo>
                    <a:pt x="135585" y="18011"/>
                  </a:lnTo>
                  <a:cubicBezTo>
                    <a:pt x="132521" y="19283"/>
                    <a:pt x="129463" y="20607"/>
                    <a:pt x="126410" y="21982"/>
                  </a:cubicBezTo>
                  <a:lnTo>
                    <a:pt x="126410" y="21982"/>
                  </a:lnTo>
                  <a:lnTo>
                    <a:pt x="126410" y="21981"/>
                  </a:lnTo>
                  <a:lnTo>
                    <a:pt x="126410" y="21982"/>
                  </a:lnTo>
                  <a:cubicBezTo>
                    <a:pt x="126410" y="21982"/>
                    <a:pt x="126410" y="21982"/>
                    <a:pt x="126410" y="21982"/>
                  </a:cubicBezTo>
                  <a:lnTo>
                    <a:pt x="126410" y="21982"/>
                  </a:lnTo>
                  <a:lnTo>
                    <a:pt x="126458" y="23791"/>
                  </a:lnTo>
                  <a:cubicBezTo>
                    <a:pt x="125313" y="24295"/>
                    <a:pt x="124169" y="24838"/>
                    <a:pt x="123026" y="25359"/>
                  </a:cubicBezTo>
                  <a:lnTo>
                    <a:pt x="121313" y="26149"/>
                  </a:lnTo>
                  <a:lnTo>
                    <a:pt x="119605" y="26963"/>
                  </a:lnTo>
                  <a:lnTo>
                    <a:pt x="119453" y="26242"/>
                  </a:lnTo>
                  <a:cubicBezTo>
                    <a:pt x="115727" y="27996"/>
                    <a:pt x="112034" y="29866"/>
                    <a:pt x="108360" y="31752"/>
                  </a:cubicBezTo>
                  <a:lnTo>
                    <a:pt x="108360" y="31752"/>
                  </a:lnTo>
                  <a:lnTo>
                    <a:pt x="107886" y="30947"/>
                  </a:lnTo>
                  <a:cubicBezTo>
                    <a:pt x="102614" y="33690"/>
                    <a:pt x="97398" y="36564"/>
                    <a:pt x="92294" y="39540"/>
                  </a:cubicBezTo>
                  <a:lnTo>
                    <a:pt x="93807" y="40600"/>
                  </a:lnTo>
                  <a:cubicBezTo>
                    <a:pt x="92717" y="41235"/>
                    <a:pt x="91625" y="41869"/>
                    <a:pt x="90557" y="42521"/>
                  </a:cubicBezTo>
                  <a:cubicBezTo>
                    <a:pt x="89485" y="43172"/>
                    <a:pt x="88398" y="43815"/>
                    <a:pt x="87333" y="44473"/>
                  </a:cubicBezTo>
                  <a:lnTo>
                    <a:pt x="86546" y="44088"/>
                  </a:lnTo>
                  <a:cubicBezTo>
                    <a:pt x="84815" y="45173"/>
                    <a:pt x="83043" y="46247"/>
                    <a:pt x="81344" y="47355"/>
                  </a:cubicBezTo>
                  <a:lnTo>
                    <a:pt x="78762" y="49014"/>
                  </a:lnTo>
                  <a:lnTo>
                    <a:pt x="76222" y="50700"/>
                  </a:lnTo>
                  <a:lnTo>
                    <a:pt x="74920" y="50361"/>
                  </a:lnTo>
                  <a:cubicBezTo>
                    <a:pt x="70022" y="53623"/>
                    <a:pt x="65262" y="56981"/>
                    <a:pt x="60696" y="60397"/>
                  </a:cubicBezTo>
                  <a:lnTo>
                    <a:pt x="63676" y="60556"/>
                  </a:lnTo>
                  <a:lnTo>
                    <a:pt x="60794" y="62760"/>
                  </a:lnTo>
                  <a:cubicBezTo>
                    <a:pt x="59822" y="63500"/>
                    <a:pt x="58915" y="64243"/>
                    <a:pt x="57968" y="64988"/>
                  </a:cubicBezTo>
                  <a:lnTo>
                    <a:pt x="56547" y="65009"/>
                  </a:lnTo>
                  <a:cubicBezTo>
                    <a:pt x="54972" y="66236"/>
                    <a:pt x="53512" y="67466"/>
                    <a:pt x="51998" y="68706"/>
                  </a:cubicBezTo>
                  <a:cubicBezTo>
                    <a:pt x="50846" y="69658"/>
                    <a:pt x="49747" y="70608"/>
                    <a:pt x="48633" y="71566"/>
                  </a:cubicBezTo>
                  <a:lnTo>
                    <a:pt x="15015" y="74969"/>
                  </a:lnTo>
                  <a:lnTo>
                    <a:pt x="15484" y="74590"/>
                  </a:lnTo>
                  <a:cubicBezTo>
                    <a:pt x="17479" y="72985"/>
                    <a:pt x="19522" y="71340"/>
                    <a:pt x="21618" y="69725"/>
                  </a:cubicBezTo>
                  <a:lnTo>
                    <a:pt x="22203" y="69272"/>
                  </a:lnTo>
                  <a:cubicBezTo>
                    <a:pt x="23205" y="68494"/>
                    <a:pt x="24204" y="67719"/>
                    <a:pt x="25215" y="66946"/>
                  </a:cubicBezTo>
                  <a:lnTo>
                    <a:pt x="30685" y="62838"/>
                  </a:lnTo>
                  <a:lnTo>
                    <a:pt x="32526" y="61493"/>
                  </a:lnTo>
                  <a:lnTo>
                    <a:pt x="36228" y="58806"/>
                  </a:lnTo>
                  <a:cubicBezTo>
                    <a:pt x="37372" y="57988"/>
                    <a:pt x="38541" y="57164"/>
                    <a:pt x="39706" y="56344"/>
                  </a:cubicBezTo>
                  <a:lnTo>
                    <a:pt x="39959" y="56166"/>
                  </a:lnTo>
                  <a:cubicBezTo>
                    <a:pt x="41335" y="55195"/>
                    <a:pt x="42495" y="54382"/>
                    <a:pt x="43699" y="53561"/>
                  </a:cubicBezTo>
                  <a:lnTo>
                    <a:pt x="47493" y="50970"/>
                  </a:lnTo>
                  <a:cubicBezTo>
                    <a:pt x="48455" y="50320"/>
                    <a:pt x="49456" y="49654"/>
                    <a:pt x="50423" y="49013"/>
                  </a:cubicBezTo>
                  <a:lnTo>
                    <a:pt x="51299" y="48432"/>
                  </a:lnTo>
                  <a:cubicBezTo>
                    <a:pt x="53477" y="46975"/>
                    <a:pt x="55747" y="45517"/>
                    <a:pt x="57932" y="44112"/>
                  </a:cubicBezTo>
                  <a:lnTo>
                    <a:pt x="58972" y="43445"/>
                  </a:lnTo>
                  <a:cubicBezTo>
                    <a:pt x="64695" y="39818"/>
                    <a:pt x="69780" y="36703"/>
                    <a:pt x="74534" y="33914"/>
                  </a:cubicBezTo>
                  <a:cubicBezTo>
                    <a:pt x="84614" y="27958"/>
                    <a:pt x="95311" y="22120"/>
                    <a:pt x="106434" y="16500"/>
                  </a:cubicBezTo>
                  <a:cubicBezTo>
                    <a:pt x="112686" y="13369"/>
                    <a:pt x="117865" y="10866"/>
                    <a:pt x="122736" y="8623"/>
                  </a:cubicBezTo>
                  <a:cubicBezTo>
                    <a:pt x="124896" y="7609"/>
                    <a:pt x="127093" y="6623"/>
                    <a:pt x="129222" y="5668"/>
                  </a:cubicBezTo>
                  <a:cubicBezTo>
                    <a:pt x="129815" y="5402"/>
                    <a:pt x="130407" y="5136"/>
                    <a:pt x="130999" y="4870"/>
                  </a:cubicBezTo>
                  <a:cubicBezTo>
                    <a:pt x="132365" y="4268"/>
                    <a:pt x="133750" y="3665"/>
                    <a:pt x="135138" y="3061"/>
                  </a:cubicBezTo>
                  <a:lnTo>
                    <a:pt x="137224" y="2157"/>
                  </a:lnTo>
                  <a:lnTo>
                    <a:pt x="138736" y="1517"/>
                  </a:lnTo>
                  <a:close/>
                  <a:moveTo>
                    <a:pt x="95039" y="68235"/>
                  </a:moveTo>
                  <a:lnTo>
                    <a:pt x="95039" y="68235"/>
                  </a:lnTo>
                  <a:cubicBezTo>
                    <a:pt x="92606" y="70693"/>
                    <a:pt x="90663" y="73071"/>
                    <a:pt x="89136" y="75475"/>
                  </a:cubicBezTo>
                  <a:lnTo>
                    <a:pt x="88654" y="75623"/>
                  </a:lnTo>
                  <a:cubicBezTo>
                    <a:pt x="89964" y="73524"/>
                    <a:pt x="91712" y="71325"/>
                    <a:pt x="93874" y="69089"/>
                  </a:cubicBezTo>
                  <a:lnTo>
                    <a:pt x="93874" y="69089"/>
                  </a:lnTo>
                  <a:lnTo>
                    <a:pt x="92784" y="69252"/>
                  </a:lnTo>
                  <a:cubicBezTo>
                    <a:pt x="90539" y="71566"/>
                    <a:pt x="88721" y="73846"/>
                    <a:pt x="87356" y="76022"/>
                  </a:cubicBezTo>
                  <a:lnTo>
                    <a:pt x="86628" y="76246"/>
                  </a:lnTo>
                  <a:lnTo>
                    <a:pt x="84811" y="76808"/>
                  </a:lnTo>
                  <a:cubicBezTo>
                    <a:pt x="86286" y="74478"/>
                    <a:pt x="88243" y="72042"/>
                    <a:pt x="90651" y="69571"/>
                  </a:cubicBezTo>
                  <a:lnTo>
                    <a:pt x="90651" y="69571"/>
                  </a:lnTo>
                  <a:lnTo>
                    <a:pt x="89576" y="69732"/>
                  </a:lnTo>
                  <a:cubicBezTo>
                    <a:pt x="87084" y="72281"/>
                    <a:pt x="85057" y="74798"/>
                    <a:pt x="83525" y="77204"/>
                  </a:cubicBezTo>
                  <a:lnTo>
                    <a:pt x="80799" y="78045"/>
                  </a:lnTo>
                  <a:lnTo>
                    <a:pt x="80949" y="77810"/>
                  </a:lnTo>
                  <a:lnTo>
                    <a:pt x="81524" y="76910"/>
                  </a:lnTo>
                  <a:cubicBezTo>
                    <a:pt x="81740" y="76604"/>
                    <a:pt x="81995" y="76288"/>
                    <a:pt x="82227" y="75979"/>
                  </a:cubicBezTo>
                  <a:lnTo>
                    <a:pt x="83635" y="74131"/>
                  </a:lnTo>
                  <a:cubicBezTo>
                    <a:pt x="84149" y="73509"/>
                    <a:pt x="84731" y="72874"/>
                    <a:pt x="85271" y="72249"/>
                  </a:cubicBezTo>
                  <a:cubicBezTo>
                    <a:pt x="86116" y="71222"/>
                    <a:pt x="87203" y="70160"/>
                    <a:pt x="88244" y="69111"/>
                  </a:cubicBezTo>
                  <a:lnTo>
                    <a:pt x="95039" y="68235"/>
                  </a:lnTo>
                  <a:close/>
                  <a:moveTo>
                    <a:pt x="86673" y="69313"/>
                  </a:moveTo>
                  <a:cubicBezTo>
                    <a:pt x="85585" y="70405"/>
                    <a:pt x="84453" y="71510"/>
                    <a:pt x="83564" y="72580"/>
                  </a:cubicBezTo>
                  <a:cubicBezTo>
                    <a:pt x="82999" y="73231"/>
                    <a:pt x="82391" y="73892"/>
                    <a:pt x="81853" y="74540"/>
                  </a:cubicBezTo>
                  <a:lnTo>
                    <a:pt x="80374" y="76468"/>
                  </a:lnTo>
                  <a:cubicBezTo>
                    <a:pt x="80130" y="76790"/>
                    <a:pt x="79865" y="77120"/>
                    <a:pt x="79638" y="77438"/>
                  </a:cubicBezTo>
                  <a:lnTo>
                    <a:pt x="79030" y="78378"/>
                  </a:lnTo>
                  <a:lnTo>
                    <a:pt x="78858" y="78643"/>
                  </a:lnTo>
                  <a:lnTo>
                    <a:pt x="75927" y="79547"/>
                  </a:lnTo>
                  <a:cubicBezTo>
                    <a:pt x="77809" y="76729"/>
                    <a:pt x="80255" y="73792"/>
                    <a:pt x="83102" y="70849"/>
                  </a:cubicBezTo>
                  <a:lnTo>
                    <a:pt x="83102" y="70849"/>
                  </a:lnTo>
                  <a:lnTo>
                    <a:pt x="75371" y="72030"/>
                  </a:lnTo>
                  <a:cubicBezTo>
                    <a:pt x="75848" y="71549"/>
                    <a:pt x="76336" y="71065"/>
                    <a:pt x="76836" y="70581"/>
                  </a:cubicBezTo>
                  <a:lnTo>
                    <a:pt x="86673" y="69313"/>
                  </a:lnTo>
                  <a:close/>
                  <a:moveTo>
                    <a:pt x="144958" y="48998"/>
                  </a:moveTo>
                  <a:cubicBezTo>
                    <a:pt x="148513" y="48998"/>
                    <a:pt x="151091" y="49892"/>
                    <a:pt x="152184" y="51611"/>
                  </a:cubicBezTo>
                  <a:cubicBezTo>
                    <a:pt x="153694" y="53908"/>
                    <a:pt x="152466" y="57637"/>
                    <a:pt x="148731" y="61803"/>
                  </a:cubicBezTo>
                  <a:cubicBezTo>
                    <a:pt x="144937" y="66064"/>
                    <a:pt x="138694" y="70584"/>
                    <a:pt x="131762" y="74056"/>
                  </a:cubicBezTo>
                  <a:cubicBezTo>
                    <a:pt x="124837" y="77545"/>
                    <a:pt x="117613" y="79788"/>
                    <a:pt x="112146" y="80179"/>
                  </a:cubicBezTo>
                  <a:cubicBezTo>
                    <a:pt x="111533" y="80225"/>
                    <a:pt x="110945" y="80248"/>
                    <a:pt x="110383" y="80248"/>
                  </a:cubicBezTo>
                  <a:cubicBezTo>
                    <a:pt x="106038" y="80248"/>
                    <a:pt x="103275" y="78887"/>
                    <a:pt x="102690" y="76476"/>
                  </a:cubicBezTo>
                  <a:cubicBezTo>
                    <a:pt x="102012" y="73859"/>
                    <a:pt x="103956" y="70057"/>
                    <a:pt x="107906" y="66103"/>
                  </a:cubicBezTo>
                  <a:cubicBezTo>
                    <a:pt x="111745" y="62239"/>
                    <a:pt x="117470" y="58265"/>
                    <a:pt x="123600" y="55193"/>
                  </a:cubicBezTo>
                  <a:cubicBezTo>
                    <a:pt x="129724" y="52107"/>
                    <a:pt x="136231" y="49935"/>
                    <a:pt x="141449" y="49249"/>
                  </a:cubicBezTo>
                  <a:cubicBezTo>
                    <a:pt x="142700" y="49081"/>
                    <a:pt x="143875" y="48998"/>
                    <a:pt x="144958" y="48998"/>
                  </a:cubicBezTo>
                  <a:close/>
                  <a:moveTo>
                    <a:pt x="50892" y="75541"/>
                  </a:moveTo>
                  <a:cubicBezTo>
                    <a:pt x="49028" y="77306"/>
                    <a:pt x="47244" y="79073"/>
                    <a:pt x="45511" y="80843"/>
                  </a:cubicBezTo>
                  <a:lnTo>
                    <a:pt x="44131" y="81125"/>
                  </a:lnTo>
                  <a:cubicBezTo>
                    <a:pt x="44071" y="81095"/>
                    <a:pt x="44009" y="81066"/>
                    <a:pt x="43949" y="81037"/>
                  </a:cubicBezTo>
                  <a:cubicBezTo>
                    <a:pt x="44660" y="80296"/>
                    <a:pt x="45441" y="79543"/>
                    <a:pt x="46180" y="78801"/>
                  </a:cubicBezTo>
                  <a:lnTo>
                    <a:pt x="47300" y="77692"/>
                  </a:lnTo>
                  <a:lnTo>
                    <a:pt x="48472" y="76580"/>
                  </a:lnTo>
                  <a:cubicBezTo>
                    <a:pt x="49288" y="76228"/>
                    <a:pt x="50092" y="75882"/>
                    <a:pt x="50892" y="75541"/>
                  </a:cubicBezTo>
                  <a:close/>
                  <a:moveTo>
                    <a:pt x="44975" y="81406"/>
                  </a:moveTo>
                  <a:lnTo>
                    <a:pt x="44975" y="81406"/>
                  </a:lnTo>
                  <a:cubicBezTo>
                    <a:pt x="44950" y="81432"/>
                    <a:pt x="44925" y="81459"/>
                    <a:pt x="44900" y="81487"/>
                  </a:cubicBezTo>
                  <a:cubicBezTo>
                    <a:pt x="44866" y="81472"/>
                    <a:pt x="44832" y="81457"/>
                    <a:pt x="44800" y="81442"/>
                  </a:cubicBezTo>
                  <a:lnTo>
                    <a:pt x="44975" y="81406"/>
                  </a:lnTo>
                  <a:close/>
                  <a:moveTo>
                    <a:pt x="80374" y="72310"/>
                  </a:moveTo>
                  <a:lnTo>
                    <a:pt x="80374" y="72310"/>
                  </a:lnTo>
                  <a:cubicBezTo>
                    <a:pt x="77913" y="74955"/>
                    <a:pt x="75817" y="77570"/>
                    <a:pt x="74099" y="80111"/>
                  </a:cubicBezTo>
                  <a:lnTo>
                    <a:pt x="66662" y="82404"/>
                  </a:lnTo>
                  <a:cubicBezTo>
                    <a:pt x="68636" y="79509"/>
                    <a:pt x="71094" y="76498"/>
                    <a:pt x="74020" y="73422"/>
                  </a:cubicBezTo>
                  <a:lnTo>
                    <a:pt x="80374" y="72310"/>
                  </a:lnTo>
                  <a:close/>
                  <a:moveTo>
                    <a:pt x="54525" y="72203"/>
                  </a:moveTo>
                  <a:lnTo>
                    <a:pt x="54525" y="72203"/>
                  </a:lnTo>
                  <a:cubicBezTo>
                    <a:pt x="53665" y="72968"/>
                    <a:pt x="52824" y="73734"/>
                    <a:pt x="52000" y="74501"/>
                  </a:cubicBezTo>
                  <a:cubicBezTo>
                    <a:pt x="51898" y="74543"/>
                    <a:pt x="51797" y="74584"/>
                    <a:pt x="51695" y="74627"/>
                  </a:cubicBezTo>
                  <a:cubicBezTo>
                    <a:pt x="50478" y="75139"/>
                    <a:pt x="49247" y="75665"/>
                    <a:pt x="48001" y="76207"/>
                  </a:cubicBezTo>
                  <a:cubicBezTo>
                    <a:pt x="47015" y="77135"/>
                    <a:pt x="46020" y="78069"/>
                    <a:pt x="45102" y="78996"/>
                  </a:cubicBezTo>
                  <a:cubicBezTo>
                    <a:pt x="44293" y="79802"/>
                    <a:pt x="43454" y="80616"/>
                    <a:pt x="42677" y="81421"/>
                  </a:cubicBezTo>
                  <a:lnTo>
                    <a:pt x="34936" y="83003"/>
                  </a:lnTo>
                  <a:cubicBezTo>
                    <a:pt x="38226" y="79724"/>
                    <a:pt x="41666" y="76462"/>
                    <a:pt x="45370" y="73225"/>
                  </a:cubicBezTo>
                  <a:lnTo>
                    <a:pt x="54525" y="72203"/>
                  </a:lnTo>
                  <a:close/>
                  <a:moveTo>
                    <a:pt x="73256" y="73556"/>
                  </a:moveTo>
                  <a:lnTo>
                    <a:pt x="73256" y="73556"/>
                  </a:lnTo>
                  <a:cubicBezTo>
                    <a:pt x="70279" y="76680"/>
                    <a:pt x="67773" y="79740"/>
                    <a:pt x="65761" y="82683"/>
                  </a:cubicBezTo>
                  <a:lnTo>
                    <a:pt x="59949" y="84474"/>
                  </a:lnTo>
                  <a:cubicBezTo>
                    <a:pt x="62296" y="81178"/>
                    <a:pt x="65125" y="77799"/>
                    <a:pt x="68391" y="74407"/>
                  </a:cubicBezTo>
                  <a:lnTo>
                    <a:pt x="73256" y="73556"/>
                  </a:lnTo>
                  <a:close/>
                  <a:moveTo>
                    <a:pt x="155717" y="40491"/>
                  </a:moveTo>
                  <a:cubicBezTo>
                    <a:pt x="155867" y="40491"/>
                    <a:pt x="156012" y="40494"/>
                    <a:pt x="156151" y="40501"/>
                  </a:cubicBezTo>
                  <a:cubicBezTo>
                    <a:pt x="157294" y="40519"/>
                    <a:pt x="158747" y="40570"/>
                    <a:pt x="159985" y="40808"/>
                  </a:cubicBezTo>
                  <a:cubicBezTo>
                    <a:pt x="160760" y="40950"/>
                    <a:pt x="161561" y="41108"/>
                    <a:pt x="162289" y="41324"/>
                  </a:cubicBezTo>
                  <a:lnTo>
                    <a:pt x="156287" y="45233"/>
                  </a:lnTo>
                  <a:lnTo>
                    <a:pt x="156277" y="45231"/>
                  </a:lnTo>
                  <a:lnTo>
                    <a:pt x="152257" y="47852"/>
                  </a:lnTo>
                  <a:cubicBezTo>
                    <a:pt x="152325" y="47873"/>
                    <a:pt x="152406" y="47887"/>
                    <a:pt x="152460" y="47918"/>
                  </a:cubicBezTo>
                  <a:lnTo>
                    <a:pt x="152926" y="47618"/>
                  </a:lnTo>
                  <a:cubicBezTo>
                    <a:pt x="153017" y="47663"/>
                    <a:pt x="153089" y="47720"/>
                    <a:pt x="153190" y="47759"/>
                  </a:cubicBezTo>
                  <a:lnTo>
                    <a:pt x="153485" y="47896"/>
                  </a:lnTo>
                  <a:lnTo>
                    <a:pt x="153026" y="48180"/>
                  </a:lnTo>
                  <a:lnTo>
                    <a:pt x="153208" y="48263"/>
                  </a:lnTo>
                  <a:lnTo>
                    <a:pt x="157406" y="45693"/>
                  </a:lnTo>
                  <a:lnTo>
                    <a:pt x="157383" y="45682"/>
                  </a:lnTo>
                  <a:lnTo>
                    <a:pt x="163654" y="41842"/>
                  </a:lnTo>
                  <a:cubicBezTo>
                    <a:pt x="164442" y="42198"/>
                    <a:pt x="165143" y="42599"/>
                    <a:pt x="165745" y="43040"/>
                  </a:cubicBezTo>
                  <a:cubicBezTo>
                    <a:pt x="168183" y="45033"/>
                    <a:pt x="168919" y="48073"/>
                    <a:pt x="167724" y="51632"/>
                  </a:cubicBezTo>
                  <a:lnTo>
                    <a:pt x="167721" y="51643"/>
                  </a:lnTo>
                  <a:cubicBezTo>
                    <a:pt x="166801" y="54333"/>
                    <a:pt x="165103" y="57122"/>
                    <a:pt x="162515" y="60161"/>
                  </a:cubicBezTo>
                  <a:lnTo>
                    <a:pt x="162200" y="60531"/>
                  </a:lnTo>
                  <a:lnTo>
                    <a:pt x="162193" y="60538"/>
                  </a:lnTo>
                  <a:cubicBezTo>
                    <a:pt x="161948" y="60795"/>
                    <a:pt x="161724" y="61051"/>
                    <a:pt x="161501" y="61308"/>
                  </a:cubicBezTo>
                  <a:cubicBezTo>
                    <a:pt x="161202" y="61650"/>
                    <a:pt x="160920" y="61972"/>
                    <a:pt x="160594" y="62285"/>
                  </a:cubicBezTo>
                  <a:lnTo>
                    <a:pt x="159709" y="63220"/>
                  </a:lnTo>
                  <a:cubicBezTo>
                    <a:pt x="159438" y="63471"/>
                    <a:pt x="159120" y="63777"/>
                    <a:pt x="158814" y="64084"/>
                  </a:cubicBezTo>
                  <a:lnTo>
                    <a:pt x="158369" y="64536"/>
                  </a:lnTo>
                  <a:lnTo>
                    <a:pt x="157936" y="64918"/>
                  </a:lnTo>
                  <a:cubicBezTo>
                    <a:pt x="157590" y="65231"/>
                    <a:pt x="157263" y="65538"/>
                    <a:pt x="156946" y="65844"/>
                  </a:cubicBezTo>
                  <a:lnTo>
                    <a:pt x="155866" y="66777"/>
                  </a:lnTo>
                  <a:cubicBezTo>
                    <a:pt x="155583" y="67031"/>
                    <a:pt x="155316" y="67271"/>
                    <a:pt x="155026" y="67492"/>
                  </a:cubicBezTo>
                  <a:cubicBezTo>
                    <a:pt x="154612" y="67826"/>
                    <a:pt x="154248" y="68131"/>
                    <a:pt x="153891" y="68437"/>
                  </a:cubicBezTo>
                  <a:cubicBezTo>
                    <a:pt x="153747" y="68554"/>
                    <a:pt x="153562" y="68695"/>
                    <a:pt x="153378" y="68835"/>
                  </a:cubicBezTo>
                  <a:cubicBezTo>
                    <a:pt x="153184" y="68982"/>
                    <a:pt x="152992" y="69130"/>
                    <a:pt x="152807" y="69279"/>
                  </a:cubicBezTo>
                  <a:cubicBezTo>
                    <a:pt x="152418" y="69608"/>
                    <a:pt x="152002" y="69913"/>
                    <a:pt x="151562" y="70238"/>
                  </a:cubicBezTo>
                  <a:cubicBezTo>
                    <a:pt x="151209" y="70496"/>
                    <a:pt x="150857" y="70755"/>
                    <a:pt x="150523" y="71019"/>
                  </a:cubicBezTo>
                  <a:lnTo>
                    <a:pt x="149782" y="71541"/>
                  </a:lnTo>
                  <a:cubicBezTo>
                    <a:pt x="148474" y="72469"/>
                    <a:pt x="147119" y="73431"/>
                    <a:pt x="145696" y="74320"/>
                  </a:cubicBezTo>
                  <a:cubicBezTo>
                    <a:pt x="142646" y="76324"/>
                    <a:pt x="139069" y="78372"/>
                    <a:pt x="134724" y="80604"/>
                  </a:cubicBezTo>
                  <a:cubicBezTo>
                    <a:pt x="134340" y="80788"/>
                    <a:pt x="133901" y="81002"/>
                    <a:pt x="133462" y="81216"/>
                  </a:cubicBezTo>
                  <a:cubicBezTo>
                    <a:pt x="131932" y="81961"/>
                    <a:pt x="130488" y="82664"/>
                    <a:pt x="129022" y="83279"/>
                  </a:cubicBezTo>
                  <a:cubicBezTo>
                    <a:pt x="128441" y="83554"/>
                    <a:pt x="127950" y="83754"/>
                    <a:pt x="127431" y="83966"/>
                  </a:cubicBezTo>
                  <a:cubicBezTo>
                    <a:pt x="126983" y="84148"/>
                    <a:pt x="126537" y="84330"/>
                    <a:pt x="126090" y="84532"/>
                  </a:cubicBezTo>
                  <a:lnTo>
                    <a:pt x="125748" y="84664"/>
                  </a:lnTo>
                  <a:cubicBezTo>
                    <a:pt x="125387" y="84802"/>
                    <a:pt x="125024" y="84941"/>
                    <a:pt x="124661" y="85088"/>
                  </a:cubicBezTo>
                  <a:lnTo>
                    <a:pt x="124628" y="85101"/>
                  </a:lnTo>
                  <a:lnTo>
                    <a:pt x="125144" y="81157"/>
                  </a:lnTo>
                  <a:cubicBezTo>
                    <a:pt x="128939" y="79677"/>
                    <a:pt x="132790" y="77884"/>
                    <a:pt x="136496" y="75846"/>
                  </a:cubicBezTo>
                  <a:cubicBezTo>
                    <a:pt x="144529" y="71437"/>
                    <a:pt x="151549" y="66064"/>
                    <a:pt x="155968" y="61040"/>
                  </a:cubicBezTo>
                  <a:lnTo>
                    <a:pt x="155968" y="61040"/>
                  </a:lnTo>
                  <a:lnTo>
                    <a:pt x="155846" y="61053"/>
                  </a:lnTo>
                  <a:lnTo>
                    <a:pt x="155846" y="61053"/>
                  </a:lnTo>
                  <a:lnTo>
                    <a:pt x="156093" y="60751"/>
                  </a:lnTo>
                  <a:lnTo>
                    <a:pt x="151812" y="61242"/>
                  </a:lnTo>
                  <a:lnTo>
                    <a:pt x="151600" y="61500"/>
                  </a:lnTo>
                  <a:lnTo>
                    <a:pt x="150639" y="61602"/>
                  </a:lnTo>
                  <a:cubicBezTo>
                    <a:pt x="154680" y="57074"/>
                    <a:pt x="155978" y="53023"/>
                    <a:pt x="154298" y="50550"/>
                  </a:cubicBezTo>
                  <a:cubicBezTo>
                    <a:pt x="153098" y="48713"/>
                    <a:pt x="150305" y="47759"/>
                    <a:pt x="146481" y="47759"/>
                  </a:cubicBezTo>
                  <a:cubicBezTo>
                    <a:pt x="145281" y="47759"/>
                    <a:pt x="143979" y="47853"/>
                    <a:pt x="142593" y="48043"/>
                  </a:cubicBezTo>
                  <a:cubicBezTo>
                    <a:pt x="142300" y="48082"/>
                    <a:pt x="142002" y="48128"/>
                    <a:pt x="141703" y="48175"/>
                  </a:cubicBezTo>
                  <a:cubicBezTo>
                    <a:pt x="141669" y="47850"/>
                    <a:pt x="141606" y="47528"/>
                    <a:pt x="141513" y="47215"/>
                  </a:cubicBezTo>
                  <a:cubicBezTo>
                    <a:pt x="141335" y="46674"/>
                    <a:pt x="141016" y="46215"/>
                    <a:pt x="140622" y="45753"/>
                  </a:cubicBezTo>
                  <a:cubicBezTo>
                    <a:pt x="134052" y="47332"/>
                    <a:pt x="126572" y="50286"/>
                    <a:pt x="119715" y="54008"/>
                  </a:cubicBezTo>
                  <a:cubicBezTo>
                    <a:pt x="113195" y="57542"/>
                    <a:pt x="107161" y="61816"/>
                    <a:pt x="102719" y="66025"/>
                  </a:cubicBezTo>
                  <a:lnTo>
                    <a:pt x="97929" y="66412"/>
                  </a:lnTo>
                  <a:cubicBezTo>
                    <a:pt x="98236" y="66115"/>
                    <a:pt x="98526" y="65834"/>
                    <a:pt x="98845" y="65564"/>
                  </a:cubicBezTo>
                  <a:lnTo>
                    <a:pt x="99731" y="64755"/>
                  </a:lnTo>
                  <a:cubicBezTo>
                    <a:pt x="99994" y="64540"/>
                    <a:pt x="100302" y="64277"/>
                    <a:pt x="100601" y="64016"/>
                  </a:cubicBezTo>
                  <a:lnTo>
                    <a:pt x="101038" y="63629"/>
                  </a:lnTo>
                  <a:lnTo>
                    <a:pt x="101446" y="63303"/>
                  </a:lnTo>
                  <a:cubicBezTo>
                    <a:pt x="101773" y="63039"/>
                    <a:pt x="102083" y="62780"/>
                    <a:pt x="102387" y="62521"/>
                  </a:cubicBezTo>
                  <a:lnTo>
                    <a:pt x="103388" y="61738"/>
                  </a:lnTo>
                  <a:cubicBezTo>
                    <a:pt x="103651" y="61526"/>
                    <a:pt x="103900" y="61326"/>
                    <a:pt x="104160" y="61141"/>
                  </a:cubicBezTo>
                  <a:cubicBezTo>
                    <a:pt x="104534" y="60864"/>
                    <a:pt x="104866" y="60612"/>
                    <a:pt x="105190" y="60358"/>
                  </a:cubicBezTo>
                  <a:cubicBezTo>
                    <a:pt x="105319" y="60261"/>
                    <a:pt x="105484" y="60145"/>
                    <a:pt x="105648" y="60028"/>
                  </a:cubicBezTo>
                  <a:cubicBezTo>
                    <a:pt x="105821" y="59906"/>
                    <a:pt x="105992" y="59784"/>
                    <a:pt x="106158" y="59662"/>
                  </a:cubicBezTo>
                  <a:cubicBezTo>
                    <a:pt x="106509" y="59391"/>
                    <a:pt x="106875" y="59141"/>
                    <a:pt x="107261" y="58874"/>
                  </a:cubicBezTo>
                  <a:cubicBezTo>
                    <a:pt x="107570" y="58661"/>
                    <a:pt x="107879" y="58449"/>
                    <a:pt x="108174" y="58233"/>
                  </a:cubicBezTo>
                  <a:lnTo>
                    <a:pt x="108832" y="57796"/>
                  </a:lnTo>
                  <a:cubicBezTo>
                    <a:pt x="109958" y="57044"/>
                    <a:pt x="111120" y="56268"/>
                    <a:pt x="112318" y="55545"/>
                  </a:cubicBezTo>
                  <a:cubicBezTo>
                    <a:pt x="114892" y="53930"/>
                    <a:pt x="117860" y="52268"/>
                    <a:pt x="121434" y="50437"/>
                  </a:cubicBezTo>
                  <a:cubicBezTo>
                    <a:pt x="121750" y="50284"/>
                    <a:pt x="122114" y="50106"/>
                    <a:pt x="122477" y="49928"/>
                  </a:cubicBezTo>
                  <a:cubicBezTo>
                    <a:pt x="123731" y="49314"/>
                    <a:pt x="124916" y="48734"/>
                    <a:pt x="126120" y="48211"/>
                  </a:cubicBezTo>
                  <a:cubicBezTo>
                    <a:pt x="126598" y="47982"/>
                    <a:pt x="127002" y="47811"/>
                    <a:pt x="127430" y="47628"/>
                  </a:cubicBezTo>
                  <a:cubicBezTo>
                    <a:pt x="127798" y="47473"/>
                    <a:pt x="128167" y="47316"/>
                    <a:pt x="128535" y="47146"/>
                  </a:cubicBezTo>
                  <a:lnTo>
                    <a:pt x="128825" y="47028"/>
                  </a:lnTo>
                  <a:cubicBezTo>
                    <a:pt x="129123" y="46908"/>
                    <a:pt x="129419" y="46787"/>
                    <a:pt x="129716" y="46663"/>
                  </a:cubicBezTo>
                  <a:lnTo>
                    <a:pt x="130144" y="46481"/>
                  </a:lnTo>
                  <a:lnTo>
                    <a:pt x="130144" y="46484"/>
                  </a:lnTo>
                  <a:lnTo>
                    <a:pt x="130875" y="46194"/>
                  </a:lnTo>
                  <a:cubicBezTo>
                    <a:pt x="130914" y="46179"/>
                    <a:pt x="130954" y="46165"/>
                    <a:pt x="130993" y="46149"/>
                  </a:cubicBezTo>
                  <a:lnTo>
                    <a:pt x="131607" y="45914"/>
                  </a:lnTo>
                  <a:lnTo>
                    <a:pt x="131608" y="45910"/>
                  </a:lnTo>
                  <a:cubicBezTo>
                    <a:pt x="138877" y="43084"/>
                    <a:pt x="145639" y="41330"/>
                    <a:pt x="151776" y="40712"/>
                  </a:cubicBezTo>
                  <a:cubicBezTo>
                    <a:pt x="152274" y="40643"/>
                    <a:pt x="152691" y="40620"/>
                    <a:pt x="153132" y="40595"/>
                  </a:cubicBezTo>
                  <a:cubicBezTo>
                    <a:pt x="153439" y="40577"/>
                    <a:pt x="153748" y="40558"/>
                    <a:pt x="154071" y="40528"/>
                  </a:cubicBezTo>
                  <a:cubicBezTo>
                    <a:pt x="154338" y="40526"/>
                    <a:pt x="154613" y="40518"/>
                    <a:pt x="154889" y="40509"/>
                  </a:cubicBezTo>
                  <a:cubicBezTo>
                    <a:pt x="155177" y="40500"/>
                    <a:pt x="155454" y="40491"/>
                    <a:pt x="155717" y="40491"/>
                  </a:cubicBezTo>
                  <a:close/>
                  <a:moveTo>
                    <a:pt x="88597" y="76358"/>
                  </a:moveTo>
                  <a:lnTo>
                    <a:pt x="88597" y="76358"/>
                  </a:lnTo>
                  <a:cubicBezTo>
                    <a:pt x="86516" y="79941"/>
                    <a:pt x="85831" y="83337"/>
                    <a:pt x="86719" y="85994"/>
                  </a:cubicBezTo>
                  <a:lnTo>
                    <a:pt x="86187" y="86285"/>
                  </a:lnTo>
                  <a:cubicBezTo>
                    <a:pt x="85275" y="83656"/>
                    <a:pt x="85971" y="80262"/>
                    <a:pt x="88126" y="76502"/>
                  </a:cubicBezTo>
                  <a:lnTo>
                    <a:pt x="88597" y="76358"/>
                  </a:lnTo>
                  <a:close/>
                  <a:moveTo>
                    <a:pt x="71027" y="70086"/>
                  </a:moveTo>
                  <a:lnTo>
                    <a:pt x="70785" y="70310"/>
                  </a:lnTo>
                  <a:cubicBezTo>
                    <a:pt x="65373" y="75316"/>
                    <a:pt x="60834" y="80344"/>
                    <a:pt x="57293" y="85293"/>
                  </a:cubicBezTo>
                  <a:lnTo>
                    <a:pt x="56359" y="85581"/>
                  </a:lnTo>
                  <a:lnTo>
                    <a:pt x="56580" y="85281"/>
                  </a:lnTo>
                  <a:lnTo>
                    <a:pt x="52819" y="86408"/>
                  </a:lnTo>
                  <a:lnTo>
                    <a:pt x="52562" y="86752"/>
                  </a:lnTo>
                  <a:lnTo>
                    <a:pt x="51738" y="87006"/>
                  </a:lnTo>
                  <a:cubicBezTo>
                    <a:pt x="51765" y="86969"/>
                    <a:pt x="51790" y="86933"/>
                    <a:pt x="51817" y="86896"/>
                  </a:cubicBezTo>
                  <a:cubicBezTo>
                    <a:pt x="55722" y="81548"/>
                    <a:pt x="60869" y="75983"/>
                    <a:pt x="66851" y="70501"/>
                  </a:cubicBezTo>
                  <a:lnTo>
                    <a:pt x="67471" y="70439"/>
                  </a:lnTo>
                  <a:lnTo>
                    <a:pt x="67176" y="70716"/>
                  </a:lnTo>
                  <a:lnTo>
                    <a:pt x="67176" y="70716"/>
                  </a:lnTo>
                  <a:lnTo>
                    <a:pt x="70072" y="70395"/>
                  </a:lnTo>
                  <a:lnTo>
                    <a:pt x="70325" y="70156"/>
                  </a:lnTo>
                  <a:lnTo>
                    <a:pt x="71027" y="70086"/>
                  </a:lnTo>
                  <a:close/>
                  <a:moveTo>
                    <a:pt x="42533" y="81917"/>
                  </a:moveTo>
                  <a:cubicBezTo>
                    <a:pt x="42975" y="82137"/>
                    <a:pt x="43422" y="82347"/>
                    <a:pt x="43890" y="82543"/>
                  </a:cubicBezTo>
                  <a:cubicBezTo>
                    <a:pt x="43555" y="82894"/>
                    <a:pt x="43224" y="83243"/>
                    <a:pt x="42915" y="83589"/>
                  </a:cubicBezTo>
                  <a:lnTo>
                    <a:pt x="40940" y="85777"/>
                  </a:lnTo>
                  <a:lnTo>
                    <a:pt x="34315" y="87438"/>
                  </a:lnTo>
                  <a:lnTo>
                    <a:pt x="36492" y="85069"/>
                  </a:lnTo>
                  <a:cubicBezTo>
                    <a:pt x="37208" y="84289"/>
                    <a:pt x="38009" y="83492"/>
                    <a:pt x="38758" y="82709"/>
                  </a:cubicBezTo>
                  <a:lnTo>
                    <a:pt x="42533" y="81917"/>
                  </a:lnTo>
                  <a:close/>
                  <a:moveTo>
                    <a:pt x="66191" y="70566"/>
                  </a:moveTo>
                  <a:lnTo>
                    <a:pt x="64092" y="72522"/>
                  </a:lnTo>
                  <a:cubicBezTo>
                    <a:pt x="63166" y="72902"/>
                    <a:pt x="62253" y="73288"/>
                    <a:pt x="61337" y="73682"/>
                  </a:cubicBezTo>
                  <a:lnTo>
                    <a:pt x="59687" y="75288"/>
                  </a:lnTo>
                  <a:cubicBezTo>
                    <a:pt x="59984" y="75498"/>
                    <a:pt x="60319" y="75694"/>
                    <a:pt x="60665" y="75880"/>
                  </a:cubicBezTo>
                  <a:lnTo>
                    <a:pt x="58973" y="77623"/>
                  </a:lnTo>
                  <a:cubicBezTo>
                    <a:pt x="58424" y="78203"/>
                    <a:pt x="57904" y="78781"/>
                    <a:pt x="57365" y="79364"/>
                  </a:cubicBezTo>
                  <a:cubicBezTo>
                    <a:pt x="56414" y="79814"/>
                    <a:pt x="55439" y="80278"/>
                    <a:pt x="54483" y="80745"/>
                  </a:cubicBezTo>
                  <a:lnTo>
                    <a:pt x="53071" y="82363"/>
                  </a:lnTo>
                  <a:cubicBezTo>
                    <a:pt x="53504" y="82502"/>
                    <a:pt x="53920" y="82639"/>
                    <a:pt x="54396" y="82753"/>
                  </a:cubicBezTo>
                  <a:cubicBezTo>
                    <a:pt x="53453" y="83914"/>
                    <a:pt x="52484" y="85088"/>
                    <a:pt x="51641" y="86234"/>
                  </a:cubicBezTo>
                  <a:cubicBezTo>
                    <a:pt x="50665" y="86755"/>
                    <a:pt x="49681" y="87285"/>
                    <a:pt x="48689" y="87825"/>
                  </a:cubicBezTo>
                  <a:lnTo>
                    <a:pt x="48578" y="87980"/>
                  </a:lnTo>
                  <a:lnTo>
                    <a:pt x="47980" y="88164"/>
                  </a:lnTo>
                  <a:cubicBezTo>
                    <a:pt x="48080" y="88028"/>
                    <a:pt x="48180" y="87891"/>
                    <a:pt x="48285" y="87754"/>
                  </a:cubicBezTo>
                  <a:cubicBezTo>
                    <a:pt x="49276" y="87215"/>
                    <a:pt x="50259" y="86686"/>
                    <a:pt x="51234" y="86166"/>
                  </a:cubicBezTo>
                  <a:cubicBezTo>
                    <a:pt x="51967" y="85170"/>
                    <a:pt x="52819" y="84147"/>
                    <a:pt x="53639" y="83139"/>
                  </a:cubicBezTo>
                  <a:cubicBezTo>
                    <a:pt x="53166" y="83022"/>
                    <a:pt x="52721" y="82892"/>
                    <a:pt x="52303" y="82748"/>
                  </a:cubicBezTo>
                  <a:cubicBezTo>
                    <a:pt x="52929" y="82033"/>
                    <a:pt x="53539" y="81324"/>
                    <a:pt x="54175" y="80613"/>
                  </a:cubicBezTo>
                  <a:cubicBezTo>
                    <a:pt x="55144" y="80145"/>
                    <a:pt x="56103" y="79686"/>
                    <a:pt x="57055" y="79237"/>
                  </a:cubicBezTo>
                  <a:cubicBezTo>
                    <a:pt x="57524" y="78731"/>
                    <a:pt x="57976" y="78231"/>
                    <a:pt x="58456" y="77725"/>
                  </a:cubicBezTo>
                  <a:lnTo>
                    <a:pt x="59930" y="76209"/>
                  </a:lnTo>
                  <a:cubicBezTo>
                    <a:pt x="59590" y="76020"/>
                    <a:pt x="59247" y="75826"/>
                    <a:pt x="58942" y="75618"/>
                  </a:cubicBezTo>
                  <a:lnTo>
                    <a:pt x="61115" y="73505"/>
                  </a:lnTo>
                  <a:cubicBezTo>
                    <a:pt x="62023" y="73113"/>
                    <a:pt x="62964" y="72723"/>
                    <a:pt x="63877" y="72346"/>
                  </a:cubicBezTo>
                  <a:lnTo>
                    <a:pt x="65741" y="70611"/>
                  </a:lnTo>
                  <a:lnTo>
                    <a:pt x="66191" y="70566"/>
                  </a:lnTo>
                  <a:close/>
                  <a:moveTo>
                    <a:pt x="86825" y="76904"/>
                  </a:moveTo>
                  <a:lnTo>
                    <a:pt x="86825" y="76904"/>
                  </a:lnTo>
                  <a:cubicBezTo>
                    <a:pt x="84567" y="80807"/>
                    <a:pt x="83820" y="84337"/>
                    <a:pt x="84746" y="87075"/>
                  </a:cubicBezTo>
                  <a:lnTo>
                    <a:pt x="81902" y="88632"/>
                  </a:lnTo>
                  <a:cubicBezTo>
                    <a:pt x="80956" y="85679"/>
                    <a:pt x="81809" y="81879"/>
                    <a:pt x="84274" y="77688"/>
                  </a:cubicBezTo>
                  <a:lnTo>
                    <a:pt x="86825" y="76904"/>
                  </a:lnTo>
                  <a:close/>
                  <a:moveTo>
                    <a:pt x="63389" y="70844"/>
                  </a:moveTo>
                  <a:lnTo>
                    <a:pt x="63389" y="70844"/>
                  </a:lnTo>
                  <a:cubicBezTo>
                    <a:pt x="56994" y="76656"/>
                    <a:pt x="51451" y="82581"/>
                    <a:pt x="47208" y="88289"/>
                  </a:cubicBezTo>
                  <a:cubicBezTo>
                    <a:pt x="47172" y="88338"/>
                    <a:pt x="47137" y="88387"/>
                    <a:pt x="47102" y="88436"/>
                  </a:cubicBezTo>
                  <a:lnTo>
                    <a:pt x="46383" y="88657"/>
                  </a:lnTo>
                  <a:cubicBezTo>
                    <a:pt x="46422" y="88605"/>
                    <a:pt x="46458" y="88555"/>
                    <a:pt x="46496" y="88503"/>
                  </a:cubicBezTo>
                  <a:cubicBezTo>
                    <a:pt x="50792" y="82740"/>
                    <a:pt x="56397" y="76759"/>
                    <a:pt x="62855" y="70897"/>
                  </a:cubicBezTo>
                  <a:lnTo>
                    <a:pt x="63389" y="70844"/>
                  </a:lnTo>
                  <a:close/>
                  <a:moveTo>
                    <a:pt x="62588" y="70923"/>
                  </a:moveTo>
                  <a:lnTo>
                    <a:pt x="62588" y="70923"/>
                  </a:lnTo>
                  <a:cubicBezTo>
                    <a:pt x="56097" y="76811"/>
                    <a:pt x="50460" y="82820"/>
                    <a:pt x="46139" y="88611"/>
                  </a:cubicBezTo>
                  <a:cubicBezTo>
                    <a:pt x="46099" y="88663"/>
                    <a:pt x="46063" y="88716"/>
                    <a:pt x="46024" y="88769"/>
                  </a:cubicBezTo>
                  <a:lnTo>
                    <a:pt x="45731" y="88859"/>
                  </a:lnTo>
                  <a:cubicBezTo>
                    <a:pt x="46870" y="87326"/>
                    <a:pt x="48091" y="85784"/>
                    <a:pt x="49394" y="84232"/>
                  </a:cubicBezTo>
                  <a:cubicBezTo>
                    <a:pt x="53078" y="79845"/>
                    <a:pt x="57502" y="75366"/>
                    <a:pt x="62361" y="70946"/>
                  </a:cubicBezTo>
                  <a:lnTo>
                    <a:pt x="62588" y="70923"/>
                  </a:lnTo>
                  <a:close/>
                  <a:moveTo>
                    <a:pt x="44315" y="82716"/>
                  </a:moveTo>
                  <a:cubicBezTo>
                    <a:pt x="44653" y="82847"/>
                    <a:pt x="45003" y="82974"/>
                    <a:pt x="45372" y="83090"/>
                  </a:cubicBezTo>
                  <a:cubicBezTo>
                    <a:pt x="44645" y="83907"/>
                    <a:pt x="43895" y="84731"/>
                    <a:pt x="43175" y="85553"/>
                  </a:cubicBezTo>
                  <a:lnTo>
                    <a:pt x="41096" y="88017"/>
                  </a:lnTo>
                  <a:cubicBezTo>
                    <a:pt x="40251" y="88450"/>
                    <a:pt x="39404" y="88889"/>
                    <a:pt x="38553" y="89335"/>
                  </a:cubicBezTo>
                  <a:cubicBezTo>
                    <a:pt x="39421" y="88268"/>
                    <a:pt x="40323" y="87197"/>
                    <a:pt x="41237" y="86130"/>
                  </a:cubicBezTo>
                  <a:cubicBezTo>
                    <a:pt x="41387" y="85951"/>
                    <a:pt x="41548" y="85767"/>
                    <a:pt x="41717" y="85582"/>
                  </a:cubicBezTo>
                  <a:lnTo>
                    <a:pt x="43675" y="83407"/>
                  </a:lnTo>
                  <a:cubicBezTo>
                    <a:pt x="43880" y="83179"/>
                    <a:pt x="44096" y="82947"/>
                    <a:pt x="44315" y="82716"/>
                  </a:cubicBezTo>
                  <a:close/>
                  <a:moveTo>
                    <a:pt x="60806" y="71100"/>
                  </a:moveTo>
                  <a:cubicBezTo>
                    <a:pt x="55806" y="75632"/>
                    <a:pt x="51244" y="80230"/>
                    <a:pt x="47434" y="84737"/>
                  </a:cubicBezTo>
                  <a:cubicBezTo>
                    <a:pt x="46086" y="86334"/>
                    <a:pt x="44820" y="87923"/>
                    <a:pt x="43634" y="89506"/>
                  </a:cubicBezTo>
                  <a:lnTo>
                    <a:pt x="42715" y="89789"/>
                  </a:lnTo>
                  <a:cubicBezTo>
                    <a:pt x="43917" y="88188"/>
                    <a:pt x="45205" y="86579"/>
                    <a:pt x="46576" y="84960"/>
                  </a:cubicBezTo>
                  <a:cubicBezTo>
                    <a:pt x="50442" y="80398"/>
                    <a:pt x="55064" y="75748"/>
                    <a:pt x="60126" y="71169"/>
                  </a:cubicBezTo>
                  <a:lnTo>
                    <a:pt x="60806" y="71100"/>
                  </a:lnTo>
                  <a:close/>
                  <a:moveTo>
                    <a:pt x="106313" y="66271"/>
                  </a:moveTo>
                  <a:lnTo>
                    <a:pt x="106313" y="66271"/>
                  </a:lnTo>
                  <a:cubicBezTo>
                    <a:pt x="102022" y="70548"/>
                    <a:pt x="99877" y="74687"/>
                    <a:pt x="100577" y="77537"/>
                  </a:cubicBezTo>
                  <a:cubicBezTo>
                    <a:pt x="101181" y="80187"/>
                    <a:pt x="104190" y="81693"/>
                    <a:pt x="108945" y="81693"/>
                  </a:cubicBezTo>
                  <a:cubicBezTo>
                    <a:pt x="109530" y="81693"/>
                    <a:pt x="110142" y="81670"/>
                    <a:pt x="110778" y="81624"/>
                  </a:cubicBezTo>
                  <a:cubicBezTo>
                    <a:pt x="111079" y="81602"/>
                    <a:pt x="111386" y="81576"/>
                    <a:pt x="111697" y="81545"/>
                  </a:cubicBezTo>
                  <a:lnTo>
                    <a:pt x="111697" y="81545"/>
                  </a:lnTo>
                  <a:cubicBezTo>
                    <a:pt x="111670" y="81975"/>
                    <a:pt x="111675" y="82407"/>
                    <a:pt x="111710" y="82837"/>
                  </a:cubicBezTo>
                  <a:cubicBezTo>
                    <a:pt x="111790" y="83586"/>
                    <a:pt x="112036" y="84254"/>
                    <a:pt x="112361" y="84945"/>
                  </a:cubicBezTo>
                  <a:cubicBezTo>
                    <a:pt x="115564" y="84338"/>
                    <a:pt x="119032" y="83372"/>
                    <a:pt x="122594" y="82108"/>
                  </a:cubicBezTo>
                  <a:lnTo>
                    <a:pt x="122594" y="82108"/>
                  </a:lnTo>
                  <a:lnTo>
                    <a:pt x="121489" y="86268"/>
                  </a:lnTo>
                  <a:cubicBezTo>
                    <a:pt x="113493" y="89096"/>
                    <a:pt x="106383" y="90518"/>
                    <a:pt x="100395" y="90518"/>
                  </a:cubicBezTo>
                  <a:cubicBezTo>
                    <a:pt x="100201" y="90518"/>
                    <a:pt x="100009" y="90516"/>
                    <a:pt x="99818" y="90514"/>
                  </a:cubicBezTo>
                  <a:cubicBezTo>
                    <a:pt x="99715" y="90517"/>
                    <a:pt x="99617" y="90519"/>
                    <a:pt x="99521" y="90519"/>
                  </a:cubicBezTo>
                  <a:cubicBezTo>
                    <a:pt x="99147" y="90519"/>
                    <a:pt x="98819" y="90493"/>
                    <a:pt x="98477" y="90466"/>
                  </a:cubicBezTo>
                  <a:cubicBezTo>
                    <a:pt x="98180" y="90442"/>
                    <a:pt x="97882" y="90420"/>
                    <a:pt x="97567" y="90412"/>
                  </a:cubicBezTo>
                  <a:cubicBezTo>
                    <a:pt x="97316" y="90371"/>
                    <a:pt x="97055" y="90340"/>
                    <a:pt x="96794" y="90308"/>
                  </a:cubicBezTo>
                  <a:cubicBezTo>
                    <a:pt x="96369" y="90258"/>
                    <a:pt x="95970" y="90210"/>
                    <a:pt x="95627" y="90122"/>
                  </a:cubicBezTo>
                  <a:cubicBezTo>
                    <a:pt x="94592" y="89919"/>
                    <a:pt x="93307" y="89628"/>
                    <a:pt x="92313" y="89116"/>
                  </a:cubicBezTo>
                  <a:cubicBezTo>
                    <a:pt x="91426" y="88676"/>
                    <a:pt x="90520" y="88197"/>
                    <a:pt x="89907" y="87543"/>
                  </a:cubicBezTo>
                  <a:cubicBezTo>
                    <a:pt x="89267" y="86892"/>
                    <a:pt x="88766" y="86184"/>
                    <a:pt x="88413" y="85438"/>
                  </a:cubicBezTo>
                  <a:cubicBezTo>
                    <a:pt x="87337" y="82751"/>
                    <a:pt x="88030" y="79213"/>
                    <a:pt x="90284" y="75487"/>
                  </a:cubicBezTo>
                  <a:lnTo>
                    <a:pt x="90288" y="75481"/>
                  </a:lnTo>
                  <a:cubicBezTo>
                    <a:pt x="91786" y="73021"/>
                    <a:pt x="93732" y="70596"/>
                    <a:pt x="96212" y="68083"/>
                  </a:cubicBezTo>
                  <a:lnTo>
                    <a:pt x="104570" y="67006"/>
                  </a:lnTo>
                  <a:lnTo>
                    <a:pt x="104907" y="66637"/>
                  </a:lnTo>
                  <a:lnTo>
                    <a:pt x="105297" y="66593"/>
                  </a:lnTo>
                  <a:lnTo>
                    <a:pt x="105522" y="66355"/>
                  </a:lnTo>
                  <a:lnTo>
                    <a:pt x="106313" y="66271"/>
                  </a:lnTo>
                  <a:close/>
                  <a:moveTo>
                    <a:pt x="82983" y="78085"/>
                  </a:moveTo>
                  <a:cubicBezTo>
                    <a:pt x="80411" y="82422"/>
                    <a:pt x="79502" y="86358"/>
                    <a:pt x="80458" y="89423"/>
                  </a:cubicBezTo>
                  <a:lnTo>
                    <a:pt x="77355" y="91121"/>
                  </a:lnTo>
                  <a:cubicBezTo>
                    <a:pt x="77335" y="91015"/>
                    <a:pt x="77316" y="90907"/>
                    <a:pt x="77291" y="90803"/>
                  </a:cubicBezTo>
                  <a:lnTo>
                    <a:pt x="77003" y="89434"/>
                  </a:lnTo>
                  <a:lnTo>
                    <a:pt x="77021" y="87936"/>
                  </a:lnTo>
                  <a:lnTo>
                    <a:pt x="77033" y="87194"/>
                  </a:lnTo>
                  <a:cubicBezTo>
                    <a:pt x="77073" y="86931"/>
                    <a:pt x="77140" y="86657"/>
                    <a:pt x="77193" y="86391"/>
                  </a:cubicBezTo>
                  <a:lnTo>
                    <a:pt x="77518" y="84796"/>
                  </a:lnTo>
                  <a:lnTo>
                    <a:pt x="78137" y="83104"/>
                  </a:lnTo>
                  <a:lnTo>
                    <a:pt x="78443" y="82267"/>
                  </a:lnTo>
                  <a:lnTo>
                    <a:pt x="78893" y="81382"/>
                  </a:lnTo>
                  <a:lnTo>
                    <a:pt x="79786" y="79630"/>
                  </a:lnTo>
                  <a:lnTo>
                    <a:pt x="80232" y="78932"/>
                  </a:lnTo>
                  <a:lnTo>
                    <a:pt x="82628" y="78195"/>
                  </a:lnTo>
                  <a:lnTo>
                    <a:pt x="82983" y="78085"/>
                  </a:lnTo>
                  <a:close/>
                  <a:moveTo>
                    <a:pt x="59181" y="71261"/>
                  </a:moveTo>
                  <a:lnTo>
                    <a:pt x="59181" y="71261"/>
                  </a:lnTo>
                  <a:cubicBezTo>
                    <a:pt x="54034" y="75910"/>
                    <a:pt x="49326" y="80632"/>
                    <a:pt x="45383" y="85267"/>
                  </a:cubicBezTo>
                  <a:cubicBezTo>
                    <a:pt x="43985" y="86913"/>
                    <a:pt x="42669" y="88552"/>
                    <a:pt x="41437" y="90183"/>
                  </a:cubicBezTo>
                  <a:lnTo>
                    <a:pt x="36742" y="91631"/>
                  </a:lnTo>
                  <a:cubicBezTo>
                    <a:pt x="37056" y="91219"/>
                    <a:pt x="37379" y="90804"/>
                    <a:pt x="37708" y="90389"/>
                  </a:cubicBezTo>
                  <a:cubicBezTo>
                    <a:pt x="39140" y="89630"/>
                    <a:pt x="40559" y="88890"/>
                    <a:pt x="41964" y="88166"/>
                  </a:cubicBezTo>
                  <a:cubicBezTo>
                    <a:pt x="42741" y="87195"/>
                    <a:pt x="43599" y="86208"/>
                    <a:pt x="44405" y="85239"/>
                  </a:cubicBezTo>
                  <a:cubicBezTo>
                    <a:pt x="45262" y="84261"/>
                    <a:pt x="46142" y="83283"/>
                    <a:pt x="47009" y="82314"/>
                  </a:cubicBezTo>
                  <a:cubicBezTo>
                    <a:pt x="46422" y="82115"/>
                    <a:pt x="45857" y="81899"/>
                    <a:pt x="45312" y="81668"/>
                  </a:cubicBezTo>
                  <a:cubicBezTo>
                    <a:pt x="45449" y="81523"/>
                    <a:pt x="45586" y="81380"/>
                    <a:pt x="45720" y="81238"/>
                  </a:cubicBezTo>
                  <a:lnTo>
                    <a:pt x="46221" y="80709"/>
                  </a:lnTo>
                  <a:cubicBezTo>
                    <a:pt x="48037" y="78840"/>
                    <a:pt x="49936" y="76972"/>
                    <a:pt x="51921" y="75104"/>
                  </a:cubicBezTo>
                  <a:cubicBezTo>
                    <a:pt x="53230" y="74551"/>
                    <a:pt x="54531" y="74014"/>
                    <a:pt x="55845" y="73489"/>
                  </a:cubicBezTo>
                  <a:lnTo>
                    <a:pt x="58170" y="71362"/>
                  </a:lnTo>
                  <a:lnTo>
                    <a:pt x="59181" y="71261"/>
                  </a:lnTo>
                  <a:close/>
                  <a:moveTo>
                    <a:pt x="172292" y="60051"/>
                  </a:moveTo>
                  <a:lnTo>
                    <a:pt x="170964" y="61528"/>
                  </a:lnTo>
                  <a:lnTo>
                    <a:pt x="169959" y="62649"/>
                  </a:lnTo>
                  <a:cubicBezTo>
                    <a:pt x="169609" y="63025"/>
                    <a:pt x="169191" y="63403"/>
                    <a:pt x="168810" y="63781"/>
                  </a:cubicBezTo>
                  <a:lnTo>
                    <a:pt x="166459" y="66067"/>
                  </a:lnTo>
                  <a:cubicBezTo>
                    <a:pt x="165645" y="66831"/>
                    <a:pt x="164709" y="67590"/>
                    <a:pt x="163837" y="68357"/>
                  </a:cubicBezTo>
                  <a:cubicBezTo>
                    <a:pt x="162132" y="69908"/>
                    <a:pt x="160069" y="71409"/>
                    <a:pt x="158123" y="72940"/>
                  </a:cubicBezTo>
                  <a:cubicBezTo>
                    <a:pt x="157140" y="73708"/>
                    <a:pt x="156020" y="74435"/>
                    <a:pt x="154973" y="75187"/>
                  </a:cubicBezTo>
                  <a:cubicBezTo>
                    <a:pt x="153897" y="75931"/>
                    <a:pt x="152870" y="76701"/>
                    <a:pt x="151710" y="77408"/>
                  </a:cubicBezTo>
                  <a:lnTo>
                    <a:pt x="148308" y="79578"/>
                  </a:lnTo>
                  <a:cubicBezTo>
                    <a:pt x="147175" y="80307"/>
                    <a:pt x="145950" y="80965"/>
                    <a:pt x="144775" y="81664"/>
                  </a:cubicBezTo>
                  <a:cubicBezTo>
                    <a:pt x="142429" y="83085"/>
                    <a:pt x="139940" y="84327"/>
                    <a:pt x="137497" y="85632"/>
                  </a:cubicBezTo>
                  <a:cubicBezTo>
                    <a:pt x="132953" y="87876"/>
                    <a:pt x="128332" y="90026"/>
                    <a:pt x="123759" y="91754"/>
                  </a:cubicBezTo>
                  <a:lnTo>
                    <a:pt x="124506" y="86039"/>
                  </a:lnTo>
                  <a:lnTo>
                    <a:pt x="124598" y="86002"/>
                  </a:lnTo>
                  <a:cubicBezTo>
                    <a:pt x="124933" y="85866"/>
                    <a:pt x="125272" y="85737"/>
                    <a:pt x="125611" y="85607"/>
                  </a:cubicBezTo>
                  <a:lnTo>
                    <a:pt x="126146" y="85398"/>
                  </a:lnTo>
                  <a:cubicBezTo>
                    <a:pt x="126559" y="85209"/>
                    <a:pt x="126973" y="85042"/>
                    <a:pt x="127385" y="84873"/>
                  </a:cubicBezTo>
                  <a:cubicBezTo>
                    <a:pt x="127947" y="84645"/>
                    <a:pt x="128528" y="84408"/>
                    <a:pt x="129132" y="84118"/>
                  </a:cubicBezTo>
                  <a:cubicBezTo>
                    <a:pt x="130619" y="83499"/>
                    <a:pt x="132198" y="82730"/>
                    <a:pt x="133725" y="81986"/>
                  </a:cubicBezTo>
                  <a:cubicBezTo>
                    <a:pt x="134160" y="81775"/>
                    <a:pt x="134595" y="81563"/>
                    <a:pt x="135030" y="81354"/>
                  </a:cubicBezTo>
                  <a:cubicBezTo>
                    <a:pt x="139602" y="79006"/>
                    <a:pt x="143336" y="76865"/>
                    <a:pt x="146491" y="74789"/>
                  </a:cubicBezTo>
                  <a:cubicBezTo>
                    <a:pt x="147985" y="73855"/>
                    <a:pt x="149397" y="72851"/>
                    <a:pt x="150758" y="71885"/>
                  </a:cubicBezTo>
                  <a:lnTo>
                    <a:pt x="151575" y="71305"/>
                  </a:lnTo>
                  <a:cubicBezTo>
                    <a:pt x="151960" y="71004"/>
                    <a:pt x="152278" y="70771"/>
                    <a:pt x="152595" y="70537"/>
                  </a:cubicBezTo>
                  <a:cubicBezTo>
                    <a:pt x="153066" y="70189"/>
                    <a:pt x="153553" y="69831"/>
                    <a:pt x="154004" y="69450"/>
                  </a:cubicBezTo>
                  <a:cubicBezTo>
                    <a:pt x="154135" y="69344"/>
                    <a:pt x="154303" y="69216"/>
                    <a:pt x="154470" y="69088"/>
                  </a:cubicBezTo>
                  <a:cubicBezTo>
                    <a:pt x="154688" y="68921"/>
                    <a:pt x="154905" y="68755"/>
                    <a:pt x="155110" y="68587"/>
                  </a:cubicBezTo>
                  <a:cubicBezTo>
                    <a:pt x="155472" y="68276"/>
                    <a:pt x="155813" y="67991"/>
                    <a:pt x="156163" y="67707"/>
                  </a:cubicBezTo>
                  <a:cubicBezTo>
                    <a:pt x="156523" y="67432"/>
                    <a:pt x="156850" y="67138"/>
                    <a:pt x="157167" y="66852"/>
                  </a:cubicBezTo>
                  <a:lnTo>
                    <a:pt x="158262" y="65904"/>
                  </a:lnTo>
                  <a:cubicBezTo>
                    <a:pt x="158619" y="65560"/>
                    <a:pt x="158925" y="65274"/>
                    <a:pt x="159239" y="64988"/>
                  </a:cubicBezTo>
                  <a:lnTo>
                    <a:pt x="159726" y="64553"/>
                  </a:lnTo>
                  <a:lnTo>
                    <a:pt x="160227" y="64046"/>
                  </a:lnTo>
                  <a:cubicBezTo>
                    <a:pt x="160505" y="63767"/>
                    <a:pt x="160801" y="63480"/>
                    <a:pt x="161108" y="63194"/>
                  </a:cubicBezTo>
                  <a:lnTo>
                    <a:pt x="162003" y="62245"/>
                  </a:lnTo>
                  <a:cubicBezTo>
                    <a:pt x="162363" y="61902"/>
                    <a:pt x="162689" y="61525"/>
                    <a:pt x="163005" y="61161"/>
                  </a:cubicBezTo>
                  <a:cubicBezTo>
                    <a:pt x="163065" y="61093"/>
                    <a:pt x="163123" y="61023"/>
                    <a:pt x="163184" y="60955"/>
                  </a:cubicBezTo>
                  <a:lnTo>
                    <a:pt x="163737" y="60900"/>
                  </a:lnTo>
                  <a:lnTo>
                    <a:pt x="163737" y="60900"/>
                  </a:lnTo>
                  <a:cubicBezTo>
                    <a:pt x="159886" y="65231"/>
                    <a:pt x="154543" y="69708"/>
                    <a:pt x="148334" y="73927"/>
                  </a:cubicBezTo>
                  <a:cubicBezTo>
                    <a:pt x="141531" y="78501"/>
                    <a:pt x="133728" y="82585"/>
                    <a:pt x="126001" y="85774"/>
                  </a:cubicBezTo>
                  <a:lnTo>
                    <a:pt x="125947" y="86615"/>
                  </a:lnTo>
                  <a:cubicBezTo>
                    <a:pt x="133974" y="83307"/>
                    <a:pt x="142078" y="79066"/>
                    <a:pt x="149141" y="74310"/>
                  </a:cubicBezTo>
                  <a:cubicBezTo>
                    <a:pt x="155596" y="69922"/>
                    <a:pt x="161142" y="65261"/>
                    <a:pt x="165121" y="60762"/>
                  </a:cubicBezTo>
                  <a:lnTo>
                    <a:pt x="167872" y="60490"/>
                  </a:lnTo>
                  <a:lnTo>
                    <a:pt x="167872" y="60490"/>
                  </a:lnTo>
                  <a:cubicBezTo>
                    <a:pt x="163641" y="65319"/>
                    <a:pt x="157693" y="70346"/>
                    <a:pt x="150749" y="75073"/>
                  </a:cubicBezTo>
                  <a:cubicBezTo>
                    <a:pt x="143166" y="80189"/>
                    <a:pt x="134466" y="84749"/>
                    <a:pt x="125839" y="88293"/>
                  </a:cubicBezTo>
                  <a:lnTo>
                    <a:pt x="125785" y="89154"/>
                  </a:lnTo>
                  <a:cubicBezTo>
                    <a:pt x="134719" y="85489"/>
                    <a:pt x="143725" y="80766"/>
                    <a:pt x="151574" y="75465"/>
                  </a:cubicBezTo>
                  <a:cubicBezTo>
                    <a:pt x="158769" y="70563"/>
                    <a:pt x="164922" y="65348"/>
                    <a:pt x="169278" y="60350"/>
                  </a:cubicBezTo>
                  <a:lnTo>
                    <a:pt x="172292" y="60051"/>
                  </a:lnTo>
                  <a:close/>
                  <a:moveTo>
                    <a:pt x="36612" y="90972"/>
                  </a:moveTo>
                  <a:lnTo>
                    <a:pt x="36612" y="90972"/>
                  </a:lnTo>
                  <a:cubicBezTo>
                    <a:pt x="36365" y="91280"/>
                    <a:pt x="36121" y="91589"/>
                    <a:pt x="35887" y="91894"/>
                  </a:cubicBezTo>
                  <a:lnTo>
                    <a:pt x="33887" y="92511"/>
                  </a:lnTo>
                  <a:lnTo>
                    <a:pt x="33984" y="92383"/>
                  </a:lnTo>
                  <a:cubicBezTo>
                    <a:pt x="34865" y="91905"/>
                    <a:pt x="35741" y="91435"/>
                    <a:pt x="36612" y="90972"/>
                  </a:cubicBezTo>
                  <a:close/>
                  <a:moveTo>
                    <a:pt x="73513" y="80998"/>
                  </a:moveTo>
                  <a:lnTo>
                    <a:pt x="73513" y="80998"/>
                  </a:lnTo>
                  <a:cubicBezTo>
                    <a:pt x="73363" y="81229"/>
                    <a:pt x="73217" y="81458"/>
                    <a:pt x="73074" y="81688"/>
                  </a:cubicBezTo>
                  <a:cubicBezTo>
                    <a:pt x="71304" y="84737"/>
                    <a:pt x="70047" y="87682"/>
                    <a:pt x="69593" y="90338"/>
                  </a:cubicBezTo>
                  <a:lnTo>
                    <a:pt x="61188" y="94160"/>
                  </a:lnTo>
                  <a:cubicBezTo>
                    <a:pt x="61890" y="90843"/>
                    <a:pt x="63534" y="87176"/>
                    <a:pt x="66074" y="83286"/>
                  </a:cubicBezTo>
                  <a:lnTo>
                    <a:pt x="73513" y="80998"/>
                  </a:lnTo>
                  <a:close/>
                  <a:moveTo>
                    <a:pt x="40455" y="86330"/>
                  </a:moveTo>
                  <a:lnTo>
                    <a:pt x="40455" y="86330"/>
                  </a:lnTo>
                  <a:cubicBezTo>
                    <a:pt x="39629" y="87313"/>
                    <a:pt x="38741" y="88319"/>
                    <a:pt x="37943" y="89305"/>
                  </a:cubicBezTo>
                  <a:cubicBezTo>
                    <a:pt x="37788" y="89504"/>
                    <a:pt x="37629" y="89703"/>
                    <a:pt x="37469" y="89903"/>
                  </a:cubicBezTo>
                  <a:cubicBezTo>
                    <a:pt x="36037" y="90658"/>
                    <a:pt x="34591" y="91430"/>
                    <a:pt x="33132" y="92219"/>
                  </a:cubicBezTo>
                  <a:cubicBezTo>
                    <a:pt x="32950" y="92450"/>
                    <a:pt x="32770" y="92680"/>
                    <a:pt x="32592" y="92909"/>
                  </a:cubicBezTo>
                  <a:lnTo>
                    <a:pt x="26437" y="94808"/>
                  </a:lnTo>
                  <a:cubicBezTo>
                    <a:pt x="27205" y="93835"/>
                    <a:pt x="28053" y="92843"/>
                    <a:pt x="28839" y="91874"/>
                  </a:cubicBezTo>
                  <a:cubicBezTo>
                    <a:pt x="29755" y="90777"/>
                    <a:pt x="30761" y="89661"/>
                    <a:pt x="31709" y="88567"/>
                  </a:cubicBezTo>
                  <a:lnTo>
                    <a:pt x="33014" y="88234"/>
                  </a:lnTo>
                  <a:lnTo>
                    <a:pt x="40455" y="86330"/>
                  </a:lnTo>
                  <a:close/>
                  <a:moveTo>
                    <a:pt x="34772" y="93388"/>
                  </a:moveTo>
                  <a:lnTo>
                    <a:pt x="34772" y="93388"/>
                  </a:lnTo>
                  <a:cubicBezTo>
                    <a:pt x="33882" y="94595"/>
                    <a:pt x="33029" y="95800"/>
                    <a:pt x="32224" y="96996"/>
                  </a:cubicBezTo>
                  <a:cubicBezTo>
                    <a:pt x="31705" y="96970"/>
                    <a:pt x="31190" y="96940"/>
                    <a:pt x="30683" y="96901"/>
                  </a:cubicBezTo>
                  <a:cubicBezTo>
                    <a:pt x="31318" y="95957"/>
                    <a:pt x="32025" y="94993"/>
                    <a:pt x="32744" y="94031"/>
                  </a:cubicBezTo>
                  <a:lnTo>
                    <a:pt x="34772" y="93388"/>
                  </a:lnTo>
                  <a:close/>
                  <a:moveTo>
                    <a:pt x="65169" y="83564"/>
                  </a:moveTo>
                  <a:lnTo>
                    <a:pt x="65169" y="83564"/>
                  </a:lnTo>
                  <a:cubicBezTo>
                    <a:pt x="62575" y="87520"/>
                    <a:pt x="60889" y="91251"/>
                    <a:pt x="60160" y="94628"/>
                  </a:cubicBezTo>
                  <a:lnTo>
                    <a:pt x="53468" y="97671"/>
                  </a:lnTo>
                  <a:cubicBezTo>
                    <a:pt x="54313" y="94170"/>
                    <a:pt x="56143" y="90333"/>
                    <a:pt x="58642" y="86375"/>
                  </a:cubicBezTo>
                  <a:cubicBezTo>
                    <a:pt x="58865" y="86038"/>
                    <a:pt x="59095" y="85699"/>
                    <a:pt x="59329" y="85361"/>
                  </a:cubicBezTo>
                  <a:lnTo>
                    <a:pt x="65169" y="83564"/>
                  </a:lnTo>
                  <a:close/>
                  <a:moveTo>
                    <a:pt x="86978" y="86608"/>
                  </a:moveTo>
                  <a:cubicBezTo>
                    <a:pt x="87324" y="87275"/>
                    <a:pt x="87785" y="87910"/>
                    <a:pt x="88351" y="88500"/>
                  </a:cubicBezTo>
                  <a:cubicBezTo>
                    <a:pt x="88991" y="89194"/>
                    <a:pt x="89921" y="89697"/>
                    <a:pt x="90828" y="90157"/>
                  </a:cubicBezTo>
                  <a:cubicBezTo>
                    <a:pt x="91870" y="90702"/>
                    <a:pt x="93203" y="91012"/>
                    <a:pt x="94255" y="91222"/>
                  </a:cubicBezTo>
                  <a:cubicBezTo>
                    <a:pt x="94625" y="91320"/>
                    <a:pt x="95070" y="91375"/>
                    <a:pt x="95501" y="91428"/>
                  </a:cubicBezTo>
                  <a:cubicBezTo>
                    <a:pt x="95759" y="91460"/>
                    <a:pt x="96019" y="91492"/>
                    <a:pt x="96267" y="91535"/>
                  </a:cubicBezTo>
                  <a:lnTo>
                    <a:pt x="96342" y="91542"/>
                  </a:lnTo>
                  <a:cubicBezTo>
                    <a:pt x="96647" y="91549"/>
                    <a:pt x="96935" y="91572"/>
                    <a:pt x="97220" y="91596"/>
                  </a:cubicBezTo>
                  <a:cubicBezTo>
                    <a:pt x="97582" y="91627"/>
                    <a:pt x="97954" y="91657"/>
                    <a:pt x="98372" y="91657"/>
                  </a:cubicBezTo>
                  <a:cubicBezTo>
                    <a:pt x="98470" y="91657"/>
                    <a:pt x="98571" y="91656"/>
                    <a:pt x="98676" y="91652"/>
                  </a:cubicBezTo>
                  <a:cubicBezTo>
                    <a:pt x="98901" y="91656"/>
                    <a:pt x="99128" y="91658"/>
                    <a:pt x="99357" y="91658"/>
                  </a:cubicBezTo>
                  <a:cubicBezTo>
                    <a:pt x="105540" y="91658"/>
                    <a:pt x="112915" y="90189"/>
                    <a:pt x="121226" y="87255"/>
                  </a:cubicBezTo>
                  <a:lnTo>
                    <a:pt x="121226" y="87255"/>
                  </a:lnTo>
                  <a:lnTo>
                    <a:pt x="119630" y="93269"/>
                  </a:lnTo>
                  <a:cubicBezTo>
                    <a:pt x="115095" y="94805"/>
                    <a:pt x="110617" y="96171"/>
                    <a:pt x="106500" y="96976"/>
                  </a:cubicBezTo>
                  <a:cubicBezTo>
                    <a:pt x="104228" y="97527"/>
                    <a:pt x="102189" y="97764"/>
                    <a:pt x="100099" y="98090"/>
                  </a:cubicBezTo>
                  <a:lnTo>
                    <a:pt x="99323" y="98208"/>
                  </a:lnTo>
                  <a:lnTo>
                    <a:pt x="98599" y="98264"/>
                  </a:lnTo>
                  <a:lnTo>
                    <a:pt x="97157" y="98373"/>
                  </a:lnTo>
                  <a:cubicBezTo>
                    <a:pt x="96233" y="98426"/>
                    <a:pt x="95244" y="98553"/>
                    <a:pt x="94378" y="98553"/>
                  </a:cubicBezTo>
                  <a:cubicBezTo>
                    <a:pt x="94364" y="98553"/>
                    <a:pt x="94350" y="98553"/>
                    <a:pt x="94336" y="98553"/>
                  </a:cubicBezTo>
                  <a:lnTo>
                    <a:pt x="91747" y="98522"/>
                  </a:lnTo>
                  <a:cubicBezTo>
                    <a:pt x="91326" y="98511"/>
                    <a:pt x="90874" y="98529"/>
                    <a:pt x="90482" y="98494"/>
                  </a:cubicBezTo>
                  <a:lnTo>
                    <a:pt x="89340" y="98356"/>
                  </a:lnTo>
                  <a:lnTo>
                    <a:pt x="87077" y="98088"/>
                  </a:lnTo>
                  <a:lnTo>
                    <a:pt x="85126" y="97588"/>
                  </a:lnTo>
                  <a:lnTo>
                    <a:pt x="84159" y="97343"/>
                  </a:lnTo>
                  <a:cubicBezTo>
                    <a:pt x="83869" y="97237"/>
                    <a:pt x="83614" y="97107"/>
                    <a:pt x="83340" y="96991"/>
                  </a:cubicBezTo>
                  <a:lnTo>
                    <a:pt x="81733" y="96286"/>
                  </a:lnTo>
                  <a:cubicBezTo>
                    <a:pt x="81274" y="96003"/>
                    <a:pt x="80871" y="95684"/>
                    <a:pt x="80440" y="95388"/>
                  </a:cubicBezTo>
                  <a:lnTo>
                    <a:pt x="79805" y="94942"/>
                  </a:lnTo>
                  <a:cubicBezTo>
                    <a:pt x="79612" y="94783"/>
                    <a:pt x="79481" y="94584"/>
                    <a:pt x="79316" y="94408"/>
                  </a:cubicBezTo>
                  <a:lnTo>
                    <a:pt x="78379" y="93334"/>
                  </a:lnTo>
                  <a:cubicBezTo>
                    <a:pt x="78141" y="92938"/>
                    <a:pt x="77963" y="92508"/>
                    <a:pt x="77752" y="92102"/>
                  </a:cubicBezTo>
                  <a:lnTo>
                    <a:pt x="77579" y="91754"/>
                  </a:lnTo>
                  <a:lnTo>
                    <a:pt x="80685" y="90053"/>
                  </a:lnTo>
                  <a:cubicBezTo>
                    <a:pt x="81085" y="91019"/>
                    <a:pt x="81685" y="91887"/>
                    <a:pt x="82498" y="92640"/>
                  </a:cubicBezTo>
                  <a:cubicBezTo>
                    <a:pt x="82738" y="92993"/>
                    <a:pt x="83201" y="93204"/>
                    <a:pt x="83568" y="93480"/>
                  </a:cubicBezTo>
                  <a:cubicBezTo>
                    <a:pt x="83973" y="93734"/>
                    <a:pt x="84308" y="94038"/>
                    <a:pt x="84766" y="94258"/>
                  </a:cubicBezTo>
                  <a:lnTo>
                    <a:pt x="86225" y="94873"/>
                  </a:lnTo>
                  <a:cubicBezTo>
                    <a:pt x="86474" y="94974"/>
                    <a:pt x="86703" y="95091"/>
                    <a:pt x="86967" y="95182"/>
                  </a:cubicBezTo>
                  <a:lnTo>
                    <a:pt x="87843" y="95391"/>
                  </a:lnTo>
                  <a:lnTo>
                    <a:pt x="89601" y="95826"/>
                  </a:lnTo>
                  <a:cubicBezTo>
                    <a:pt x="90242" y="95931"/>
                    <a:pt x="90951" y="95980"/>
                    <a:pt x="91623" y="96063"/>
                  </a:cubicBezTo>
                  <a:cubicBezTo>
                    <a:pt x="92918" y="96285"/>
                    <a:pt x="94540" y="96218"/>
                    <a:pt x="96076" y="96241"/>
                  </a:cubicBezTo>
                  <a:cubicBezTo>
                    <a:pt x="96195" y="96248"/>
                    <a:pt x="96318" y="96251"/>
                    <a:pt x="96444" y="96251"/>
                  </a:cubicBezTo>
                  <a:cubicBezTo>
                    <a:pt x="97104" y="96251"/>
                    <a:pt x="97841" y="96170"/>
                    <a:pt x="98558" y="96114"/>
                  </a:cubicBezTo>
                  <a:lnTo>
                    <a:pt x="101138" y="95910"/>
                  </a:lnTo>
                  <a:lnTo>
                    <a:pt x="103924" y="95483"/>
                  </a:lnTo>
                  <a:cubicBezTo>
                    <a:pt x="104862" y="95334"/>
                    <a:pt x="105772" y="95230"/>
                    <a:pt x="106787" y="94977"/>
                  </a:cubicBezTo>
                  <a:lnTo>
                    <a:pt x="109772" y="94328"/>
                  </a:lnTo>
                  <a:lnTo>
                    <a:pt x="110520" y="94167"/>
                  </a:lnTo>
                  <a:lnTo>
                    <a:pt x="111302" y="93951"/>
                  </a:lnTo>
                  <a:lnTo>
                    <a:pt x="112868" y="93518"/>
                  </a:lnTo>
                  <a:cubicBezTo>
                    <a:pt x="113921" y="93215"/>
                    <a:pt x="114948" y="92976"/>
                    <a:pt x="116025" y="92624"/>
                  </a:cubicBezTo>
                  <a:lnTo>
                    <a:pt x="119271" y="91554"/>
                  </a:lnTo>
                  <a:lnTo>
                    <a:pt x="119549" y="90614"/>
                  </a:lnTo>
                  <a:lnTo>
                    <a:pt x="116412" y="91649"/>
                  </a:lnTo>
                  <a:cubicBezTo>
                    <a:pt x="115372" y="91991"/>
                    <a:pt x="114380" y="92221"/>
                    <a:pt x="113364" y="92515"/>
                  </a:cubicBezTo>
                  <a:lnTo>
                    <a:pt x="111849" y="92937"/>
                  </a:lnTo>
                  <a:lnTo>
                    <a:pt x="111094" y="93146"/>
                  </a:lnTo>
                  <a:lnTo>
                    <a:pt x="110371" y="93302"/>
                  </a:lnTo>
                  <a:lnTo>
                    <a:pt x="107486" y="93934"/>
                  </a:lnTo>
                  <a:cubicBezTo>
                    <a:pt x="106503" y="94180"/>
                    <a:pt x="105624" y="94280"/>
                    <a:pt x="104716" y="94426"/>
                  </a:cubicBezTo>
                  <a:lnTo>
                    <a:pt x="102018" y="94846"/>
                  </a:lnTo>
                  <a:lnTo>
                    <a:pt x="99519" y="95046"/>
                  </a:lnTo>
                  <a:cubicBezTo>
                    <a:pt x="98821" y="95103"/>
                    <a:pt x="98101" y="95184"/>
                    <a:pt x="97459" y="95184"/>
                  </a:cubicBezTo>
                  <a:cubicBezTo>
                    <a:pt x="97341" y="95184"/>
                    <a:pt x="97225" y="95182"/>
                    <a:pt x="97113" y="95175"/>
                  </a:cubicBezTo>
                  <a:cubicBezTo>
                    <a:pt x="96874" y="95172"/>
                    <a:pt x="96633" y="95171"/>
                    <a:pt x="96392" y="95171"/>
                  </a:cubicBezTo>
                  <a:cubicBezTo>
                    <a:pt x="96137" y="95171"/>
                    <a:pt x="95881" y="95172"/>
                    <a:pt x="95627" y="95172"/>
                  </a:cubicBezTo>
                  <a:cubicBezTo>
                    <a:pt x="94621" y="95172"/>
                    <a:pt x="93636" y="95158"/>
                    <a:pt x="92794" y="95015"/>
                  </a:cubicBezTo>
                  <a:cubicBezTo>
                    <a:pt x="92142" y="94936"/>
                    <a:pt x="91453" y="94892"/>
                    <a:pt x="90829" y="94793"/>
                  </a:cubicBezTo>
                  <a:lnTo>
                    <a:pt x="89122" y="94379"/>
                  </a:lnTo>
                  <a:lnTo>
                    <a:pt x="88268" y="94180"/>
                  </a:lnTo>
                  <a:cubicBezTo>
                    <a:pt x="88012" y="94093"/>
                    <a:pt x="87790" y="93981"/>
                    <a:pt x="87549" y="93884"/>
                  </a:cubicBezTo>
                  <a:lnTo>
                    <a:pt x="86126" y="93296"/>
                  </a:lnTo>
                  <a:cubicBezTo>
                    <a:pt x="85680" y="93085"/>
                    <a:pt x="85354" y="92790"/>
                    <a:pt x="84959" y="92548"/>
                  </a:cubicBezTo>
                  <a:cubicBezTo>
                    <a:pt x="84601" y="92283"/>
                    <a:pt x="84146" y="92083"/>
                    <a:pt x="83913" y="91741"/>
                  </a:cubicBezTo>
                  <a:cubicBezTo>
                    <a:pt x="83121" y="91019"/>
                    <a:pt x="82532" y="90186"/>
                    <a:pt x="82136" y="89259"/>
                  </a:cubicBezTo>
                  <a:lnTo>
                    <a:pt x="84991" y="87696"/>
                  </a:lnTo>
                  <a:cubicBezTo>
                    <a:pt x="85377" y="88547"/>
                    <a:pt x="85942" y="89313"/>
                    <a:pt x="86693" y="89974"/>
                  </a:cubicBezTo>
                  <a:cubicBezTo>
                    <a:pt x="86913" y="90292"/>
                    <a:pt x="87351" y="90471"/>
                    <a:pt x="87691" y="90717"/>
                  </a:cubicBezTo>
                  <a:cubicBezTo>
                    <a:pt x="88068" y="90938"/>
                    <a:pt x="88372" y="91213"/>
                    <a:pt x="88797" y="91405"/>
                  </a:cubicBezTo>
                  <a:lnTo>
                    <a:pt x="90145" y="91941"/>
                  </a:lnTo>
                  <a:cubicBezTo>
                    <a:pt x="90373" y="92030"/>
                    <a:pt x="90582" y="92134"/>
                    <a:pt x="90823" y="92214"/>
                  </a:cubicBezTo>
                  <a:lnTo>
                    <a:pt x="91631" y="92391"/>
                  </a:lnTo>
                  <a:lnTo>
                    <a:pt x="93236" y="92768"/>
                  </a:lnTo>
                  <a:cubicBezTo>
                    <a:pt x="93823" y="92856"/>
                    <a:pt x="94476" y="92890"/>
                    <a:pt x="95088" y="92962"/>
                  </a:cubicBezTo>
                  <a:cubicBezTo>
                    <a:pt x="95762" y="93074"/>
                    <a:pt x="96540" y="93094"/>
                    <a:pt x="97344" y="93094"/>
                  </a:cubicBezTo>
                  <a:cubicBezTo>
                    <a:pt x="97810" y="93094"/>
                    <a:pt x="98285" y="93087"/>
                    <a:pt x="98754" y="93087"/>
                  </a:cubicBezTo>
                  <a:cubicBezTo>
                    <a:pt x="98884" y="93087"/>
                    <a:pt x="99014" y="93088"/>
                    <a:pt x="99143" y="93089"/>
                  </a:cubicBezTo>
                  <a:cubicBezTo>
                    <a:pt x="99242" y="93095"/>
                    <a:pt x="99343" y="93097"/>
                    <a:pt x="99446" y="93097"/>
                  </a:cubicBezTo>
                  <a:cubicBezTo>
                    <a:pt x="100052" y="93097"/>
                    <a:pt x="100738" y="93014"/>
                    <a:pt x="101401" y="92958"/>
                  </a:cubicBezTo>
                  <a:lnTo>
                    <a:pt x="103739" y="92763"/>
                  </a:lnTo>
                  <a:lnTo>
                    <a:pt x="106263" y="92361"/>
                  </a:lnTo>
                  <a:cubicBezTo>
                    <a:pt x="107111" y="92223"/>
                    <a:pt x="107930" y="92130"/>
                    <a:pt x="108848" y="91895"/>
                  </a:cubicBezTo>
                  <a:lnTo>
                    <a:pt x="111540" y="91299"/>
                  </a:lnTo>
                  <a:lnTo>
                    <a:pt x="112213" y="91154"/>
                  </a:lnTo>
                  <a:lnTo>
                    <a:pt x="112917" y="90956"/>
                  </a:lnTo>
                  <a:lnTo>
                    <a:pt x="114328" y="90560"/>
                  </a:lnTo>
                  <a:cubicBezTo>
                    <a:pt x="115276" y="90283"/>
                    <a:pt x="116199" y="90071"/>
                    <a:pt x="117168" y="89750"/>
                  </a:cubicBezTo>
                  <a:lnTo>
                    <a:pt x="120090" y="88780"/>
                  </a:lnTo>
                  <a:lnTo>
                    <a:pt x="120361" y="87860"/>
                  </a:lnTo>
                  <a:lnTo>
                    <a:pt x="117549" y="88796"/>
                  </a:lnTo>
                  <a:cubicBezTo>
                    <a:pt x="116614" y="89107"/>
                    <a:pt x="115727" y="89310"/>
                    <a:pt x="114814" y="89577"/>
                  </a:cubicBezTo>
                  <a:lnTo>
                    <a:pt x="113454" y="89962"/>
                  </a:lnTo>
                  <a:lnTo>
                    <a:pt x="112775" y="90153"/>
                  </a:lnTo>
                  <a:lnTo>
                    <a:pt x="112126" y="90293"/>
                  </a:lnTo>
                  <a:lnTo>
                    <a:pt x="109534" y="90871"/>
                  </a:lnTo>
                  <a:cubicBezTo>
                    <a:pt x="108647" y="91100"/>
                    <a:pt x="107858" y="91189"/>
                    <a:pt x="107041" y="91322"/>
                  </a:cubicBezTo>
                  <a:lnTo>
                    <a:pt x="104605" y="91716"/>
                  </a:lnTo>
                  <a:lnTo>
                    <a:pt x="102349" y="91908"/>
                  </a:lnTo>
                  <a:cubicBezTo>
                    <a:pt x="101703" y="91964"/>
                    <a:pt x="101034" y="92047"/>
                    <a:pt x="100445" y="92047"/>
                  </a:cubicBezTo>
                  <a:cubicBezTo>
                    <a:pt x="100350" y="92047"/>
                    <a:pt x="100257" y="92045"/>
                    <a:pt x="100167" y="92040"/>
                  </a:cubicBezTo>
                  <a:cubicBezTo>
                    <a:pt x="100067" y="92040"/>
                    <a:pt x="99966" y="92039"/>
                    <a:pt x="99866" y="92039"/>
                  </a:cubicBezTo>
                  <a:cubicBezTo>
                    <a:pt x="99346" y="92039"/>
                    <a:pt x="98816" y="92050"/>
                    <a:pt x="98300" y="92050"/>
                  </a:cubicBezTo>
                  <a:cubicBezTo>
                    <a:pt x="97567" y="92050"/>
                    <a:pt x="96859" y="92029"/>
                    <a:pt x="96244" y="91927"/>
                  </a:cubicBezTo>
                  <a:cubicBezTo>
                    <a:pt x="95652" y="91860"/>
                    <a:pt x="95020" y="91830"/>
                    <a:pt x="94452" y="91748"/>
                  </a:cubicBezTo>
                  <a:lnTo>
                    <a:pt x="92896" y="91389"/>
                  </a:lnTo>
                  <a:lnTo>
                    <a:pt x="92112" y="91222"/>
                  </a:lnTo>
                  <a:cubicBezTo>
                    <a:pt x="91878" y="91146"/>
                    <a:pt x="91677" y="91046"/>
                    <a:pt x="91456" y="90961"/>
                  </a:cubicBezTo>
                  <a:lnTo>
                    <a:pt x="90146" y="90450"/>
                  </a:lnTo>
                  <a:cubicBezTo>
                    <a:pt x="89734" y="90267"/>
                    <a:pt x="89439" y="90002"/>
                    <a:pt x="89072" y="89790"/>
                  </a:cubicBezTo>
                  <a:cubicBezTo>
                    <a:pt x="88741" y="89556"/>
                    <a:pt x="88311" y="89388"/>
                    <a:pt x="88099" y="89079"/>
                  </a:cubicBezTo>
                  <a:cubicBezTo>
                    <a:pt x="87370" y="88447"/>
                    <a:pt x="86819" y="87717"/>
                    <a:pt x="86438" y="86903"/>
                  </a:cubicBezTo>
                  <a:lnTo>
                    <a:pt x="86978" y="86608"/>
                  </a:lnTo>
                  <a:close/>
                  <a:moveTo>
                    <a:pt x="78287" y="79530"/>
                  </a:moveTo>
                  <a:lnTo>
                    <a:pt x="77805" y="80279"/>
                  </a:lnTo>
                  <a:lnTo>
                    <a:pt x="76857" y="82110"/>
                  </a:lnTo>
                  <a:lnTo>
                    <a:pt x="76383" y="83034"/>
                  </a:lnTo>
                  <a:lnTo>
                    <a:pt x="76054" y="83910"/>
                  </a:lnTo>
                  <a:lnTo>
                    <a:pt x="75394" y="85680"/>
                  </a:lnTo>
                  <a:lnTo>
                    <a:pt x="75035" y="87350"/>
                  </a:lnTo>
                  <a:cubicBezTo>
                    <a:pt x="74978" y="87629"/>
                    <a:pt x="74906" y="87917"/>
                    <a:pt x="74862" y="88192"/>
                  </a:cubicBezTo>
                  <a:lnTo>
                    <a:pt x="74838" y="88971"/>
                  </a:lnTo>
                  <a:cubicBezTo>
                    <a:pt x="74829" y="89490"/>
                    <a:pt x="74796" y="90024"/>
                    <a:pt x="74804" y="90541"/>
                  </a:cubicBezTo>
                  <a:lnTo>
                    <a:pt x="74804" y="90542"/>
                  </a:lnTo>
                  <a:lnTo>
                    <a:pt x="75084" y="91982"/>
                  </a:lnTo>
                  <a:cubicBezTo>
                    <a:pt x="75109" y="92095"/>
                    <a:pt x="75128" y="92213"/>
                    <a:pt x="75149" y="92329"/>
                  </a:cubicBezTo>
                  <a:lnTo>
                    <a:pt x="71863" y="94128"/>
                  </a:lnTo>
                  <a:cubicBezTo>
                    <a:pt x="71835" y="94026"/>
                    <a:pt x="71806" y="93923"/>
                    <a:pt x="71780" y="93820"/>
                  </a:cubicBezTo>
                  <a:lnTo>
                    <a:pt x="60937" y="99619"/>
                  </a:lnTo>
                  <a:cubicBezTo>
                    <a:pt x="60740" y="98288"/>
                    <a:pt x="60755" y="96865"/>
                    <a:pt x="60973" y="95363"/>
                  </a:cubicBezTo>
                  <a:lnTo>
                    <a:pt x="71574" y="90365"/>
                  </a:lnTo>
                  <a:cubicBezTo>
                    <a:pt x="71838" y="87562"/>
                    <a:pt x="72992" y="84418"/>
                    <a:pt x="74952" y="81079"/>
                  </a:cubicBezTo>
                  <a:cubicBezTo>
                    <a:pt x="75082" y="80864"/>
                    <a:pt x="75214" y="80649"/>
                    <a:pt x="75351" y="80433"/>
                  </a:cubicBezTo>
                  <a:lnTo>
                    <a:pt x="78287" y="79530"/>
                  </a:lnTo>
                  <a:close/>
                  <a:moveTo>
                    <a:pt x="164629" y="73581"/>
                  </a:moveTo>
                  <a:lnTo>
                    <a:pt x="171344" y="75304"/>
                  </a:lnTo>
                  <a:cubicBezTo>
                    <a:pt x="158940" y="85050"/>
                    <a:pt x="143746" y="93795"/>
                    <a:pt x="128411" y="100207"/>
                  </a:cubicBezTo>
                  <a:lnTo>
                    <a:pt x="128251" y="94538"/>
                  </a:lnTo>
                  <a:lnTo>
                    <a:pt x="130694" y="93496"/>
                  </a:lnTo>
                  <a:lnTo>
                    <a:pt x="131917" y="92972"/>
                  </a:lnTo>
                  <a:cubicBezTo>
                    <a:pt x="132323" y="92789"/>
                    <a:pt x="132726" y="92590"/>
                    <a:pt x="133132" y="92401"/>
                  </a:cubicBezTo>
                  <a:lnTo>
                    <a:pt x="137994" y="90083"/>
                  </a:lnTo>
                  <a:cubicBezTo>
                    <a:pt x="139607" y="89290"/>
                    <a:pt x="141186" y="88419"/>
                    <a:pt x="142780" y="87587"/>
                  </a:cubicBezTo>
                  <a:cubicBezTo>
                    <a:pt x="143574" y="87165"/>
                    <a:pt x="144374" y="86751"/>
                    <a:pt x="145160" y="86319"/>
                  </a:cubicBezTo>
                  <a:lnTo>
                    <a:pt x="147476" y="84974"/>
                  </a:lnTo>
                  <a:lnTo>
                    <a:pt x="149785" y="83629"/>
                  </a:lnTo>
                  <a:cubicBezTo>
                    <a:pt x="150553" y="83179"/>
                    <a:pt x="151331" y="82739"/>
                    <a:pt x="152057" y="82257"/>
                  </a:cubicBezTo>
                  <a:lnTo>
                    <a:pt x="156464" y="79433"/>
                  </a:lnTo>
                  <a:cubicBezTo>
                    <a:pt x="157927" y="78495"/>
                    <a:pt x="159256" y="77492"/>
                    <a:pt x="160650" y="76528"/>
                  </a:cubicBezTo>
                  <a:lnTo>
                    <a:pt x="162705" y="75070"/>
                  </a:lnTo>
                  <a:cubicBezTo>
                    <a:pt x="163363" y="74578"/>
                    <a:pt x="163989" y="74077"/>
                    <a:pt x="164629" y="73581"/>
                  </a:cubicBezTo>
                  <a:close/>
                  <a:moveTo>
                    <a:pt x="189668" y="92633"/>
                  </a:moveTo>
                  <a:lnTo>
                    <a:pt x="189668" y="92633"/>
                  </a:lnTo>
                  <a:cubicBezTo>
                    <a:pt x="186737" y="94731"/>
                    <a:pt x="183719" y="96802"/>
                    <a:pt x="180614" y="98849"/>
                  </a:cubicBezTo>
                  <a:cubicBezTo>
                    <a:pt x="179477" y="99573"/>
                    <a:pt x="178354" y="100309"/>
                    <a:pt x="177221" y="101040"/>
                  </a:cubicBezTo>
                  <a:cubicBezTo>
                    <a:pt x="177266" y="100273"/>
                    <a:pt x="177297" y="99517"/>
                    <a:pt x="177311" y="98776"/>
                  </a:cubicBezTo>
                  <a:lnTo>
                    <a:pt x="179976" y="97059"/>
                  </a:lnTo>
                  <a:lnTo>
                    <a:pt x="182560" y="95304"/>
                  </a:lnTo>
                  <a:cubicBezTo>
                    <a:pt x="183756" y="94483"/>
                    <a:pt x="184978" y="93677"/>
                    <a:pt x="186146" y="92847"/>
                  </a:cubicBezTo>
                  <a:cubicBezTo>
                    <a:pt x="187302" y="92785"/>
                    <a:pt x="188476" y="92714"/>
                    <a:pt x="189668" y="92633"/>
                  </a:cubicBezTo>
                  <a:close/>
                  <a:moveTo>
                    <a:pt x="177791" y="59506"/>
                  </a:moveTo>
                  <a:lnTo>
                    <a:pt x="177791" y="59506"/>
                  </a:lnTo>
                  <a:cubicBezTo>
                    <a:pt x="177631" y="59686"/>
                    <a:pt x="177470" y="59866"/>
                    <a:pt x="177313" y="60047"/>
                  </a:cubicBezTo>
                  <a:cubicBezTo>
                    <a:pt x="176396" y="61056"/>
                    <a:pt x="175582" y="62067"/>
                    <a:pt x="174556" y="63091"/>
                  </a:cubicBezTo>
                  <a:lnTo>
                    <a:pt x="171397" y="66194"/>
                  </a:lnTo>
                  <a:lnTo>
                    <a:pt x="181300" y="66669"/>
                  </a:lnTo>
                  <a:cubicBezTo>
                    <a:pt x="178910" y="68977"/>
                    <a:pt x="176338" y="71253"/>
                    <a:pt x="173616" y="73483"/>
                  </a:cubicBezTo>
                  <a:lnTo>
                    <a:pt x="164961" y="71715"/>
                  </a:lnTo>
                  <a:cubicBezTo>
                    <a:pt x="163573" y="72781"/>
                    <a:pt x="162250" y="73871"/>
                    <a:pt x="160789" y="74924"/>
                  </a:cubicBezTo>
                  <a:lnTo>
                    <a:pt x="156313" y="78080"/>
                  </a:lnTo>
                  <a:cubicBezTo>
                    <a:pt x="153177" y="80129"/>
                    <a:pt x="150009" y="82191"/>
                    <a:pt x="146631" y="84090"/>
                  </a:cubicBezTo>
                  <a:cubicBezTo>
                    <a:pt x="139924" y="87941"/>
                    <a:pt x="132859" y="91422"/>
                    <a:pt x="125804" y="94278"/>
                  </a:cubicBezTo>
                  <a:lnTo>
                    <a:pt x="125429" y="101423"/>
                  </a:lnTo>
                  <a:cubicBezTo>
                    <a:pt x="124398" y="101833"/>
                    <a:pt x="123367" y="102232"/>
                    <a:pt x="122336" y="102621"/>
                  </a:cubicBezTo>
                  <a:lnTo>
                    <a:pt x="123576" y="93138"/>
                  </a:lnTo>
                  <a:cubicBezTo>
                    <a:pt x="128379" y="91325"/>
                    <a:pt x="133231" y="89072"/>
                    <a:pt x="138001" y="86714"/>
                  </a:cubicBezTo>
                  <a:cubicBezTo>
                    <a:pt x="140568" y="85346"/>
                    <a:pt x="143179" y="84039"/>
                    <a:pt x="145642" y="82548"/>
                  </a:cubicBezTo>
                  <a:cubicBezTo>
                    <a:pt x="146877" y="81814"/>
                    <a:pt x="148160" y="81122"/>
                    <a:pt x="149349" y="80357"/>
                  </a:cubicBezTo>
                  <a:lnTo>
                    <a:pt x="152919" y="78077"/>
                  </a:lnTo>
                  <a:cubicBezTo>
                    <a:pt x="154134" y="77333"/>
                    <a:pt x="155215" y="76525"/>
                    <a:pt x="156343" y="75742"/>
                  </a:cubicBezTo>
                  <a:cubicBezTo>
                    <a:pt x="157442" y="74952"/>
                    <a:pt x="158613" y="74187"/>
                    <a:pt x="159645" y="73381"/>
                  </a:cubicBezTo>
                  <a:cubicBezTo>
                    <a:pt x="161687" y="71773"/>
                    <a:pt x="163843" y="70196"/>
                    <a:pt x="165631" y="68568"/>
                  </a:cubicBezTo>
                  <a:cubicBezTo>
                    <a:pt x="166544" y="67763"/>
                    <a:pt x="167520" y="66965"/>
                    <a:pt x="168372" y="66162"/>
                  </a:cubicBezTo>
                  <a:lnTo>
                    <a:pt x="170828" y="63768"/>
                  </a:lnTo>
                  <a:cubicBezTo>
                    <a:pt x="171225" y="63371"/>
                    <a:pt x="171659" y="62974"/>
                    <a:pt x="172025" y="62580"/>
                  </a:cubicBezTo>
                  <a:lnTo>
                    <a:pt x="173075" y="61405"/>
                  </a:lnTo>
                  <a:lnTo>
                    <a:pt x="174477" y="59834"/>
                  </a:lnTo>
                  <a:lnTo>
                    <a:pt x="177791" y="59506"/>
                  </a:lnTo>
                  <a:close/>
                  <a:moveTo>
                    <a:pt x="172166" y="75516"/>
                  </a:moveTo>
                  <a:lnTo>
                    <a:pt x="177362" y="76849"/>
                  </a:lnTo>
                  <a:cubicBezTo>
                    <a:pt x="176513" y="77518"/>
                    <a:pt x="175678" y="78194"/>
                    <a:pt x="174804" y="78859"/>
                  </a:cubicBezTo>
                  <a:lnTo>
                    <a:pt x="172081" y="80833"/>
                  </a:lnTo>
                  <a:cubicBezTo>
                    <a:pt x="170231" y="82143"/>
                    <a:pt x="168439" y="83492"/>
                    <a:pt x="166492" y="84765"/>
                  </a:cubicBezTo>
                  <a:cubicBezTo>
                    <a:pt x="164542" y="86043"/>
                    <a:pt x="162575" y="87319"/>
                    <a:pt x="160592" y="88591"/>
                  </a:cubicBezTo>
                  <a:cubicBezTo>
                    <a:pt x="159611" y="89238"/>
                    <a:pt x="158575" y="89839"/>
                    <a:pt x="157546" y="90448"/>
                  </a:cubicBezTo>
                  <a:lnTo>
                    <a:pt x="154445" y="92271"/>
                  </a:lnTo>
                  <a:lnTo>
                    <a:pt x="151325" y="94084"/>
                  </a:lnTo>
                  <a:cubicBezTo>
                    <a:pt x="150268" y="94669"/>
                    <a:pt x="149194" y="95231"/>
                    <a:pt x="148127" y="95803"/>
                  </a:cubicBezTo>
                  <a:cubicBezTo>
                    <a:pt x="145980" y="96930"/>
                    <a:pt x="143849" y="98095"/>
                    <a:pt x="141677" y="99163"/>
                  </a:cubicBezTo>
                  <a:cubicBezTo>
                    <a:pt x="139496" y="100213"/>
                    <a:pt x="137313" y="101253"/>
                    <a:pt x="135125" y="102279"/>
                  </a:cubicBezTo>
                  <a:cubicBezTo>
                    <a:pt x="134580" y="102534"/>
                    <a:pt x="134034" y="102798"/>
                    <a:pt x="133487" y="103042"/>
                  </a:cubicBezTo>
                  <a:lnTo>
                    <a:pt x="131840" y="103748"/>
                  </a:lnTo>
                  <a:lnTo>
                    <a:pt x="128548" y="105144"/>
                  </a:lnTo>
                  <a:lnTo>
                    <a:pt x="128428" y="100898"/>
                  </a:lnTo>
                  <a:cubicBezTo>
                    <a:pt x="144055" y="94369"/>
                    <a:pt x="159539" y="85454"/>
                    <a:pt x="172166" y="75516"/>
                  </a:cubicBezTo>
                  <a:close/>
                  <a:moveTo>
                    <a:pt x="69910" y="95956"/>
                  </a:moveTo>
                  <a:lnTo>
                    <a:pt x="70448" y="97214"/>
                  </a:lnTo>
                  <a:cubicBezTo>
                    <a:pt x="70556" y="97436"/>
                    <a:pt x="70628" y="97681"/>
                    <a:pt x="70768" y="97885"/>
                  </a:cubicBezTo>
                  <a:lnTo>
                    <a:pt x="71229" y="98481"/>
                  </a:lnTo>
                  <a:lnTo>
                    <a:pt x="72178" y="99678"/>
                  </a:lnTo>
                  <a:cubicBezTo>
                    <a:pt x="72572" y="100036"/>
                    <a:pt x="73024" y="100359"/>
                    <a:pt x="73453" y="100699"/>
                  </a:cubicBezTo>
                  <a:lnTo>
                    <a:pt x="64842" y="106543"/>
                  </a:lnTo>
                  <a:cubicBezTo>
                    <a:pt x="62941" y="104955"/>
                    <a:pt x="61721" y="103000"/>
                    <a:pt x="61160" y="100747"/>
                  </a:cubicBezTo>
                  <a:lnTo>
                    <a:pt x="69910" y="95956"/>
                  </a:lnTo>
                  <a:close/>
                  <a:moveTo>
                    <a:pt x="31416" y="94451"/>
                  </a:moveTo>
                  <a:cubicBezTo>
                    <a:pt x="30545" y="95614"/>
                    <a:pt x="29715" y="96770"/>
                    <a:pt x="28927" y="97921"/>
                  </a:cubicBezTo>
                  <a:cubicBezTo>
                    <a:pt x="29745" y="97993"/>
                    <a:pt x="30623" y="98032"/>
                    <a:pt x="31525" y="98052"/>
                  </a:cubicBezTo>
                  <a:cubicBezTo>
                    <a:pt x="30628" y="99430"/>
                    <a:pt x="29802" y="100794"/>
                    <a:pt x="29068" y="102134"/>
                  </a:cubicBezTo>
                  <a:lnTo>
                    <a:pt x="15189" y="107516"/>
                  </a:lnTo>
                  <a:cubicBezTo>
                    <a:pt x="17151" y="104207"/>
                    <a:pt x="19557" y="100790"/>
                    <a:pt x="22199" y="97372"/>
                  </a:cubicBezTo>
                  <a:lnTo>
                    <a:pt x="31416" y="94451"/>
                  </a:lnTo>
                  <a:close/>
                  <a:moveTo>
                    <a:pt x="27259" y="105606"/>
                  </a:moveTo>
                  <a:lnTo>
                    <a:pt x="27259" y="105606"/>
                  </a:lnTo>
                  <a:cubicBezTo>
                    <a:pt x="27034" y="106068"/>
                    <a:pt x="26824" y="106526"/>
                    <a:pt x="26636" y="106977"/>
                  </a:cubicBezTo>
                  <a:lnTo>
                    <a:pt x="24304" y="107971"/>
                  </a:lnTo>
                  <a:cubicBezTo>
                    <a:pt x="24396" y="107768"/>
                    <a:pt x="24488" y="107566"/>
                    <a:pt x="24579" y="107365"/>
                  </a:cubicBezTo>
                  <a:cubicBezTo>
                    <a:pt x="25463" y="106776"/>
                    <a:pt x="26359" y="106191"/>
                    <a:pt x="27259" y="105606"/>
                  </a:cubicBezTo>
                  <a:close/>
                  <a:moveTo>
                    <a:pt x="75366" y="92968"/>
                  </a:moveTo>
                  <a:lnTo>
                    <a:pt x="75546" y="93348"/>
                  </a:lnTo>
                  <a:cubicBezTo>
                    <a:pt x="75759" y="93777"/>
                    <a:pt x="75941" y="94228"/>
                    <a:pt x="76183" y="94645"/>
                  </a:cubicBezTo>
                  <a:lnTo>
                    <a:pt x="77142" y="95780"/>
                  </a:lnTo>
                  <a:cubicBezTo>
                    <a:pt x="77312" y="95965"/>
                    <a:pt x="77448" y="96174"/>
                    <a:pt x="77647" y="96342"/>
                  </a:cubicBezTo>
                  <a:lnTo>
                    <a:pt x="78299" y="96816"/>
                  </a:lnTo>
                  <a:cubicBezTo>
                    <a:pt x="78743" y="97130"/>
                    <a:pt x="79161" y="97466"/>
                    <a:pt x="79635" y="97766"/>
                  </a:cubicBezTo>
                  <a:lnTo>
                    <a:pt x="81299" y="98516"/>
                  </a:lnTo>
                  <a:cubicBezTo>
                    <a:pt x="81583" y="98639"/>
                    <a:pt x="81850" y="98776"/>
                    <a:pt x="82150" y="98889"/>
                  </a:cubicBezTo>
                  <a:lnTo>
                    <a:pt x="83153" y="99153"/>
                  </a:lnTo>
                  <a:lnTo>
                    <a:pt x="85183" y="99687"/>
                  </a:lnTo>
                  <a:lnTo>
                    <a:pt x="87537" y="99982"/>
                  </a:lnTo>
                  <a:lnTo>
                    <a:pt x="88728" y="100129"/>
                  </a:lnTo>
                  <a:cubicBezTo>
                    <a:pt x="89138" y="100169"/>
                    <a:pt x="89609" y="100152"/>
                    <a:pt x="90047" y="100167"/>
                  </a:cubicBezTo>
                  <a:lnTo>
                    <a:pt x="92747" y="100209"/>
                  </a:lnTo>
                  <a:cubicBezTo>
                    <a:pt x="92772" y="100209"/>
                    <a:pt x="92797" y="100209"/>
                    <a:pt x="92823" y="100209"/>
                  </a:cubicBezTo>
                  <a:cubicBezTo>
                    <a:pt x="93720" y="100209"/>
                    <a:pt x="94738" y="100085"/>
                    <a:pt x="95692" y="100032"/>
                  </a:cubicBezTo>
                  <a:lnTo>
                    <a:pt x="97197" y="99923"/>
                  </a:lnTo>
                  <a:lnTo>
                    <a:pt x="97955" y="99866"/>
                  </a:lnTo>
                  <a:lnTo>
                    <a:pt x="98767" y="99746"/>
                  </a:lnTo>
                  <a:cubicBezTo>
                    <a:pt x="100951" y="99413"/>
                    <a:pt x="103090" y="99166"/>
                    <a:pt x="105468" y="98596"/>
                  </a:cubicBezTo>
                  <a:cubicBezTo>
                    <a:pt x="109786" y="97757"/>
                    <a:pt x="114482" y="96334"/>
                    <a:pt x="119242" y="94726"/>
                  </a:cubicBezTo>
                  <a:lnTo>
                    <a:pt x="119242" y="94726"/>
                  </a:lnTo>
                  <a:lnTo>
                    <a:pt x="116602" y="104667"/>
                  </a:lnTo>
                  <a:cubicBezTo>
                    <a:pt x="114355" y="105423"/>
                    <a:pt x="112121" y="106119"/>
                    <a:pt x="109903" y="106756"/>
                  </a:cubicBezTo>
                  <a:lnTo>
                    <a:pt x="113194" y="98726"/>
                  </a:lnTo>
                  <a:lnTo>
                    <a:pt x="113194" y="98726"/>
                  </a:lnTo>
                  <a:cubicBezTo>
                    <a:pt x="106534" y="100686"/>
                    <a:pt x="100295" y="101932"/>
                    <a:pt x="94755" y="102463"/>
                  </a:cubicBezTo>
                  <a:lnTo>
                    <a:pt x="90785" y="102730"/>
                  </a:lnTo>
                  <a:lnTo>
                    <a:pt x="87205" y="102652"/>
                  </a:lnTo>
                  <a:lnTo>
                    <a:pt x="86322" y="102631"/>
                  </a:lnTo>
                  <a:cubicBezTo>
                    <a:pt x="86041" y="102612"/>
                    <a:pt x="85789" y="102567"/>
                    <a:pt x="85522" y="102535"/>
                  </a:cubicBezTo>
                  <a:lnTo>
                    <a:pt x="83954" y="102328"/>
                  </a:lnTo>
                  <a:lnTo>
                    <a:pt x="82405" y="102118"/>
                  </a:lnTo>
                  <a:cubicBezTo>
                    <a:pt x="81935" y="102012"/>
                    <a:pt x="81500" y="101878"/>
                    <a:pt x="81049" y="101759"/>
                  </a:cubicBezTo>
                  <a:lnTo>
                    <a:pt x="71212" y="109765"/>
                  </a:lnTo>
                  <a:cubicBezTo>
                    <a:pt x="69065" y="109130"/>
                    <a:pt x="67263" y="108290"/>
                    <a:pt x="65789" y="107267"/>
                  </a:cubicBezTo>
                  <a:lnTo>
                    <a:pt x="76307" y="99895"/>
                  </a:lnTo>
                  <a:cubicBezTo>
                    <a:pt x="74191" y="98572"/>
                    <a:pt x="72794" y="96828"/>
                    <a:pt x="72067" y="94775"/>
                  </a:cubicBezTo>
                  <a:lnTo>
                    <a:pt x="75366" y="92968"/>
                  </a:lnTo>
                  <a:close/>
                  <a:moveTo>
                    <a:pt x="174782" y="103508"/>
                  </a:moveTo>
                  <a:cubicBezTo>
                    <a:pt x="174684" y="104310"/>
                    <a:pt x="174571" y="105123"/>
                    <a:pt x="174441" y="105952"/>
                  </a:cubicBezTo>
                  <a:cubicBezTo>
                    <a:pt x="172724" y="107011"/>
                    <a:pt x="170997" y="108064"/>
                    <a:pt x="169223" y="109072"/>
                  </a:cubicBezTo>
                  <a:cubicBezTo>
                    <a:pt x="168798" y="109314"/>
                    <a:pt x="168376" y="109558"/>
                    <a:pt x="167955" y="109804"/>
                  </a:cubicBezTo>
                  <a:lnTo>
                    <a:pt x="166672" y="108351"/>
                  </a:lnTo>
                  <a:lnTo>
                    <a:pt x="170127" y="106355"/>
                  </a:lnTo>
                  <a:lnTo>
                    <a:pt x="173500" y="104291"/>
                  </a:lnTo>
                  <a:cubicBezTo>
                    <a:pt x="173926" y="104029"/>
                    <a:pt x="174352" y="103767"/>
                    <a:pt x="174782" y="103508"/>
                  </a:cubicBezTo>
                  <a:close/>
                  <a:moveTo>
                    <a:pt x="28743" y="102701"/>
                  </a:moveTo>
                  <a:lnTo>
                    <a:pt x="28743" y="102701"/>
                  </a:lnTo>
                  <a:cubicBezTo>
                    <a:pt x="28424" y="103319"/>
                    <a:pt x="28094" y="103945"/>
                    <a:pt x="27776" y="104570"/>
                  </a:cubicBezTo>
                  <a:cubicBezTo>
                    <a:pt x="26289" y="105521"/>
                    <a:pt x="24793" y="106490"/>
                    <a:pt x="23304" y="107472"/>
                  </a:cubicBezTo>
                  <a:cubicBezTo>
                    <a:pt x="23131" y="107853"/>
                    <a:pt x="22953" y="108238"/>
                    <a:pt x="22775" y="108623"/>
                  </a:cubicBezTo>
                  <a:lnTo>
                    <a:pt x="18197" y="110574"/>
                  </a:lnTo>
                  <a:cubicBezTo>
                    <a:pt x="18883" y="109048"/>
                    <a:pt x="19788" y="107444"/>
                    <a:pt x="20643" y="105878"/>
                  </a:cubicBezTo>
                  <a:lnTo>
                    <a:pt x="28743" y="102701"/>
                  </a:lnTo>
                  <a:close/>
                  <a:moveTo>
                    <a:pt x="110210" y="100883"/>
                  </a:moveTo>
                  <a:lnTo>
                    <a:pt x="107104" y="107529"/>
                  </a:lnTo>
                  <a:cubicBezTo>
                    <a:pt x="98461" y="109818"/>
                    <a:pt x="90187" y="111114"/>
                    <a:pt x="82802" y="111153"/>
                  </a:cubicBezTo>
                  <a:cubicBezTo>
                    <a:pt x="82690" y="111153"/>
                    <a:pt x="82578" y="111154"/>
                    <a:pt x="82467" y="111154"/>
                  </a:cubicBezTo>
                  <a:cubicBezTo>
                    <a:pt x="78714" y="111154"/>
                    <a:pt x="75469" y="110809"/>
                    <a:pt x="72714" y="110162"/>
                  </a:cubicBezTo>
                  <a:lnTo>
                    <a:pt x="80430" y="103654"/>
                  </a:lnTo>
                  <a:lnTo>
                    <a:pt x="83273" y="104061"/>
                  </a:lnTo>
                  <a:cubicBezTo>
                    <a:pt x="83765" y="104118"/>
                    <a:pt x="84219" y="104212"/>
                    <a:pt x="84748" y="104237"/>
                  </a:cubicBezTo>
                  <a:lnTo>
                    <a:pt x="86372" y="104284"/>
                  </a:lnTo>
                  <a:cubicBezTo>
                    <a:pt x="87215" y="104294"/>
                    <a:pt x="88025" y="104344"/>
                    <a:pt x="88886" y="104344"/>
                  </a:cubicBezTo>
                  <a:cubicBezTo>
                    <a:pt x="89155" y="104344"/>
                    <a:pt x="89429" y="104339"/>
                    <a:pt x="89711" y="104327"/>
                  </a:cubicBezTo>
                  <a:lnTo>
                    <a:pt x="93367" y="104092"/>
                  </a:lnTo>
                  <a:cubicBezTo>
                    <a:pt x="98479" y="103585"/>
                    <a:pt x="104088" y="102650"/>
                    <a:pt x="110210" y="100883"/>
                  </a:cubicBezTo>
                  <a:close/>
                  <a:moveTo>
                    <a:pt x="26396" y="107515"/>
                  </a:moveTo>
                  <a:cubicBezTo>
                    <a:pt x="25817" y="108836"/>
                    <a:pt x="25335" y="110127"/>
                    <a:pt x="24917" y="111400"/>
                  </a:cubicBezTo>
                  <a:cubicBezTo>
                    <a:pt x="24187" y="111521"/>
                    <a:pt x="23466" y="111634"/>
                    <a:pt x="22760" y="111734"/>
                  </a:cubicBezTo>
                  <a:lnTo>
                    <a:pt x="23595" y="109565"/>
                  </a:lnTo>
                  <a:cubicBezTo>
                    <a:pt x="23738" y="109221"/>
                    <a:pt x="23894" y="108873"/>
                    <a:pt x="24052" y="108525"/>
                  </a:cubicBezTo>
                  <a:lnTo>
                    <a:pt x="26396" y="107515"/>
                  </a:lnTo>
                  <a:close/>
                  <a:moveTo>
                    <a:pt x="60091" y="101333"/>
                  </a:moveTo>
                  <a:cubicBezTo>
                    <a:pt x="60646" y="103633"/>
                    <a:pt x="61871" y="105631"/>
                    <a:pt x="63792" y="107257"/>
                  </a:cubicBezTo>
                  <a:lnTo>
                    <a:pt x="57082" y="111812"/>
                  </a:lnTo>
                  <a:cubicBezTo>
                    <a:pt x="56579" y="111330"/>
                    <a:pt x="56063" y="110861"/>
                    <a:pt x="55620" y="110351"/>
                  </a:cubicBezTo>
                  <a:lnTo>
                    <a:pt x="54560" y="108687"/>
                  </a:lnTo>
                  <a:lnTo>
                    <a:pt x="54070" y="107851"/>
                  </a:lnTo>
                  <a:cubicBezTo>
                    <a:pt x="53922" y="107566"/>
                    <a:pt x="53846" y="107239"/>
                    <a:pt x="53737" y="106934"/>
                  </a:cubicBezTo>
                  <a:lnTo>
                    <a:pt x="53194" y="105111"/>
                  </a:lnTo>
                  <a:lnTo>
                    <a:pt x="60091" y="101333"/>
                  </a:lnTo>
                  <a:close/>
                  <a:moveTo>
                    <a:pt x="165385" y="109097"/>
                  </a:moveTo>
                  <a:lnTo>
                    <a:pt x="166628" y="110576"/>
                  </a:lnTo>
                  <a:cubicBezTo>
                    <a:pt x="165729" y="111098"/>
                    <a:pt x="164825" y="111617"/>
                    <a:pt x="163908" y="112119"/>
                  </a:cubicBezTo>
                  <a:cubicBezTo>
                    <a:pt x="162863" y="111966"/>
                    <a:pt x="161842" y="111806"/>
                    <a:pt x="160841" y="111637"/>
                  </a:cubicBezTo>
                  <a:cubicBezTo>
                    <a:pt x="162367" y="110803"/>
                    <a:pt x="163900" y="109979"/>
                    <a:pt x="165385" y="109097"/>
                  </a:cubicBezTo>
                  <a:close/>
                  <a:moveTo>
                    <a:pt x="57534" y="85912"/>
                  </a:moveTo>
                  <a:lnTo>
                    <a:pt x="57534" y="85912"/>
                  </a:lnTo>
                  <a:cubicBezTo>
                    <a:pt x="57292" y="86263"/>
                    <a:pt x="57054" y="86615"/>
                    <a:pt x="56826" y="86965"/>
                  </a:cubicBezTo>
                  <a:cubicBezTo>
                    <a:pt x="53830" y="91597"/>
                    <a:pt x="51889" y="96008"/>
                    <a:pt x="51138" y="99997"/>
                  </a:cubicBezTo>
                  <a:lnTo>
                    <a:pt x="59935" y="95850"/>
                  </a:lnTo>
                  <a:lnTo>
                    <a:pt x="59935" y="95850"/>
                  </a:lnTo>
                  <a:cubicBezTo>
                    <a:pt x="59705" y="97381"/>
                    <a:pt x="59682" y="98831"/>
                    <a:pt x="59873" y="100187"/>
                  </a:cubicBezTo>
                  <a:lnTo>
                    <a:pt x="50882" y="104996"/>
                  </a:lnTo>
                  <a:cubicBezTo>
                    <a:pt x="50903" y="105191"/>
                    <a:pt x="50930" y="105383"/>
                    <a:pt x="50958" y="105575"/>
                  </a:cubicBezTo>
                  <a:lnTo>
                    <a:pt x="48775" y="106770"/>
                  </a:lnTo>
                  <a:lnTo>
                    <a:pt x="48769" y="106699"/>
                  </a:lnTo>
                  <a:lnTo>
                    <a:pt x="44142" y="109207"/>
                  </a:lnTo>
                  <a:lnTo>
                    <a:pt x="44149" y="109302"/>
                  </a:lnTo>
                  <a:lnTo>
                    <a:pt x="43139" y="109855"/>
                  </a:lnTo>
                  <a:cubicBezTo>
                    <a:pt x="42925" y="107647"/>
                    <a:pt x="43138" y="105263"/>
                    <a:pt x="43775" y="102741"/>
                  </a:cubicBezTo>
                  <a:lnTo>
                    <a:pt x="43775" y="102741"/>
                  </a:lnTo>
                  <a:lnTo>
                    <a:pt x="42737" y="103221"/>
                  </a:lnTo>
                  <a:cubicBezTo>
                    <a:pt x="42603" y="103833"/>
                    <a:pt x="42440" y="104461"/>
                    <a:pt x="42328" y="105069"/>
                  </a:cubicBezTo>
                  <a:cubicBezTo>
                    <a:pt x="41379" y="105771"/>
                    <a:pt x="40427" y="106484"/>
                    <a:pt x="39471" y="107207"/>
                  </a:cubicBezTo>
                  <a:cubicBezTo>
                    <a:pt x="39410" y="107679"/>
                    <a:pt x="39293" y="108181"/>
                    <a:pt x="39279" y="108633"/>
                  </a:cubicBezTo>
                  <a:cubicBezTo>
                    <a:pt x="40186" y="108431"/>
                    <a:pt x="41097" y="108221"/>
                    <a:pt x="42010" y="108001"/>
                  </a:cubicBezTo>
                  <a:lnTo>
                    <a:pt x="42010" y="108001"/>
                  </a:lnTo>
                  <a:cubicBezTo>
                    <a:pt x="41935" y="108857"/>
                    <a:pt x="42001" y="109647"/>
                    <a:pt x="42057" y="110447"/>
                  </a:cubicBezTo>
                  <a:lnTo>
                    <a:pt x="41312" y="110855"/>
                  </a:lnTo>
                  <a:cubicBezTo>
                    <a:pt x="41280" y="110102"/>
                    <a:pt x="41189" y="109385"/>
                    <a:pt x="41267" y="108585"/>
                  </a:cubicBezTo>
                  <a:lnTo>
                    <a:pt x="41267" y="108585"/>
                  </a:lnTo>
                  <a:cubicBezTo>
                    <a:pt x="40354" y="108804"/>
                    <a:pt x="39443" y="109015"/>
                    <a:pt x="38535" y="109216"/>
                  </a:cubicBezTo>
                  <a:cubicBezTo>
                    <a:pt x="38548" y="108622"/>
                    <a:pt x="38696" y="107965"/>
                    <a:pt x="38783" y="107342"/>
                  </a:cubicBezTo>
                  <a:cubicBezTo>
                    <a:pt x="39742" y="106617"/>
                    <a:pt x="40686" y="105909"/>
                    <a:pt x="41645" y="105203"/>
                  </a:cubicBezTo>
                  <a:lnTo>
                    <a:pt x="42027" y="103549"/>
                  </a:lnTo>
                  <a:lnTo>
                    <a:pt x="38300" y="105273"/>
                  </a:lnTo>
                  <a:cubicBezTo>
                    <a:pt x="37548" y="108003"/>
                    <a:pt x="37249" y="110590"/>
                    <a:pt x="37406" y="112993"/>
                  </a:cubicBezTo>
                  <a:lnTo>
                    <a:pt x="36512" y="113483"/>
                  </a:lnTo>
                  <a:cubicBezTo>
                    <a:pt x="36365" y="111048"/>
                    <a:pt x="36678" y="108428"/>
                    <a:pt x="37449" y="105664"/>
                  </a:cubicBezTo>
                  <a:cubicBezTo>
                    <a:pt x="38838" y="100667"/>
                    <a:pt x="41675" y="95198"/>
                    <a:pt x="45740" y="89539"/>
                  </a:cubicBezTo>
                  <a:lnTo>
                    <a:pt x="46460" y="89317"/>
                  </a:lnTo>
                  <a:lnTo>
                    <a:pt x="46460" y="89317"/>
                  </a:lnTo>
                  <a:cubicBezTo>
                    <a:pt x="42449" y="94919"/>
                    <a:pt x="39656" y="100329"/>
                    <a:pt x="38301" y="105270"/>
                  </a:cubicBezTo>
                  <a:lnTo>
                    <a:pt x="42028" y="103546"/>
                  </a:lnTo>
                  <a:lnTo>
                    <a:pt x="42087" y="103294"/>
                  </a:lnTo>
                  <a:lnTo>
                    <a:pt x="42087" y="103294"/>
                  </a:lnTo>
                  <a:cubicBezTo>
                    <a:pt x="41258" y="103430"/>
                    <a:pt x="40474" y="103540"/>
                    <a:pt x="39673" y="103651"/>
                  </a:cubicBezTo>
                  <a:cubicBezTo>
                    <a:pt x="39902" y="102984"/>
                    <a:pt x="40054" y="102355"/>
                    <a:pt x="40347" y="101668"/>
                  </a:cubicBezTo>
                  <a:cubicBezTo>
                    <a:pt x="41337" y="100993"/>
                    <a:pt x="42322" y="100329"/>
                    <a:pt x="43301" y="99675"/>
                  </a:cubicBezTo>
                  <a:cubicBezTo>
                    <a:pt x="43626" y="98747"/>
                    <a:pt x="44132" y="97752"/>
                    <a:pt x="44551" y="96798"/>
                  </a:cubicBezTo>
                  <a:lnTo>
                    <a:pt x="44551" y="96798"/>
                  </a:lnTo>
                  <a:cubicBezTo>
                    <a:pt x="43834" y="96847"/>
                    <a:pt x="43173" y="96866"/>
                    <a:pt x="42491" y="96887"/>
                  </a:cubicBezTo>
                  <a:cubicBezTo>
                    <a:pt x="42874" y="96189"/>
                    <a:pt x="43186" y="95521"/>
                    <a:pt x="43620" y="94810"/>
                  </a:cubicBezTo>
                  <a:cubicBezTo>
                    <a:pt x="44618" y="94201"/>
                    <a:pt x="45610" y="93603"/>
                    <a:pt x="46595" y="93015"/>
                  </a:cubicBezTo>
                  <a:cubicBezTo>
                    <a:pt x="47135" y="92044"/>
                    <a:pt x="47830" y="91025"/>
                    <a:pt x="48459" y="90035"/>
                  </a:cubicBezTo>
                  <a:cubicBezTo>
                    <a:pt x="47859" y="89999"/>
                    <a:pt x="47317" y="89936"/>
                    <a:pt x="46763" y="89872"/>
                  </a:cubicBezTo>
                  <a:cubicBezTo>
                    <a:pt x="46963" y="89594"/>
                    <a:pt x="47155" y="89319"/>
                    <a:pt x="47349" y="89044"/>
                  </a:cubicBezTo>
                  <a:lnTo>
                    <a:pt x="47952" y="88859"/>
                  </a:lnTo>
                  <a:lnTo>
                    <a:pt x="47546" y="89431"/>
                  </a:lnTo>
                  <a:cubicBezTo>
                    <a:pt x="48099" y="89496"/>
                    <a:pt x="48656" y="89553"/>
                    <a:pt x="49229" y="89597"/>
                  </a:cubicBezTo>
                  <a:cubicBezTo>
                    <a:pt x="48502" y="90738"/>
                    <a:pt x="47718" y="91906"/>
                    <a:pt x="47097" y="93025"/>
                  </a:cubicBezTo>
                  <a:cubicBezTo>
                    <a:pt x="46111" y="93614"/>
                    <a:pt x="45118" y="94213"/>
                    <a:pt x="44118" y="94823"/>
                  </a:cubicBezTo>
                  <a:cubicBezTo>
                    <a:pt x="43810" y="95353"/>
                    <a:pt x="43560" y="95865"/>
                    <a:pt x="43277" y="96391"/>
                  </a:cubicBezTo>
                  <a:cubicBezTo>
                    <a:pt x="43953" y="96372"/>
                    <a:pt x="44635" y="96344"/>
                    <a:pt x="45325" y="96305"/>
                  </a:cubicBezTo>
                  <a:lnTo>
                    <a:pt x="45325" y="96305"/>
                  </a:lnTo>
                  <a:cubicBezTo>
                    <a:pt x="44831" y="97406"/>
                    <a:pt x="44275" y="98541"/>
                    <a:pt x="43901" y="99609"/>
                  </a:cubicBezTo>
                  <a:cubicBezTo>
                    <a:pt x="42921" y="100263"/>
                    <a:pt x="41936" y="100928"/>
                    <a:pt x="40945" y="101603"/>
                  </a:cubicBezTo>
                  <a:cubicBezTo>
                    <a:pt x="40742" y="102118"/>
                    <a:pt x="40617" y="102601"/>
                    <a:pt x="40447" y="103104"/>
                  </a:cubicBezTo>
                  <a:cubicBezTo>
                    <a:pt x="41243" y="102993"/>
                    <a:pt x="42046" y="102873"/>
                    <a:pt x="42852" y="102745"/>
                  </a:cubicBezTo>
                  <a:lnTo>
                    <a:pt x="42852" y="102745"/>
                  </a:lnTo>
                  <a:cubicBezTo>
                    <a:pt x="42799" y="102909"/>
                    <a:pt x="42777" y="103060"/>
                    <a:pt x="42737" y="103219"/>
                  </a:cubicBezTo>
                  <a:lnTo>
                    <a:pt x="43775" y="102738"/>
                  </a:lnTo>
                  <a:cubicBezTo>
                    <a:pt x="44929" y="98156"/>
                    <a:pt x="47440" y="93118"/>
                    <a:pt x="51109" y="87888"/>
                  </a:cubicBezTo>
                  <a:lnTo>
                    <a:pt x="56663" y="86180"/>
                  </a:lnTo>
                  <a:lnTo>
                    <a:pt x="57534" y="85912"/>
                  </a:lnTo>
                  <a:close/>
                  <a:moveTo>
                    <a:pt x="180126" y="100112"/>
                  </a:moveTo>
                  <a:lnTo>
                    <a:pt x="188549" y="105897"/>
                  </a:lnTo>
                  <a:lnTo>
                    <a:pt x="184769" y="108361"/>
                  </a:lnTo>
                  <a:cubicBezTo>
                    <a:pt x="183500" y="109180"/>
                    <a:pt x="182185" y="109965"/>
                    <a:pt x="180892" y="110769"/>
                  </a:cubicBezTo>
                  <a:lnTo>
                    <a:pt x="176987" y="113173"/>
                  </a:lnTo>
                  <a:lnTo>
                    <a:pt x="172987" y="115502"/>
                  </a:lnTo>
                  <a:lnTo>
                    <a:pt x="172002" y="114387"/>
                  </a:lnTo>
                  <a:lnTo>
                    <a:pt x="168809" y="110771"/>
                  </a:lnTo>
                  <a:cubicBezTo>
                    <a:pt x="169239" y="110521"/>
                    <a:pt x="169670" y="110271"/>
                    <a:pt x="170102" y="110022"/>
                  </a:cubicBezTo>
                  <a:cubicBezTo>
                    <a:pt x="172350" y="108747"/>
                    <a:pt x="174512" y="107391"/>
                    <a:pt x="176692" y="106060"/>
                  </a:cubicBezTo>
                  <a:cubicBezTo>
                    <a:pt x="176905" y="104691"/>
                    <a:pt x="177053" y="103347"/>
                    <a:pt x="177153" y="102033"/>
                  </a:cubicBezTo>
                  <a:lnTo>
                    <a:pt x="180126" y="100112"/>
                  </a:lnTo>
                  <a:close/>
                  <a:moveTo>
                    <a:pt x="45380" y="89651"/>
                  </a:moveTo>
                  <a:lnTo>
                    <a:pt x="45380" y="89651"/>
                  </a:lnTo>
                  <a:cubicBezTo>
                    <a:pt x="41288" y="95338"/>
                    <a:pt x="38427" y="100837"/>
                    <a:pt x="37023" y="105863"/>
                  </a:cubicBezTo>
                  <a:cubicBezTo>
                    <a:pt x="36241" y="108642"/>
                    <a:pt x="35920" y="111278"/>
                    <a:pt x="36062" y="113729"/>
                  </a:cubicBezTo>
                  <a:lnTo>
                    <a:pt x="35691" y="113933"/>
                  </a:lnTo>
                  <a:cubicBezTo>
                    <a:pt x="35625" y="112685"/>
                    <a:pt x="35671" y="111395"/>
                    <a:pt x="35815" y="110073"/>
                  </a:cubicBezTo>
                  <a:cubicBezTo>
                    <a:pt x="36376" y="106167"/>
                    <a:pt x="37754" y="101982"/>
                    <a:pt x="40175" y="97527"/>
                  </a:cubicBezTo>
                  <a:lnTo>
                    <a:pt x="40175" y="97527"/>
                  </a:lnTo>
                  <a:lnTo>
                    <a:pt x="37865" y="98415"/>
                  </a:lnTo>
                  <a:cubicBezTo>
                    <a:pt x="35338" y="103006"/>
                    <a:pt x="33871" y="107327"/>
                    <a:pt x="33244" y="111363"/>
                  </a:cubicBezTo>
                  <a:cubicBezTo>
                    <a:pt x="33077" y="112736"/>
                    <a:pt x="33014" y="114075"/>
                    <a:pt x="33063" y="115371"/>
                  </a:cubicBezTo>
                  <a:lnTo>
                    <a:pt x="31906" y="116005"/>
                  </a:lnTo>
                  <a:cubicBezTo>
                    <a:pt x="31864" y="114688"/>
                    <a:pt x="31936" y="113326"/>
                    <a:pt x="32114" y="111932"/>
                  </a:cubicBezTo>
                  <a:cubicBezTo>
                    <a:pt x="32769" y="107836"/>
                    <a:pt x="34275" y="103456"/>
                    <a:pt x="36851" y="98803"/>
                  </a:cubicBezTo>
                  <a:cubicBezTo>
                    <a:pt x="38275" y="96161"/>
                    <a:pt x="40031" y="93437"/>
                    <a:pt x="42058" y="90673"/>
                  </a:cubicBezTo>
                  <a:lnTo>
                    <a:pt x="42980" y="90389"/>
                  </a:lnTo>
                  <a:lnTo>
                    <a:pt x="42980" y="90389"/>
                  </a:lnTo>
                  <a:cubicBezTo>
                    <a:pt x="40985" y="93119"/>
                    <a:pt x="39260" y="95807"/>
                    <a:pt x="37865" y="98414"/>
                  </a:cubicBezTo>
                  <a:lnTo>
                    <a:pt x="40175" y="97527"/>
                  </a:lnTo>
                  <a:lnTo>
                    <a:pt x="40175" y="97527"/>
                  </a:lnTo>
                  <a:cubicBezTo>
                    <a:pt x="40175" y="97527"/>
                    <a:pt x="40175" y="97527"/>
                    <a:pt x="40175" y="97527"/>
                  </a:cubicBezTo>
                  <a:cubicBezTo>
                    <a:pt x="41507" y="95000"/>
                    <a:pt x="43163" y="92392"/>
                    <a:pt x="45082" y="89743"/>
                  </a:cubicBezTo>
                  <a:lnTo>
                    <a:pt x="45380" y="89651"/>
                  </a:lnTo>
                  <a:close/>
                  <a:moveTo>
                    <a:pt x="106722" y="108344"/>
                  </a:moveTo>
                  <a:lnTo>
                    <a:pt x="104322" y="113482"/>
                  </a:lnTo>
                  <a:cubicBezTo>
                    <a:pt x="96178" y="115722"/>
                    <a:pt x="88738" y="116860"/>
                    <a:pt x="82083" y="117343"/>
                  </a:cubicBezTo>
                  <a:cubicBezTo>
                    <a:pt x="80486" y="117414"/>
                    <a:pt x="78912" y="117471"/>
                    <a:pt x="77361" y="117512"/>
                  </a:cubicBezTo>
                  <a:cubicBezTo>
                    <a:pt x="77264" y="117513"/>
                    <a:pt x="77168" y="117514"/>
                    <a:pt x="77072" y="117514"/>
                  </a:cubicBezTo>
                  <a:cubicBezTo>
                    <a:pt x="75670" y="117514"/>
                    <a:pt x="74393" y="117390"/>
                    <a:pt x="73076" y="117321"/>
                  </a:cubicBezTo>
                  <a:lnTo>
                    <a:pt x="71021" y="117175"/>
                  </a:lnTo>
                  <a:cubicBezTo>
                    <a:pt x="70354" y="117114"/>
                    <a:pt x="69767" y="116978"/>
                    <a:pt x="69145" y="116877"/>
                  </a:cubicBezTo>
                  <a:cubicBezTo>
                    <a:pt x="67932" y="116656"/>
                    <a:pt x="66731" y="116433"/>
                    <a:pt x="65582" y="116177"/>
                  </a:cubicBezTo>
                  <a:lnTo>
                    <a:pt x="71761" y="110966"/>
                  </a:lnTo>
                  <a:cubicBezTo>
                    <a:pt x="74587" y="111640"/>
                    <a:pt x="77927" y="112000"/>
                    <a:pt x="81799" y="112000"/>
                  </a:cubicBezTo>
                  <a:cubicBezTo>
                    <a:pt x="81866" y="112000"/>
                    <a:pt x="81933" y="111999"/>
                    <a:pt x="82000" y="111999"/>
                  </a:cubicBezTo>
                  <a:lnTo>
                    <a:pt x="81999" y="111998"/>
                  </a:lnTo>
                  <a:cubicBezTo>
                    <a:pt x="89509" y="111974"/>
                    <a:pt x="97927" y="110667"/>
                    <a:pt x="106722" y="108344"/>
                  </a:cubicBezTo>
                  <a:close/>
                  <a:moveTo>
                    <a:pt x="22518" y="109185"/>
                  </a:moveTo>
                  <a:cubicBezTo>
                    <a:pt x="22357" y="109539"/>
                    <a:pt x="22198" y="109893"/>
                    <a:pt x="22046" y="110244"/>
                  </a:cubicBezTo>
                  <a:cubicBezTo>
                    <a:pt x="21694" y="111151"/>
                    <a:pt x="21320" y="112073"/>
                    <a:pt x="20988" y="112983"/>
                  </a:cubicBezTo>
                  <a:cubicBezTo>
                    <a:pt x="22181" y="112805"/>
                    <a:pt x="23385" y="112609"/>
                    <a:pt x="24602" y="112395"/>
                  </a:cubicBezTo>
                  <a:lnTo>
                    <a:pt x="24602" y="112395"/>
                  </a:lnTo>
                  <a:cubicBezTo>
                    <a:pt x="24522" y="112660"/>
                    <a:pt x="24444" y="112923"/>
                    <a:pt x="24368" y="113186"/>
                  </a:cubicBezTo>
                  <a:lnTo>
                    <a:pt x="12686" y="118758"/>
                  </a:lnTo>
                  <a:cubicBezTo>
                    <a:pt x="13384" y="116649"/>
                    <a:pt x="14215" y="114510"/>
                    <a:pt x="15264" y="112309"/>
                  </a:cubicBezTo>
                  <a:lnTo>
                    <a:pt x="16936" y="111589"/>
                  </a:lnTo>
                  <a:lnTo>
                    <a:pt x="22518" y="109185"/>
                  </a:lnTo>
                  <a:close/>
                  <a:moveTo>
                    <a:pt x="40777" y="91066"/>
                  </a:moveTo>
                  <a:lnTo>
                    <a:pt x="40777" y="91066"/>
                  </a:lnTo>
                  <a:cubicBezTo>
                    <a:pt x="38703" y="93881"/>
                    <a:pt x="36904" y="96655"/>
                    <a:pt x="35441" y="99346"/>
                  </a:cubicBezTo>
                  <a:cubicBezTo>
                    <a:pt x="32798" y="104082"/>
                    <a:pt x="31235" y="108547"/>
                    <a:pt x="30539" y="112724"/>
                  </a:cubicBezTo>
                  <a:cubicBezTo>
                    <a:pt x="30346" y="114150"/>
                    <a:pt x="30261" y="115541"/>
                    <a:pt x="30293" y="116889"/>
                  </a:cubicBezTo>
                  <a:lnTo>
                    <a:pt x="24326" y="120156"/>
                  </a:lnTo>
                  <a:cubicBezTo>
                    <a:pt x="24327" y="119837"/>
                    <a:pt x="24335" y="119517"/>
                    <a:pt x="24349" y="119194"/>
                  </a:cubicBezTo>
                  <a:cubicBezTo>
                    <a:pt x="25763" y="118064"/>
                    <a:pt x="27174" y="116951"/>
                    <a:pt x="28581" y="115857"/>
                  </a:cubicBezTo>
                  <a:cubicBezTo>
                    <a:pt x="28696" y="114975"/>
                    <a:pt x="28749" y="114132"/>
                    <a:pt x="28909" y="113243"/>
                  </a:cubicBezTo>
                  <a:cubicBezTo>
                    <a:pt x="29114" y="112338"/>
                    <a:pt x="29212" y="111493"/>
                    <a:pt x="29499" y="110562"/>
                  </a:cubicBezTo>
                  <a:lnTo>
                    <a:pt x="29499" y="110562"/>
                  </a:lnTo>
                  <a:cubicBezTo>
                    <a:pt x="28275" y="110803"/>
                    <a:pt x="27045" y="111035"/>
                    <a:pt x="25833" y="111244"/>
                  </a:cubicBezTo>
                  <a:cubicBezTo>
                    <a:pt x="25941" y="110891"/>
                    <a:pt x="26053" y="110538"/>
                    <a:pt x="26177" y="110179"/>
                  </a:cubicBezTo>
                  <a:lnTo>
                    <a:pt x="26751" y="108638"/>
                  </a:lnTo>
                  <a:lnTo>
                    <a:pt x="27035" y="107875"/>
                  </a:lnTo>
                  <a:lnTo>
                    <a:pt x="27384" y="107090"/>
                  </a:lnTo>
                  <a:lnTo>
                    <a:pt x="27619" y="106558"/>
                  </a:lnTo>
                  <a:cubicBezTo>
                    <a:pt x="27846" y="106006"/>
                    <a:pt x="28110" y="105443"/>
                    <a:pt x="28389" y="104874"/>
                  </a:cubicBezTo>
                  <a:cubicBezTo>
                    <a:pt x="29863" y="103925"/>
                    <a:pt x="31339" y="102988"/>
                    <a:pt x="32788" y="102078"/>
                  </a:cubicBezTo>
                  <a:lnTo>
                    <a:pt x="33319" y="101015"/>
                  </a:lnTo>
                  <a:lnTo>
                    <a:pt x="33925" y="99929"/>
                  </a:lnTo>
                  <a:lnTo>
                    <a:pt x="32459" y="100492"/>
                  </a:lnTo>
                  <a:cubicBezTo>
                    <a:pt x="32148" y="101056"/>
                    <a:pt x="31795" y="101637"/>
                    <a:pt x="31538" y="102184"/>
                  </a:cubicBezTo>
                  <a:cubicBezTo>
                    <a:pt x="30667" y="102730"/>
                    <a:pt x="29789" y="103285"/>
                    <a:pt x="28905" y="103850"/>
                  </a:cubicBezTo>
                  <a:cubicBezTo>
                    <a:pt x="29168" y="103337"/>
                    <a:pt x="29435" y="102824"/>
                    <a:pt x="29698" y="102316"/>
                  </a:cubicBezTo>
                  <a:lnTo>
                    <a:pt x="30000" y="101786"/>
                  </a:lnTo>
                  <a:cubicBezTo>
                    <a:pt x="30672" y="100561"/>
                    <a:pt x="31413" y="99318"/>
                    <a:pt x="32212" y="98064"/>
                  </a:cubicBezTo>
                  <a:cubicBezTo>
                    <a:pt x="32544" y="98068"/>
                    <a:pt x="32877" y="98070"/>
                    <a:pt x="33211" y="98070"/>
                  </a:cubicBezTo>
                  <a:cubicBezTo>
                    <a:pt x="33433" y="98070"/>
                    <a:pt x="33656" y="98069"/>
                    <a:pt x="33878" y="98067"/>
                  </a:cubicBezTo>
                  <a:lnTo>
                    <a:pt x="33878" y="98067"/>
                  </a:lnTo>
                  <a:cubicBezTo>
                    <a:pt x="33345" y="98894"/>
                    <a:pt x="32907" y="99689"/>
                    <a:pt x="32458" y="100492"/>
                  </a:cubicBezTo>
                  <a:lnTo>
                    <a:pt x="33925" y="99929"/>
                  </a:lnTo>
                  <a:lnTo>
                    <a:pt x="34721" y="98500"/>
                  </a:lnTo>
                  <a:lnTo>
                    <a:pt x="35619" y="97047"/>
                  </a:lnTo>
                  <a:lnTo>
                    <a:pt x="35619" y="97047"/>
                  </a:lnTo>
                  <a:cubicBezTo>
                    <a:pt x="35301" y="97051"/>
                    <a:pt x="34985" y="97053"/>
                    <a:pt x="34670" y="97053"/>
                  </a:cubicBezTo>
                  <a:cubicBezTo>
                    <a:pt x="34128" y="97053"/>
                    <a:pt x="33591" y="97047"/>
                    <a:pt x="33059" y="97034"/>
                  </a:cubicBezTo>
                  <a:cubicBezTo>
                    <a:pt x="33000" y="97033"/>
                    <a:pt x="32944" y="97029"/>
                    <a:pt x="32885" y="97027"/>
                  </a:cubicBezTo>
                  <a:cubicBezTo>
                    <a:pt x="33858" y="95554"/>
                    <a:pt x="34909" y="94068"/>
                    <a:pt x="36036" y="92569"/>
                  </a:cubicBezTo>
                  <a:cubicBezTo>
                    <a:pt x="36050" y="92550"/>
                    <a:pt x="36064" y="92531"/>
                    <a:pt x="36078" y="92512"/>
                  </a:cubicBezTo>
                  <a:lnTo>
                    <a:pt x="40777" y="91066"/>
                  </a:lnTo>
                  <a:close/>
                  <a:moveTo>
                    <a:pt x="154336" y="112168"/>
                  </a:moveTo>
                  <a:cubicBezTo>
                    <a:pt x="155247" y="112387"/>
                    <a:pt x="156172" y="112587"/>
                    <a:pt x="157111" y="112775"/>
                  </a:cubicBezTo>
                  <a:cubicBezTo>
                    <a:pt x="156274" y="113226"/>
                    <a:pt x="155433" y="113670"/>
                    <a:pt x="154581" y="114098"/>
                  </a:cubicBezTo>
                  <a:lnTo>
                    <a:pt x="153300" y="114759"/>
                  </a:lnTo>
                  <a:cubicBezTo>
                    <a:pt x="149278" y="116830"/>
                    <a:pt x="145224" y="118817"/>
                    <a:pt x="141139" y="120721"/>
                  </a:cubicBezTo>
                  <a:cubicBezTo>
                    <a:pt x="141633" y="119815"/>
                    <a:pt x="142109" y="118920"/>
                    <a:pt x="142568" y="118037"/>
                  </a:cubicBezTo>
                  <a:cubicBezTo>
                    <a:pt x="144543" y="117095"/>
                    <a:pt x="146508" y="116123"/>
                    <a:pt x="148479" y="115167"/>
                  </a:cubicBezTo>
                  <a:cubicBezTo>
                    <a:pt x="150448" y="114202"/>
                    <a:pt x="152383" y="113165"/>
                    <a:pt x="154336" y="112168"/>
                  </a:cubicBezTo>
                  <a:close/>
                  <a:moveTo>
                    <a:pt x="167452" y="111557"/>
                  </a:moveTo>
                  <a:lnTo>
                    <a:pt x="169990" y="114577"/>
                  </a:lnTo>
                  <a:cubicBezTo>
                    <a:pt x="168101" y="115702"/>
                    <a:pt x="166145" y="116743"/>
                    <a:pt x="164207" y="117811"/>
                  </a:cubicBezTo>
                  <a:cubicBezTo>
                    <a:pt x="162267" y="118879"/>
                    <a:pt x="160328" y="119952"/>
                    <a:pt x="158346" y="120952"/>
                  </a:cubicBezTo>
                  <a:lnTo>
                    <a:pt x="154993" y="114774"/>
                  </a:lnTo>
                  <a:cubicBezTo>
                    <a:pt x="156117" y="114208"/>
                    <a:pt x="157225" y="113614"/>
                    <a:pt x="158329" y="113012"/>
                  </a:cubicBezTo>
                  <a:cubicBezTo>
                    <a:pt x="159947" y="113316"/>
                    <a:pt x="161616" y="113590"/>
                    <a:pt x="163355" y="113860"/>
                  </a:cubicBezTo>
                  <a:cubicBezTo>
                    <a:pt x="164742" y="113118"/>
                    <a:pt x="166100" y="112340"/>
                    <a:pt x="167452" y="111557"/>
                  </a:cubicBezTo>
                  <a:close/>
                  <a:moveTo>
                    <a:pt x="23257" y="120070"/>
                  </a:moveTo>
                  <a:lnTo>
                    <a:pt x="23257" y="120070"/>
                  </a:lnTo>
                  <a:cubicBezTo>
                    <a:pt x="23250" y="120296"/>
                    <a:pt x="23245" y="120523"/>
                    <a:pt x="23243" y="120748"/>
                  </a:cubicBezTo>
                  <a:lnTo>
                    <a:pt x="20700" y="122140"/>
                  </a:lnTo>
                  <a:cubicBezTo>
                    <a:pt x="21556" y="121442"/>
                    <a:pt x="22408" y="120751"/>
                    <a:pt x="23257" y="120070"/>
                  </a:cubicBezTo>
                  <a:close/>
                  <a:moveTo>
                    <a:pt x="23248" y="121513"/>
                  </a:moveTo>
                  <a:cubicBezTo>
                    <a:pt x="23251" y="121702"/>
                    <a:pt x="23256" y="121891"/>
                    <a:pt x="23262" y="122078"/>
                  </a:cubicBezTo>
                  <a:lnTo>
                    <a:pt x="20668" y="123524"/>
                  </a:lnTo>
                  <a:cubicBezTo>
                    <a:pt x="20657" y="123330"/>
                    <a:pt x="20646" y="123137"/>
                    <a:pt x="20640" y="122941"/>
                  </a:cubicBezTo>
                  <a:lnTo>
                    <a:pt x="23248" y="121513"/>
                  </a:lnTo>
                  <a:close/>
                  <a:moveTo>
                    <a:pt x="23290" y="122564"/>
                  </a:moveTo>
                  <a:lnTo>
                    <a:pt x="23342" y="123507"/>
                  </a:lnTo>
                  <a:lnTo>
                    <a:pt x="23497" y="124402"/>
                  </a:lnTo>
                  <a:cubicBezTo>
                    <a:pt x="23552" y="124656"/>
                    <a:pt x="23588" y="124921"/>
                    <a:pt x="23628" y="125186"/>
                  </a:cubicBezTo>
                  <a:cubicBezTo>
                    <a:pt x="22714" y="125479"/>
                    <a:pt x="21802" y="125765"/>
                    <a:pt x="20892" y="126045"/>
                  </a:cubicBezTo>
                  <a:cubicBezTo>
                    <a:pt x="20787" y="125426"/>
                    <a:pt x="20696" y="124805"/>
                    <a:pt x="20693" y="124138"/>
                  </a:cubicBezTo>
                  <a:cubicBezTo>
                    <a:pt x="20692" y="124100"/>
                    <a:pt x="20690" y="124063"/>
                    <a:pt x="20689" y="124025"/>
                  </a:cubicBezTo>
                  <a:lnTo>
                    <a:pt x="23290" y="122564"/>
                  </a:lnTo>
                  <a:close/>
                  <a:moveTo>
                    <a:pt x="137915" y="123063"/>
                  </a:moveTo>
                  <a:cubicBezTo>
                    <a:pt x="137371" y="124001"/>
                    <a:pt x="136807" y="124945"/>
                    <a:pt x="136226" y="125895"/>
                  </a:cubicBezTo>
                  <a:lnTo>
                    <a:pt x="132356" y="127552"/>
                  </a:lnTo>
                  <a:lnTo>
                    <a:pt x="132198" y="125541"/>
                  </a:lnTo>
                  <a:cubicBezTo>
                    <a:pt x="134105" y="124742"/>
                    <a:pt x="136010" y="123917"/>
                    <a:pt x="137914" y="123064"/>
                  </a:cubicBezTo>
                  <a:lnTo>
                    <a:pt x="137915" y="123063"/>
                  </a:lnTo>
                  <a:close/>
                  <a:moveTo>
                    <a:pt x="24104" y="114217"/>
                  </a:moveTo>
                  <a:lnTo>
                    <a:pt x="24104" y="114217"/>
                  </a:lnTo>
                  <a:cubicBezTo>
                    <a:pt x="23681" y="115827"/>
                    <a:pt x="23414" y="117474"/>
                    <a:pt x="23303" y="119136"/>
                  </a:cubicBezTo>
                  <a:lnTo>
                    <a:pt x="23303" y="119135"/>
                  </a:lnTo>
                  <a:cubicBezTo>
                    <a:pt x="21870" y="120274"/>
                    <a:pt x="20444" y="121425"/>
                    <a:pt x="18985" y="122613"/>
                  </a:cubicBezTo>
                  <a:cubicBezTo>
                    <a:pt x="18967" y="122777"/>
                    <a:pt x="18957" y="122939"/>
                    <a:pt x="18950" y="123099"/>
                  </a:cubicBezTo>
                  <a:lnTo>
                    <a:pt x="7020" y="129632"/>
                  </a:lnTo>
                  <a:cubicBezTo>
                    <a:pt x="7252" y="126950"/>
                    <a:pt x="7785" y="124303"/>
                    <a:pt x="8611" y="121741"/>
                  </a:cubicBezTo>
                  <a:lnTo>
                    <a:pt x="24104" y="114217"/>
                  </a:lnTo>
                  <a:close/>
                  <a:moveTo>
                    <a:pt x="116398" y="105436"/>
                  </a:moveTo>
                  <a:lnTo>
                    <a:pt x="115119" y="110249"/>
                  </a:lnTo>
                  <a:cubicBezTo>
                    <a:pt x="116036" y="109972"/>
                    <a:pt x="116975" y="109607"/>
                    <a:pt x="117909" y="109267"/>
                  </a:cubicBezTo>
                  <a:lnTo>
                    <a:pt x="117909" y="109267"/>
                  </a:lnTo>
                  <a:lnTo>
                    <a:pt x="117302" y="112424"/>
                  </a:lnTo>
                  <a:lnTo>
                    <a:pt x="116711" y="112632"/>
                  </a:lnTo>
                  <a:lnTo>
                    <a:pt x="115944" y="116136"/>
                  </a:lnTo>
                  <a:lnTo>
                    <a:pt x="115944" y="116136"/>
                  </a:lnTo>
                  <a:lnTo>
                    <a:pt x="116636" y="115892"/>
                  </a:lnTo>
                  <a:lnTo>
                    <a:pt x="116488" y="116663"/>
                  </a:lnTo>
                  <a:cubicBezTo>
                    <a:pt x="110482" y="118772"/>
                    <a:pt x="104600" y="120545"/>
                    <a:pt x="98947" y="121952"/>
                  </a:cubicBezTo>
                  <a:cubicBezTo>
                    <a:pt x="93259" y="123358"/>
                    <a:pt x="87847" y="124361"/>
                    <a:pt x="82783" y="124993"/>
                  </a:cubicBezTo>
                  <a:cubicBezTo>
                    <a:pt x="78552" y="125519"/>
                    <a:pt x="74582" y="125775"/>
                    <a:pt x="70902" y="125775"/>
                  </a:cubicBezTo>
                  <a:cubicBezTo>
                    <a:pt x="70250" y="125775"/>
                    <a:pt x="69607" y="125767"/>
                    <a:pt x="68974" y="125751"/>
                  </a:cubicBezTo>
                  <a:cubicBezTo>
                    <a:pt x="64886" y="125608"/>
                    <a:pt x="61211" y="125129"/>
                    <a:pt x="58008" y="124316"/>
                  </a:cubicBezTo>
                  <a:lnTo>
                    <a:pt x="57010" y="125184"/>
                  </a:lnTo>
                  <a:lnTo>
                    <a:pt x="58189" y="125495"/>
                  </a:lnTo>
                  <a:lnTo>
                    <a:pt x="59463" y="125733"/>
                  </a:lnTo>
                  <a:cubicBezTo>
                    <a:pt x="58996" y="126571"/>
                    <a:pt x="58538" y="127414"/>
                    <a:pt x="58090" y="128265"/>
                  </a:cubicBezTo>
                  <a:cubicBezTo>
                    <a:pt x="58749" y="128416"/>
                    <a:pt x="59500" y="128481"/>
                    <a:pt x="60221" y="128580"/>
                  </a:cubicBezTo>
                  <a:cubicBezTo>
                    <a:pt x="61458" y="127847"/>
                    <a:pt x="62681" y="127114"/>
                    <a:pt x="63889" y="126380"/>
                  </a:cubicBezTo>
                  <a:cubicBezTo>
                    <a:pt x="64659" y="126496"/>
                    <a:pt x="65545" y="126501"/>
                    <a:pt x="66376" y="126565"/>
                  </a:cubicBezTo>
                  <a:cubicBezTo>
                    <a:pt x="67160" y="126606"/>
                    <a:pt x="67919" y="126676"/>
                    <a:pt x="68747" y="126676"/>
                  </a:cubicBezTo>
                  <a:cubicBezTo>
                    <a:pt x="68822" y="126676"/>
                    <a:pt x="68898" y="126675"/>
                    <a:pt x="68975" y="126674"/>
                  </a:cubicBezTo>
                  <a:lnTo>
                    <a:pt x="68975" y="126674"/>
                  </a:lnTo>
                  <a:cubicBezTo>
                    <a:pt x="68700" y="127476"/>
                    <a:pt x="68439" y="128284"/>
                    <a:pt x="68192" y="129096"/>
                  </a:cubicBezTo>
                  <a:cubicBezTo>
                    <a:pt x="68637" y="129101"/>
                    <a:pt x="69078" y="129110"/>
                    <a:pt x="69529" y="129110"/>
                  </a:cubicBezTo>
                  <a:cubicBezTo>
                    <a:pt x="69935" y="129110"/>
                    <a:pt x="70349" y="129102"/>
                    <a:pt x="70778" y="129079"/>
                  </a:cubicBezTo>
                  <a:cubicBezTo>
                    <a:pt x="71999" y="128248"/>
                    <a:pt x="73203" y="127418"/>
                    <a:pt x="74388" y="126592"/>
                  </a:cubicBezTo>
                  <a:cubicBezTo>
                    <a:pt x="75345" y="126560"/>
                    <a:pt x="76322" y="126512"/>
                    <a:pt x="77346" y="126408"/>
                  </a:cubicBezTo>
                  <a:lnTo>
                    <a:pt x="80408" y="126138"/>
                  </a:lnTo>
                  <a:lnTo>
                    <a:pt x="80408" y="126138"/>
                  </a:lnTo>
                  <a:cubicBezTo>
                    <a:pt x="80344" y="126880"/>
                    <a:pt x="80297" y="127624"/>
                    <a:pt x="80268" y="128371"/>
                  </a:cubicBezTo>
                  <a:cubicBezTo>
                    <a:pt x="81268" y="128243"/>
                    <a:pt x="82252" y="128143"/>
                    <a:pt x="83277" y="127989"/>
                  </a:cubicBezTo>
                  <a:cubicBezTo>
                    <a:pt x="84436" y="127077"/>
                    <a:pt x="85573" y="126170"/>
                    <a:pt x="86690" y="125269"/>
                  </a:cubicBezTo>
                  <a:cubicBezTo>
                    <a:pt x="88902" y="124943"/>
                    <a:pt x="91229" y="124453"/>
                    <a:pt x="93550" y="123995"/>
                  </a:cubicBezTo>
                  <a:cubicBezTo>
                    <a:pt x="93704" y="124673"/>
                    <a:pt x="93901" y="125312"/>
                    <a:pt x="94107" y="125971"/>
                  </a:cubicBezTo>
                  <a:lnTo>
                    <a:pt x="97469" y="125202"/>
                  </a:lnTo>
                  <a:cubicBezTo>
                    <a:pt x="98516" y="124238"/>
                    <a:pt x="99540" y="123277"/>
                    <a:pt x="100538" y="122328"/>
                  </a:cubicBezTo>
                  <a:cubicBezTo>
                    <a:pt x="101773" y="121995"/>
                    <a:pt x="102993" y="121701"/>
                    <a:pt x="104246" y="121334"/>
                  </a:cubicBezTo>
                  <a:lnTo>
                    <a:pt x="108024" y="120226"/>
                  </a:lnTo>
                  <a:cubicBezTo>
                    <a:pt x="108417" y="120802"/>
                    <a:pt x="108848" y="121332"/>
                    <a:pt x="109300" y="121874"/>
                  </a:cubicBezTo>
                  <a:lnTo>
                    <a:pt x="112912" y="120714"/>
                  </a:lnTo>
                  <a:cubicBezTo>
                    <a:pt x="113797" y="119744"/>
                    <a:pt x="114665" y="118749"/>
                    <a:pt x="115503" y="117786"/>
                  </a:cubicBezTo>
                  <a:lnTo>
                    <a:pt x="116328" y="117496"/>
                  </a:lnTo>
                  <a:lnTo>
                    <a:pt x="116219" y="118067"/>
                  </a:lnTo>
                  <a:lnTo>
                    <a:pt x="115931" y="118168"/>
                  </a:lnTo>
                  <a:cubicBezTo>
                    <a:pt x="115088" y="119140"/>
                    <a:pt x="114218" y="120125"/>
                    <a:pt x="113322" y="121122"/>
                  </a:cubicBezTo>
                  <a:lnTo>
                    <a:pt x="108557" y="122655"/>
                  </a:lnTo>
                  <a:cubicBezTo>
                    <a:pt x="108104" y="122121"/>
                    <a:pt x="107686" y="121552"/>
                    <a:pt x="107292" y="120980"/>
                  </a:cubicBezTo>
                  <a:cubicBezTo>
                    <a:pt x="105093" y="121630"/>
                    <a:pt x="102902" y="122277"/>
                    <a:pt x="100766" y="122811"/>
                  </a:cubicBezTo>
                  <a:cubicBezTo>
                    <a:pt x="99764" y="123764"/>
                    <a:pt x="98739" y="124727"/>
                    <a:pt x="97689" y="125697"/>
                  </a:cubicBezTo>
                  <a:cubicBezTo>
                    <a:pt x="96185" y="126070"/>
                    <a:pt x="94716" y="126385"/>
                    <a:pt x="93236" y="126730"/>
                  </a:cubicBezTo>
                  <a:cubicBezTo>
                    <a:pt x="93028" y="126075"/>
                    <a:pt x="92844" y="125413"/>
                    <a:pt x="92698" y="124722"/>
                  </a:cubicBezTo>
                  <a:cubicBezTo>
                    <a:pt x="90684" y="125116"/>
                    <a:pt x="88654" y="125549"/>
                    <a:pt x="86729" y="125832"/>
                  </a:cubicBezTo>
                  <a:cubicBezTo>
                    <a:pt x="85610" y="126736"/>
                    <a:pt x="84469" y="127646"/>
                    <a:pt x="83306" y="128561"/>
                  </a:cubicBezTo>
                  <a:cubicBezTo>
                    <a:pt x="81935" y="128791"/>
                    <a:pt x="80654" y="128902"/>
                    <a:pt x="79334" y="129076"/>
                  </a:cubicBezTo>
                  <a:cubicBezTo>
                    <a:pt x="79369" y="128321"/>
                    <a:pt x="79408" y="127588"/>
                    <a:pt x="79490" y="126823"/>
                  </a:cubicBezTo>
                  <a:lnTo>
                    <a:pt x="79490" y="126823"/>
                  </a:lnTo>
                  <a:cubicBezTo>
                    <a:pt x="77735" y="126949"/>
                    <a:pt x="75905" y="127179"/>
                    <a:pt x="74248" y="127213"/>
                  </a:cubicBezTo>
                  <a:cubicBezTo>
                    <a:pt x="73060" y="128043"/>
                    <a:pt x="71854" y="128875"/>
                    <a:pt x="70629" y="129709"/>
                  </a:cubicBezTo>
                  <a:cubicBezTo>
                    <a:pt x="70032" y="129740"/>
                    <a:pt x="69455" y="129751"/>
                    <a:pt x="68888" y="129751"/>
                  </a:cubicBezTo>
                  <a:cubicBezTo>
                    <a:pt x="68321" y="129751"/>
                    <a:pt x="67765" y="129740"/>
                    <a:pt x="67210" y="129731"/>
                  </a:cubicBezTo>
                  <a:cubicBezTo>
                    <a:pt x="67464" y="128916"/>
                    <a:pt x="67731" y="128106"/>
                    <a:pt x="68012" y="127301"/>
                  </a:cubicBezTo>
                  <a:cubicBezTo>
                    <a:pt x="66488" y="127254"/>
                    <a:pt x="65025" y="127152"/>
                    <a:pt x="63587" y="127038"/>
                  </a:cubicBezTo>
                  <a:cubicBezTo>
                    <a:pt x="62376" y="127774"/>
                    <a:pt x="61151" y="128510"/>
                    <a:pt x="59910" y="129245"/>
                  </a:cubicBezTo>
                  <a:cubicBezTo>
                    <a:pt x="58955" y="129119"/>
                    <a:pt x="57982" y="129017"/>
                    <a:pt x="57116" y="128819"/>
                  </a:cubicBezTo>
                  <a:cubicBezTo>
                    <a:pt x="57567" y="127966"/>
                    <a:pt x="58027" y="127120"/>
                    <a:pt x="58497" y="126281"/>
                  </a:cubicBezTo>
                  <a:cubicBezTo>
                    <a:pt x="57722" y="126156"/>
                    <a:pt x="57017" y="125970"/>
                    <a:pt x="56326" y="125778"/>
                  </a:cubicBezTo>
                  <a:lnTo>
                    <a:pt x="52823" y="128823"/>
                  </a:lnTo>
                  <a:lnTo>
                    <a:pt x="52820" y="128822"/>
                  </a:lnTo>
                  <a:lnTo>
                    <a:pt x="56323" y="125777"/>
                  </a:lnTo>
                  <a:lnTo>
                    <a:pt x="56002" y="125691"/>
                  </a:lnTo>
                  <a:cubicBezTo>
                    <a:pt x="54784" y="126349"/>
                    <a:pt x="53555" y="127004"/>
                    <a:pt x="52313" y="127656"/>
                  </a:cubicBezTo>
                  <a:cubicBezTo>
                    <a:pt x="51548" y="127409"/>
                    <a:pt x="50837" y="127120"/>
                    <a:pt x="50105" y="126855"/>
                  </a:cubicBezTo>
                  <a:cubicBezTo>
                    <a:pt x="50682" y="126008"/>
                    <a:pt x="51278" y="125161"/>
                    <a:pt x="51910" y="124296"/>
                  </a:cubicBezTo>
                  <a:cubicBezTo>
                    <a:pt x="50977" y="123856"/>
                    <a:pt x="50008" y="123452"/>
                    <a:pt x="49213" y="122925"/>
                  </a:cubicBezTo>
                  <a:cubicBezTo>
                    <a:pt x="48039" y="123472"/>
                    <a:pt x="46858" y="124015"/>
                    <a:pt x="45669" y="124551"/>
                  </a:cubicBezTo>
                  <a:cubicBezTo>
                    <a:pt x="45090" y="124203"/>
                    <a:pt x="44634" y="123769"/>
                    <a:pt x="44118" y="123386"/>
                  </a:cubicBezTo>
                  <a:cubicBezTo>
                    <a:pt x="44850" y="122535"/>
                    <a:pt x="45548" y="121720"/>
                    <a:pt x="46318" y="120867"/>
                  </a:cubicBezTo>
                  <a:cubicBezTo>
                    <a:pt x="45715" y="120252"/>
                    <a:pt x="45032" y="119699"/>
                    <a:pt x="44554" y="119018"/>
                  </a:cubicBezTo>
                  <a:cubicBezTo>
                    <a:pt x="43449" y="119452"/>
                    <a:pt x="42340" y="119879"/>
                    <a:pt x="41229" y="120300"/>
                  </a:cubicBezTo>
                  <a:cubicBezTo>
                    <a:pt x="40848" y="119858"/>
                    <a:pt x="40627" y="119320"/>
                    <a:pt x="40324" y="118838"/>
                  </a:cubicBezTo>
                  <a:cubicBezTo>
                    <a:pt x="41160" y="118018"/>
                    <a:pt x="41973" y="117221"/>
                    <a:pt x="42829" y="116410"/>
                  </a:cubicBezTo>
                  <a:cubicBezTo>
                    <a:pt x="42531" y="115659"/>
                    <a:pt x="42134" y="114975"/>
                    <a:pt x="41952" y="114174"/>
                  </a:cubicBezTo>
                  <a:cubicBezTo>
                    <a:pt x="40935" y="114497"/>
                    <a:pt x="39919" y="114813"/>
                    <a:pt x="38902" y="115122"/>
                  </a:cubicBezTo>
                  <a:cubicBezTo>
                    <a:pt x="38727" y="114592"/>
                    <a:pt x="38697" y="113984"/>
                    <a:pt x="38599" y="113420"/>
                  </a:cubicBezTo>
                  <a:cubicBezTo>
                    <a:pt x="38947" y="113123"/>
                    <a:pt x="39292" y="112829"/>
                    <a:pt x="39637" y="112536"/>
                  </a:cubicBezTo>
                  <a:lnTo>
                    <a:pt x="41117" y="111725"/>
                  </a:lnTo>
                  <a:lnTo>
                    <a:pt x="41117" y="111725"/>
                  </a:lnTo>
                  <a:cubicBezTo>
                    <a:pt x="40537" y="112216"/>
                    <a:pt x="39957" y="112710"/>
                    <a:pt x="39375" y="113208"/>
                  </a:cubicBezTo>
                  <a:cubicBezTo>
                    <a:pt x="39453" y="113635"/>
                    <a:pt x="39477" y="114094"/>
                    <a:pt x="39602" y="114499"/>
                  </a:cubicBezTo>
                  <a:cubicBezTo>
                    <a:pt x="40617" y="114192"/>
                    <a:pt x="41632" y="113876"/>
                    <a:pt x="42648" y="113551"/>
                  </a:cubicBezTo>
                  <a:cubicBezTo>
                    <a:pt x="42867" y="114467"/>
                    <a:pt x="43296" y="115268"/>
                    <a:pt x="43668" y="116114"/>
                  </a:cubicBezTo>
                  <a:cubicBezTo>
                    <a:pt x="42838" y="116911"/>
                    <a:pt x="42008" y="117717"/>
                    <a:pt x="41179" y="118536"/>
                  </a:cubicBezTo>
                  <a:cubicBezTo>
                    <a:pt x="41407" y="118903"/>
                    <a:pt x="41592" y="119301"/>
                    <a:pt x="41860" y="119648"/>
                  </a:cubicBezTo>
                  <a:cubicBezTo>
                    <a:pt x="42970" y="119229"/>
                    <a:pt x="44078" y="118801"/>
                    <a:pt x="45182" y="118367"/>
                  </a:cubicBezTo>
                  <a:cubicBezTo>
                    <a:pt x="45737" y="119146"/>
                    <a:pt x="46508" y="119793"/>
                    <a:pt x="47216" y="120492"/>
                  </a:cubicBezTo>
                  <a:cubicBezTo>
                    <a:pt x="46489" y="121317"/>
                    <a:pt x="45764" y="122151"/>
                    <a:pt x="45043" y="122994"/>
                  </a:cubicBezTo>
                  <a:cubicBezTo>
                    <a:pt x="45430" y="123288"/>
                    <a:pt x="45796" y="123602"/>
                    <a:pt x="46209" y="123882"/>
                  </a:cubicBezTo>
                  <a:cubicBezTo>
                    <a:pt x="47395" y="123347"/>
                    <a:pt x="48574" y="122806"/>
                    <a:pt x="49747" y="122259"/>
                  </a:cubicBezTo>
                  <a:cubicBezTo>
                    <a:pt x="50663" y="122861"/>
                    <a:pt x="51767" y="123330"/>
                    <a:pt x="52848" y="123830"/>
                  </a:cubicBezTo>
                  <a:cubicBezTo>
                    <a:pt x="52225" y="124688"/>
                    <a:pt x="51658" y="125513"/>
                    <a:pt x="51071" y="126368"/>
                  </a:cubicBezTo>
                  <a:lnTo>
                    <a:pt x="52741" y="126981"/>
                  </a:lnTo>
                  <a:cubicBezTo>
                    <a:pt x="53964" y="126341"/>
                    <a:pt x="55198" y="125680"/>
                    <a:pt x="56408" y="125025"/>
                  </a:cubicBezTo>
                  <a:lnTo>
                    <a:pt x="57007" y="125183"/>
                  </a:lnTo>
                  <a:lnTo>
                    <a:pt x="58005" y="124316"/>
                  </a:lnTo>
                  <a:cubicBezTo>
                    <a:pt x="49050" y="122112"/>
                    <a:pt x="44157" y="117176"/>
                    <a:pt x="43223" y="110572"/>
                  </a:cubicBezTo>
                  <a:lnTo>
                    <a:pt x="44238" y="110016"/>
                  </a:lnTo>
                  <a:lnTo>
                    <a:pt x="44261" y="110145"/>
                  </a:lnTo>
                  <a:lnTo>
                    <a:pt x="48904" y="107572"/>
                  </a:lnTo>
                  <a:lnTo>
                    <a:pt x="48883" y="107472"/>
                  </a:lnTo>
                  <a:lnTo>
                    <a:pt x="51077" y="106271"/>
                  </a:lnTo>
                  <a:cubicBezTo>
                    <a:pt x="51689" y="109376"/>
                    <a:pt x="53279" y="112067"/>
                    <a:pt x="55933" y="114175"/>
                  </a:cubicBezTo>
                  <a:lnTo>
                    <a:pt x="64749" y="107996"/>
                  </a:lnTo>
                  <a:cubicBezTo>
                    <a:pt x="66237" y="109043"/>
                    <a:pt x="68063" y="109905"/>
                    <a:pt x="70236" y="110557"/>
                  </a:cubicBezTo>
                  <a:lnTo>
                    <a:pt x="61995" y="117263"/>
                  </a:lnTo>
                  <a:cubicBezTo>
                    <a:pt x="62588" y="117468"/>
                    <a:pt x="63170" y="117684"/>
                    <a:pt x="63794" y="117868"/>
                  </a:cubicBezTo>
                  <a:lnTo>
                    <a:pt x="65840" y="118291"/>
                  </a:lnTo>
                  <a:lnTo>
                    <a:pt x="67950" y="118690"/>
                  </a:lnTo>
                  <a:cubicBezTo>
                    <a:pt x="68311" y="118752"/>
                    <a:pt x="68659" y="118826"/>
                    <a:pt x="69038" y="118872"/>
                  </a:cubicBezTo>
                  <a:lnTo>
                    <a:pt x="70221" y="118967"/>
                  </a:lnTo>
                  <a:cubicBezTo>
                    <a:pt x="71814" y="119090"/>
                    <a:pt x="73444" y="119193"/>
                    <a:pt x="75109" y="119276"/>
                  </a:cubicBezTo>
                  <a:cubicBezTo>
                    <a:pt x="76898" y="119241"/>
                    <a:pt x="78722" y="119184"/>
                    <a:pt x="80581" y="119107"/>
                  </a:cubicBezTo>
                  <a:cubicBezTo>
                    <a:pt x="88313" y="118618"/>
                    <a:pt x="97214" y="117019"/>
                    <a:pt x="106805" y="114314"/>
                  </a:cubicBezTo>
                  <a:lnTo>
                    <a:pt x="109574" y="107560"/>
                  </a:lnTo>
                  <a:cubicBezTo>
                    <a:pt x="111830" y="106914"/>
                    <a:pt x="114105" y="106206"/>
                    <a:pt x="116398" y="105436"/>
                  </a:cubicBezTo>
                  <a:close/>
                  <a:moveTo>
                    <a:pt x="27795" y="124680"/>
                  </a:moveTo>
                  <a:lnTo>
                    <a:pt x="28106" y="125641"/>
                  </a:lnTo>
                  <a:lnTo>
                    <a:pt x="28532" y="126545"/>
                  </a:lnTo>
                  <a:cubicBezTo>
                    <a:pt x="28742" y="126964"/>
                    <a:pt x="28915" y="127410"/>
                    <a:pt x="29159" y="127813"/>
                  </a:cubicBezTo>
                  <a:cubicBezTo>
                    <a:pt x="28400" y="128559"/>
                    <a:pt x="27641" y="129312"/>
                    <a:pt x="26882" y="130073"/>
                  </a:cubicBezTo>
                  <a:cubicBezTo>
                    <a:pt x="26554" y="129548"/>
                    <a:pt x="26244" y="129015"/>
                    <a:pt x="26020" y="128431"/>
                  </a:cubicBezTo>
                  <a:lnTo>
                    <a:pt x="26019" y="128430"/>
                  </a:lnTo>
                  <a:lnTo>
                    <a:pt x="25481" y="127229"/>
                  </a:lnTo>
                  <a:lnTo>
                    <a:pt x="25095" y="125956"/>
                  </a:lnTo>
                  <a:lnTo>
                    <a:pt x="24999" y="125646"/>
                  </a:lnTo>
                  <a:cubicBezTo>
                    <a:pt x="25930" y="125330"/>
                    <a:pt x="26862" y="125009"/>
                    <a:pt x="27795" y="124680"/>
                  </a:cubicBezTo>
                  <a:close/>
                  <a:moveTo>
                    <a:pt x="129487" y="126686"/>
                  </a:moveTo>
                  <a:lnTo>
                    <a:pt x="129488" y="126687"/>
                  </a:lnTo>
                  <a:lnTo>
                    <a:pt x="129558" y="128728"/>
                  </a:lnTo>
                  <a:cubicBezTo>
                    <a:pt x="128065" y="129334"/>
                    <a:pt x="126571" y="129921"/>
                    <a:pt x="125081" y="130520"/>
                  </a:cubicBezTo>
                  <a:cubicBezTo>
                    <a:pt x="124429" y="130093"/>
                    <a:pt x="123801" y="129649"/>
                    <a:pt x="123190" y="129195"/>
                  </a:cubicBezTo>
                  <a:cubicBezTo>
                    <a:pt x="125283" y="128388"/>
                    <a:pt x="127384" y="127513"/>
                    <a:pt x="129487" y="126686"/>
                  </a:cubicBezTo>
                  <a:close/>
                  <a:moveTo>
                    <a:pt x="118297" y="128160"/>
                  </a:moveTo>
                  <a:cubicBezTo>
                    <a:pt x="118813" y="128627"/>
                    <a:pt x="119349" y="129095"/>
                    <a:pt x="119903" y="129560"/>
                  </a:cubicBezTo>
                  <a:cubicBezTo>
                    <a:pt x="118491" y="130091"/>
                    <a:pt x="117081" y="130616"/>
                    <a:pt x="115681" y="131098"/>
                  </a:cubicBezTo>
                  <a:lnTo>
                    <a:pt x="116075" y="128959"/>
                  </a:lnTo>
                  <a:cubicBezTo>
                    <a:pt x="116814" y="128706"/>
                    <a:pt x="117554" y="128447"/>
                    <a:pt x="118297" y="128160"/>
                  </a:cubicBezTo>
                  <a:close/>
                  <a:moveTo>
                    <a:pt x="18943" y="123871"/>
                  </a:moveTo>
                  <a:cubicBezTo>
                    <a:pt x="18946" y="124072"/>
                    <a:pt x="18953" y="124272"/>
                    <a:pt x="18962" y="124473"/>
                  </a:cubicBezTo>
                  <a:lnTo>
                    <a:pt x="6916" y="131180"/>
                  </a:lnTo>
                  <a:cubicBezTo>
                    <a:pt x="6927" y="130931"/>
                    <a:pt x="6942" y="130683"/>
                    <a:pt x="6959" y="130433"/>
                  </a:cubicBezTo>
                  <a:lnTo>
                    <a:pt x="18943" y="123871"/>
                  </a:lnTo>
                  <a:close/>
                  <a:moveTo>
                    <a:pt x="18978" y="124986"/>
                  </a:moveTo>
                  <a:cubicBezTo>
                    <a:pt x="18979" y="125024"/>
                    <a:pt x="18982" y="125062"/>
                    <a:pt x="18983" y="125100"/>
                  </a:cubicBezTo>
                  <a:cubicBezTo>
                    <a:pt x="18976" y="125947"/>
                    <a:pt x="19125" y="126714"/>
                    <a:pt x="19234" y="127510"/>
                  </a:cubicBezTo>
                  <a:lnTo>
                    <a:pt x="19234" y="127509"/>
                  </a:lnTo>
                  <a:cubicBezTo>
                    <a:pt x="20731" y="127054"/>
                    <a:pt x="22262" y="126562"/>
                    <a:pt x="23807" y="126048"/>
                  </a:cubicBezTo>
                  <a:cubicBezTo>
                    <a:pt x="23821" y="126097"/>
                    <a:pt x="23836" y="126145"/>
                    <a:pt x="23854" y="126193"/>
                  </a:cubicBezTo>
                  <a:lnTo>
                    <a:pt x="14242" y="131956"/>
                  </a:lnTo>
                  <a:cubicBezTo>
                    <a:pt x="14060" y="131329"/>
                    <a:pt x="14056" y="130603"/>
                    <a:pt x="13956" y="129938"/>
                  </a:cubicBezTo>
                  <a:lnTo>
                    <a:pt x="13842" y="128931"/>
                  </a:lnTo>
                  <a:lnTo>
                    <a:pt x="13833" y="127874"/>
                  </a:lnTo>
                  <a:lnTo>
                    <a:pt x="18978" y="124986"/>
                  </a:lnTo>
                  <a:close/>
                  <a:moveTo>
                    <a:pt x="35954" y="114554"/>
                  </a:moveTo>
                  <a:cubicBezTo>
                    <a:pt x="36791" y="123400"/>
                    <a:pt x="44110" y="129569"/>
                    <a:pt x="57331" y="131367"/>
                  </a:cubicBezTo>
                  <a:cubicBezTo>
                    <a:pt x="58633" y="131589"/>
                    <a:pt x="60098" y="131697"/>
                    <a:pt x="61525" y="131801"/>
                  </a:cubicBezTo>
                  <a:cubicBezTo>
                    <a:pt x="61969" y="131834"/>
                    <a:pt x="62413" y="131866"/>
                    <a:pt x="62854" y="131902"/>
                  </a:cubicBezTo>
                  <a:lnTo>
                    <a:pt x="62871" y="131903"/>
                  </a:lnTo>
                  <a:cubicBezTo>
                    <a:pt x="63473" y="131931"/>
                    <a:pt x="64073" y="131939"/>
                    <a:pt x="64675" y="131948"/>
                  </a:cubicBezTo>
                  <a:cubicBezTo>
                    <a:pt x="65083" y="131953"/>
                    <a:pt x="65493" y="131958"/>
                    <a:pt x="65898" y="131971"/>
                  </a:cubicBezTo>
                  <a:lnTo>
                    <a:pt x="66450" y="131983"/>
                  </a:lnTo>
                  <a:cubicBezTo>
                    <a:pt x="66707" y="131990"/>
                    <a:pt x="66964" y="131997"/>
                    <a:pt x="67227" y="131997"/>
                  </a:cubicBezTo>
                  <a:cubicBezTo>
                    <a:pt x="67305" y="131997"/>
                    <a:pt x="67383" y="131996"/>
                    <a:pt x="67462" y="131995"/>
                  </a:cubicBezTo>
                  <a:lnTo>
                    <a:pt x="69079" y="131941"/>
                  </a:lnTo>
                  <a:cubicBezTo>
                    <a:pt x="69489" y="131921"/>
                    <a:pt x="69878" y="131914"/>
                    <a:pt x="70268" y="131906"/>
                  </a:cubicBezTo>
                  <a:cubicBezTo>
                    <a:pt x="70944" y="131892"/>
                    <a:pt x="71644" y="131878"/>
                    <a:pt x="72400" y="131804"/>
                  </a:cubicBezTo>
                  <a:lnTo>
                    <a:pt x="75785" y="131549"/>
                  </a:lnTo>
                  <a:cubicBezTo>
                    <a:pt x="76503" y="131482"/>
                    <a:pt x="77224" y="131395"/>
                    <a:pt x="77945" y="131306"/>
                  </a:cubicBezTo>
                  <a:cubicBezTo>
                    <a:pt x="78422" y="131248"/>
                    <a:pt x="78900" y="131190"/>
                    <a:pt x="79375" y="131138"/>
                  </a:cubicBezTo>
                  <a:cubicBezTo>
                    <a:pt x="80564" y="131024"/>
                    <a:pt x="81833" y="130820"/>
                    <a:pt x="83066" y="130621"/>
                  </a:cubicBezTo>
                  <a:cubicBezTo>
                    <a:pt x="84933" y="130365"/>
                    <a:pt x="86890" y="129988"/>
                    <a:pt x="88793" y="129620"/>
                  </a:cubicBezTo>
                  <a:cubicBezTo>
                    <a:pt x="89465" y="129490"/>
                    <a:pt x="90142" y="129359"/>
                    <a:pt x="90814" y="129235"/>
                  </a:cubicBezTo>
                  <a:cubicBezTo>
                    <a:pt x="91571" y="129061"/>
                    <a:pt x="92267" y="128904"/>
                    <a:pt x="92964" y="128747"/>
                  </a:cubicBezTo>
                  <a:cubicBezTo>
                    <a:pt x="94932" y="128305"/>
                    <a:pt x="96978" y="127845"/>
                    <a:pt x="99073" y="127271"/>
                  </a:cubicBezTo>
                  <a:cubicBezTo>
                    <a:pt x="104759" y="125791"/>
                    <a:pt x="110128" y="124156"/>
                    <a:pt x="115407" y="122295"/>
                  </a:cubicBezTo>
                  <a:lnTo>
                    <a:pt x="115407" y="122295"/>
                  </a:lnTo>
                  <a:lnTo>
                    <a:pt x="115372" y="122477"/>
                  </a:lnTo>
                  <a:cubicBezTo>
                    <a:pt x="105277" y="126017"/>
                    <a:pt x="95587" y="128578"/>
                    <a:pt x="86626" y="130219"/>
                  </a:cubicBezTo>
                  <a:cubicBezTo>
                    <a:pt x="79179" y="131580"/>
                    <a:pt x="72373" y="132190"/>
                    <a:pt x="66260" y="132190"/>
                  </a:cubicBezTo>
                  <a:cubicBezTo>
                    <a:pt x="65126" y="132190"/>
                    <a:pt x="64016" y="132169"/>
                    <a:pt x="62930" y="132128"/>
                  </a:cubicBezTo>
                  <a:cubicBezTo>
                    <a:pt x="56325" y="131762"/>
                    <a:pt x="50697" y="130639"/>
                    <a:pt x="46409" y="128636"/>
                  </a:cubicBezTo>
                  <a:cubicBezTo>
                    <a:pt x="42291" y="126706"/>
                    <a:pt x="39275" y="124103"/>
                    <a:pt x="37569" y="120840"/>
                  </a:cubicBezTo>
                  <a:cubicBezTo>
                    <a:pt x="36521" y="118988"/>
                    <a:pt x="35944" y="116903"/>
                    <a:pt x="35744" y="114669"/>
                  </a:cubicBezTo>
                  <a:lnTo>
                    <a:pt x="35954" y="114554"/>
                  </a:lnTo>
                  <a:close/>
                  <a:moveTo>
                    <a:pt x="24929" y="95941"/>
                  </a:moveTo>
                  <a:cubicBezTo>
                    <a:pt x="24898" y="95983"/>
                    <a:pt x="24865" y="96025"/>
                    <a:pt x="24833" y="96066"/>
                  </a:cubicBezTo>
                  <a:lnTo>
                    <a:pt x="21871" y="96991"/>
                  </a:lnTo>
                  <a:cubicBezTo>
                    <a:pt x="18808" y="100883"/>
                    <a:pt x="16089" y="104757"/>
                    <a:pt x="13868" y="108522"/>
                  </a:cubicBezTo>
                  <a:lnTo>
                    <a:pt x="19719" y="106227"/>
                  </a:lnTo>
                  <a:lnTo>
                    <a:pt x="19719" y="106227"/>
                  </a:lnTo>
                  <a:cubicBezTo>
                    <a:pt x="18845" y="107815"/>
                    <a:pt x="17923" y="109440"/>
                    <a:pt x="17222" y="110990"/>
                  </a:cubicBezTo>
                  <a:lnTo>
                    <a:pt x="14585" y="112114"/>
                  </a:lnTo>
                  <a:cubicBezTo>
                    <a:pt x="13249" y="114776"/>
                    <a:pt x="12302" y="117315"/>
                    <a:pt x="11454" y="119852"/>
                  </a:cubicBezTo>
                  <a:lnTo>
                    <a:pt x="25253" y="113210"/>
                  </a:lnTo>
                  <a:lnTo>
                    <a:pt x="25253" y="113210"/>
                  </a:lnTo>
                  <a:lnTo>
                    <a:pt x="25253" y="113210"/>
                  </a:lnTo>
                  <a:cubicBezTo>
                    <a:pt x="25352" y="112880"/>
                    <a:pt x="25446" y="112552"/>
                    <a:pt x="25541" y="112226"/>
                  </a:cubicBezTo>
                  <a:cubicBezTo>
                    <a:pt x="26274" y="112092"/>
                    <a:pt x="27009" y="111955"/>
                    <a:pt x="27749" y="111809"/>
                  </a:cubicBezTo>
                  <a:lnTo>
                    <a:pt x="27749" y="111809"/>
                  </a:lnTo>
                  <a:cubicBezTo>
                    <a:pt x="27569" y="112565"/>
                    <a:pt x="27431" y="113305"/>
                    <a:pt x="27268" y="114062"/>
                  </a:cubicBezTo>
                  <a:cubicBezTo>
                    <a:pt x="27118" y="114818"/>
                    <a:pt x="27073" y="115526"/>
                    <a:pt x="26970" y="116268"/>
                  </a:cubicBezTo>
                  <a:cubicBezTo>
                    <a:pt x="26102" y="116934"/>
                    <a:pt x="25250" y="117597"/>
                    <a:pt x="24405" y="118264"/>
                  </a:cubicBezTo>
                  <a:cubicBezTo>
                    <a:pt x="24532" y="116634"/>
                    <a:pt x="24814" y="114949"/>
                    <a:pt x="25253" y="113210"/>
                  </a:cubicBezTo>
                  <a:lnTo>
                    <a:pt x="25253" y="113210"/>
                  </a:lnTo>
                  <a:lnTo>
                    <a:pt x="7753" y="121634"/>
                  </a:lnTo>
                  <a:cubicBezTo>
                    <a:pt x="6782" y="124612"/>
                    <a:pt x="6171" y="127478"/>
                    <a:pt x="5922" y="130233"/>
                  </a:cubicBezTo>
                  <a:lnTo>
                    <a:pt x="1737" y="132525"/>
                  </a:lnTo>
                  <a:cubicBezTo>
                    <a:pt x="2964" y="122030"/>
                    <a:pt x="9079" y="110032"/>
                    <a:pt x="18871" y="97805"/>
                  </a:cubicBezTo>
                  <a:lnTo>
                    <a:pt x="24929" y="95941"/>
                  </a:lnTo>
                  <a:close/>
                  <a:moveTo>
                    <a:pt x="113989" y="129675"/>
                  </a:moveTo>
                  <a:lnTo>
                    <a:pt x="113578" y="131820"/>
                  </a:lnTo>
                  <a:cubicBezTo>
                    <a:pt x="111020" y="132719"/>
                    <a:pt x="108499" y="133509"/>
                    <a:pt x="105989" y="134291"/>
                  </a:cubicBezTo>
                  <a:cubicBezTo>
                    <a:pt x="106831" y="133351"/>
                    <a:pt x="107655" y="132421"/>
                    <a:pt x="108458" y="131507"/>
                  </a:cubicBezTo>
                  <a:cubicBezTo>
                    <a:pt x="110281" y="130959"/>
                    <a:pt x="112134" y="130315"/>
                    <a:pt x="113989" y="129675"/>
                  </a:cubicBezTo>
                  <a:close/>
                  <a:moveTo>
                    <a:pt x="33105" y="116114"/>
                  </a:moveTo>
                  <a:cubicBezTo>
                    <a:pt x="33278" y="118436"/>
                    <a:pt x="33839" y="120604"/>
                    <a:pt x="34885" y="122534"/>
                  </a:cubicBezTo>
                  <a:cubicBezTo>
                    <a:pt x="36587" y="125933"/>
                    <a:pt x="39640" y="128658"/>
                    <a:pt x="43837" y="130687"/>
                  </a:cubicBezTo>
                  <a:cubicBezTo>
                    <a:pt x="48213" y="132796"/>
                    <a:pt x="53979" y="134001"/>
                    <a:pt x="60762" y="134415"/>
                  </a:cubicBezTo>
                  <a:cubicBezTo>
                    <a:pt x="62034" y="134470"/>
                    <a:pt x="63339" y="134499"/>
                    <a:pt x="64676" y="134499"/>
                  </a:cubicBezTo>
                  <a:cubicBezTo>
                    <a:pt x="70840" y="134499"/>
                    <a:pt x="77695" y="133894"/>
                    <a:pt x="85189" y="132546"/>
                  </a:cubicBezTo>
                  <a:cubicBezTo>
                    <a:pt x="94461" y="130874"/>
                    <a:pt x="104502" y="128240"/>
                    <a:pt x="114968" y="124583"/>
                  </a:cubicBezTo>
                  <a:lnTo>
                    <a:pt x="114968" y="124583"/>
                  </a:lnTo>
                  <a:lnTo>
                    <a:pt x="114787" y="125520"/>
                  </a:lnTo>
                  <a:cubicBezTo>
                    <a:pt x="104157" y="129229"/>
                    <a:pt x="93960" y="131896"/>
                    <a:pt x="84551" y="133580"/>
                  </a:cubicBezTo>
                  <a:cubicBezTo>
                    <a:pt x="77040" y="134921"/>
                    <a:pt x="70166" y="135524"/>
                    <a:pt x="63982" y="135524"/>
                  </a:cubicBezTo>
                  <a:cubicBezTo>
                    <a:pt x="62551" y="135524"/>
                    <a:pt x="61158" y="135492"/>
                    <a:pt x="59802" y="135429"/>
                  </a:cubicBezTo>
                  <a:cubicBezTo>
                    <a:pt x="52941" y="134992"/>
                    <a:pt x="47114" y="133751"/>
                    <a:pt x="42700" y="131594"/>
                  </a:cubicBezTo>
                  <a:cubicBezTo>
                    <a:pt x="38468" y="129520"/>
                    <a:pt x="35401" y="126740"/>
                    <a:pt x="33701" y="123282"/>
                  </a:cubicBezTo>
                  <a:cubicBezTo>
                    <a:pt x="32658" y="121316"/>
                    <a:pt x="32104" y="119111"/>
                    <a:pt x="31945" y="116750"/>
                  </a:cubicBezTo>
                  <a:lnTo>
                    <a:pt x="33105" y="116114"/>
                  </a:lnTo>
                  <a:close/>
                  <a:moveTo>
                    <a:pt x="26437" y="131906"/>
                  </a:moveTo>
                  <a:cubicBezTo>
                    <a:pt x="27411" y="133268"/>
                    <a:pt x="28583" y="134529"/>
                    <a:pt x="29951" y="135689"/>
                  </a:cubicBezTo>
                  <a:lnTo>
                    <a:pt x="29951" y="135689"/>
                  </a:lnTo>
                  <a:cubicBezTo>
                    <a:pt x="28871" y="136182"/>
                    <a:pt x="27795" y="136665"/>
                    <a:pt x="26735" y="137130"/>
                  </a:cubicBezTo>
                  <a:cubicBezTo>
                    <a:pt x="26257" y="136651"/>
                    <a:pt x="25755" y="136194"/>
                    <a:pt x="25310" y="135702"/>
                  </a:cubicBezTo>
                  <a:lnTo>
                    <a:pt x="24106" y="134167"/>
                  </a:lnTo>
                  <a:cubicBezTo>
                    <a:pt x="24721" y="133518"/>
                    <a:pt x="25343" y="132867"/>
                    <a:pt x="25975" y="132216"/>
                  </a:cubicBezTo>
                  <a:lnTo>
                    <a:pt x="26437" y="131906"/>
                  </a:lnTo>
                  <a:close/>
                  <a:moveTo>
                    <a:pt x="153624" y="115481"/>
                  </a:moveTo>
                  <a:lnTo>
                    <a:pt x="159267" y="126572"/>
                  </a:lnTo>
                  <a:cubicBezTo>
                    <a:pt x="150698" y="130998"/>
                    <a:pt x="141980" y="135118"/>
                    <a:pt x="133237" y="138742"/>
                  </a:cubicBezTo>
                  <a:lnTo>
                    <a:pt x="132460" y="128889"/>
                  </a:lnTo>
                  <a:cubicBezTo>
                    <a:pt x="134233" y="128133"/>
                    <a:pt x="136008" y="127378"/>
                    <a:pt x="137781" y="126601"/>
                  </a:cubicBezTo>
                  <a:cubicBezTo>
                    <a:pt x="138737" y="124999"/>
                    <a:pt x="139642" y="123429"/>
                    <a:pt x="140495" y="121893"/>
                  </a:cubicBezTo>
                  <a:cubicBezTo>
                    <a:pt x="144901" y="119869"/>
                    <a:pt x="149285" y="117720"/>
                    <a:pt x="153624" y="115481"/>
                  </a:cubicBezTo>
                  <a:close/>
                  <a:moveTo>
                    <a:pt x="35267" y="134147"/>
                  </a:moveTo>
                  <a:cubicBezTo>
                    <a:pt x="35877" y="134629"/>
                    <a:pt x="36677" y="134970"/>
                    <a:pt x="37382" y="135392"/>
                  </a:cubicBezTo>
                  <a:cubicBezTo>
                    <a:pt x="38083" y="135825"/>
                    <a:pt x="38926" y="136151"/>
                    <a:pt x="39742" y="136505"/>
                  </a:cubicBezTo>
                  <a:cubicBezTo>
                    <a:pt x="39166" y="137307"/>
                    <a:pt x="38594" y="138114"/>
                    <a:pt x="38026" y="138930"/>
                  </a:cubicBezTo>
                  <a:lnTo>
                    <a:pt x="37787" y="138823"/>
                  </a:lnTo>
                  <a:lnTo>
                    <a:pt x="35628" y="137868"/>
                  </a:lnTo>
                  <a:lnTo>
                    <a:pt x="33712" y="136770"/>
                  </a:lnTo>
                  <a:lnTo>
                    <a:pt x="33246" y="136504"/>
                  </a:lnTo>
                  <a:cubicBezTo>
                    <a:pt x="32837" y="136235"/>
                    <a:pt x="32442" y="135958"/>
                    <a:pt x="32062" y="135672"/>
                  </a:cubicBezTo>
                  <a:cubicBezTo>
                    <a:pt x="33136" y="135166"/>
                    <a:pt x="34205" y="134658"/>
                    <a:pt x="35267" y="134147"/>
                  </a:cubicBezTo>
                  <a:close/>
                  <a:moveTo>
                    <a:pt x="23984" y="126627"/>
                  </a:moveTo>
                  <a:lnTo>
                    <a:pt x="24334" y="127809"/>
                  </a:lnTo>
                  <a:cubicBezTo>
                    <a:pt x="24456" y="128203"/>
                    <a:pt x="24653" y="128554"/>
                    <a:pt x="24809" y="128932"/>
                  </a:cubicBezTo>
                  <a:lnTo>
                    <a:pt x="25307" y="130059"/>
                  </a:lnTo>
                  <a:lnTo>
                    <a:pt x="25912" y="131047"/>
                  </a:lnTo>
                  <a:cubicBezTo>
                    <a:pt x="25822" y="131137"/>
                    <a:pt x="25733" y="131225"/>
                    <a:pt x="25643" y="131316"/>
                  </a:cubicBezTo>
                  <a:lnTo>
                    <a:pt x="13132" y="139579"/>
                  </a:lnTo>
                  <a:lnTo>
                    <a:pt x="12507" y="138327"/>
                  </a:lnTo>
                  <a:lnTo>
                    <a:pt x="12043" y="136997"/>
                  </a:lnTo>
                  <a:cubicBezTo>
                    <a:pt x="11900" y="136552"/>
                    <a:pt x="11716" y="136135"/>
                    <a:pt x="11609" y="135672"/>
                  </a:cubicBezTo>
                  <a:lnTo>
                    <a:pt x="11311" y="134287"/>
                  </a:lnTo>
                  <a:lnTo>
                    <a:pt x="13233" y="133126"/>
                  </a:lnTo>
                  <a:lnTo>
                    <a:pt x="23984" y="126627"/>
                  </a:lnTo>
                  <a:close/>
                  <a:moveTo>
                    <a:pt x="86050" y="137365"/>
                  </a:moveTo>
                  <a:cubicBezTo>
                    <a:pt x="86155" y="138027"/>
                    <a:pt x="86278" y="138687"/>
                    <a:pt x="86414" y="139345"/>
                  </a:cubicBezTo>
                  <a:cubicBezTo>
                    <a:pt x="84963" y="139641"/>
                    <a:pt x="83527" y="139918"/>
                    <a:pt x="82107" y="140175"/>
                  </a:cubicBezTo>
                  <a:lnTo>
                    <a:pt x="82106" y="140176"/>
                  </a:lnTo>
                  <a:lnTo>
                    <a:pt x="82106" y="140176"/>
                  </a:lnTo>
                  <a:cubicBezTo>
                    <a:pt x="81000" y="140367"/>
                    <a:pt x="79875" y="140594"/>
                    <a:pt x="78793" y="140758"/>
                  </a:cubicBezTo>
                  <a:lnTo>
                    <a:pt x="75587" y="141210"/>
                  </a:lnTo>
                  <a:cubicBezTo>
                    <a:pt x="74680" y="141357"/>
                    <a:pt x="73802" y="141465"/>
                    <a:pt x="72935" y="141560"/>
                  </a:cubicBezTo>
                  <a:cubicBezTo>
                    <a:pt x="73994" y="140715"/>
                    <a:pt x="75046" y="139866"/>
                    <a:pt x="76088" y="139010"/>
                  </a:cubicBezTo>
                  <a:cubicBezTo>
                    <a:pt x="77710" y="138770"/>
                    <a:pt x="79323" y="138552"/>
                    <a:pt x="80974" y="138290"/>
                  </a:cubicBezTo>
                  <a:lnTo>
                    <a:pt x="86050" y="137365"/>
                  </a:lnTo>
                  <a:close/>
                  <a:moveTo>
                    <a:pt x="102077" y="136333"/>
                  </a:moveTo>
                  <a:lnTo>
                    <a:pt x="101919" y="136785"/>
                  </a:lnTo>
                  <a:cubicBezTo>
                    <a:pt x="101202" y="137545"/>
                    <a:pt x="100472" y="138309"/>
                    <a:pt x="99731" y="139079"/>
                  </a:cubicBezTo>
                  <a:cubicBezTo>
                    <a:pt x="96235" y="140096"/>
                    <a:pt x="92850" y="140892"/>
                    <a:pt x="89475" y="141721"/>
                  </a:cubicBezTo>
                  <a:cubicBezTo>
                    <a:pt x="89263" y="141049"/>
                    <a:pt x="89067" y="140377"/>
                    <a:pt x="88889" y="139705"/>
                  </a:cubicBezTo>
                  <a:cubicBezTo>
                    <a:pt x="93162" y="138768"/>
                    <a:pt x="97555" y="137670"/>
                    <a:pt x="102077" y="136333"/>
                  </a:cubicBezTo>
                  <a:close/>
                  <a:moveTo>
                    <a:pt x="51974" y="139550"/>
                  </a:moveTo>
                  <a:lnTo>
                    <a:pt x="55568" y="139897"/>
                  </a:lnTo>
                  <a:lnTo>
                    <a:pt x="58263" y="140001"/>
                  </a:lnTo>
                  <a:cubicBezTo>
                    <a:pt x="57976" y="140774"/>
                    <a:pt x="57694" y="141555"/>
                    <a:pt x="57422" y="142337"/>
                  </a:cubicBezTo>
                  <a:cubicBezTo>
                    <a:pt x="54296" y="142261"/>
                    <a:pt x="51325" y="142059"/>
                    <a:pt x="48600" y="141664"/>
                  </a:cubicBezTo>
                  <a:cubicBezTo>
                    <a:pt x="49726" y="140968"/>
                    <a:pt x="50851" y="140263"/>
                    <a:pt x="51974" y="139550"/>
                  </a:cubicBezTo>
                  <a:close/>
                  <a:moveTo>
                    <a:pt x="30323" y="117637"/>
                  </a:moveTo>
                  <a:cubicBezTo>
                    <a:pt x="30463" y="120052"/>
                    <a:pt x="31007" y="122310"/>
                    <a:pt x="32048" y="124325"/>
                  </a:cubicBezTo>
                  <a:cubicBezTo>
                    <a:pt x="33741" y="127870"/>
                    <a:pt x="36829" y="130726"/>
                    <a:pt x="41108" y="132864"/>
                  </a:cubicBezTo>
                  <a:cubicBezTo>
                    <a:pt x="45573" y="135090"/>
                    <a:pt x="51483" y="136381"/>
                    <a:pt x="58454" y="136851"/>
                  </a:cubicBezTo>
                  <a:cubicBezTo>
                    <a:pt x="59931" y="136925"/>
                    <a:pt x="61452" y="136963"/>
                    <a:pt x="63017" y="136963"/>
                  </a:cubicBezTo>
                  <a:cubicBezTo>
                    <a:pt x="69227" y="136963"/>
                    <a:pt x="76123" y="136363"/>
                    <a:pt x="83653" y="135032"/>
                  </a:cubicBezTo>
                  <a:cubicBezTo>
                    <a:pt x="93256" y="133331"/>
                    <a:pt x="103672" y="130619"/>
                    <a:pt x="114534" y="126838"/>
                  </a:cubicBezTo>
                  <a:lnTo>
                    <a:pt x="114534" y="126838"/>
                  </a:lnTo>
                  <a:lnTo>
                    <a:pt x="114259" y="128271"/>
                  </a:lnTo>
                  <a:lnTo>
                    <a:pt x="111076" y="129366"/>
                  </a:lnTo>
                  <a:lnTo>
                    <a:pt x="107697" y="130430"/>
                  </a:lnTo>
                  <a:cubicBezTo>
                    <a:pt x="106456" y="131842"/>
                    <a:pt x="105171" y="133275"/>
                    <a:pt x="103842" y="134728"/>
                  </a:cubicBezTo>
                  <a:cubicBezTo>
                    <a:pt x="103744" y="134834"/>
                    <a:pt x="103643" y="134941"/>
                    <a:pt x="103544" y="135049"/>
                  </a:cubicBezTo>
                  <a:lnTo>
                    <a:pt x="102449" y="135355"/>
                  </a:lnTo>
                  <a:cubicBezTo>
                    <a:pt x="97720" y="136756"/>
                    <a:pt x="93127" y="137909"/>
                    <a:pt x="88674" y="138871"/>
                  </a:cubicBezTo>
                  <a:cubicBezTo>
                    <a:pt x="88402" y="137780"/>
                    <a:pt x="88170" y="136693"/>
                    <a:pt x="87980" y="135607"/>
                  </a:cubicBezTo>
                  <a:cubicBezTo>
                    <a:pt x="85927" y="136039"/>
                    <a:pt x="83944" y="136365"/>
                    <a:pt x="81940" y="136746"/>
                  </a:cubicBezTo>
                  <a:cubicBezTo>
                    <a:pt x="79992" y="137054"/>
                    <a:pt x="78077" y="137325"/>
                    <a:pt x="76166" y="137604"/>
                  </a:cubicBezTo>
                  <a:cubicBezTo>
                    <a:pt x="74466" y="138980"/>
                    <a:pt x="72724" y="140367"/>
                    <a:pt x="70940" y="141763"/>
                  </a:cubicBezTo>
                  <a:cubicBezTo>
                    <a:pt x="70427" y="141813"/>
                    <a:pt x="69913" y="141864"/>
                    <a:pt x="69398" y="141921"/>
                  </a:cubicBezTo>
                  <a:lnTo>
                    <a:pt x="68366" y="142026"/>
                  </a:lnTo>
                  <a:cubicBezTo>
                    <a:pt x="65941" y="142159"/>
                    <a:pt x="63472" y="142367"/>
                    <a:pt x="61196" y="142367"/>
                  </a:cubicBezTo>
                  <a:cubicBezTo>
                    <a:pt x="61024" y="142367"/>
                    <a:pt x="60852" y="142366"/>
                    <a:pt x="60682" y="142363"/>
                  </a:cubicBezTo>
                  <a:lnTo>
                    <a:pt x="59783" y="142372"/>
                  </a:lnTo>
                  <a:cubicBezTo>
                    <a:pt x="59566" y="142371"/>
                    <a:pt x="59351" y="142369"/>
                    <a:pt x="59136" y="142367"/>
                  </a:cubicBezTo>
                  <a:cubicBezTo>
                    <a:pt x="59528" y="141091"/>
                    <a:pt x="59951" y="139819"/>
                    <a:pt x="60441" y="138512"/>
                  </a:cubicBezTo>
                  <a:lnTo>
                    <a:pt x="56993" y="138393"/>
                  </a:lnTo>
                  <a:lnTo>
                    <a:pt x="52733" y="137991"/>
                  </a:lnTo>
                  <a:cubicBezTo>
                    <a:pt x="50905" y="139140"/>
                    <a:pt x="49049" y="140287"/>
                    <a:pt x="47164" y="141433"/>
                  </a:cubicBezTo>
                  <a:cubicBezTo>
                    <a:pt x="46749" y="141360"/>
                    <a:pt x="46339" y="141283"/>
                    <a:pt x="45939" y="141199"/>
                  </a:cubicBezTo>
                  <a:cubicBezTo>
                    <a:pt x="44503" y="140964"/>
                    <a:pt x="43260" y="140563"/>
                    <a:pt x="41922" y="140265"/>
                  </a:cubicBezTo>
                  <a:cubicBezTo>
                    <a:pt x="40965" y="139976"/>
                    <a:pt x="40047" y="139661"/>
                    <a:pt x="39138" y="139346"/>
                  </a:cubicBezTo>
                  <a:cubicBezTo>
                    <a:pt x="40026" y="138017"/>
                    <a:pt x="40936" y="136696"/>
                    <a:pt x="41903" y="135352"/>
                  </a:cubicBezTo>
                  <a:cubicBezTo>
                    <a:pt x="40940" y="134925"/>
                    <a:pt x="39897" y="134572"/>
                    <a:pt x="39061" y="134061"/>
                  </a:cubicBezTo>
                  <a:cubicBezTo>
                    <a:pt x="38193" y="133587"/>
                    <a:pt x="37302" y="133141"/>
                    <a:pt x="36574" y="132578"/>
                  </a:cubicBezTo>
                  <a:cubicBezTo>
                    <a:pt x="34832" y="133417"/>
                    <a:pt x="33061" y="134256"/>
                    <a:pt x="31294" y="135073"/>
                  </a:cubicBezTo>
                  <a:cubicBezTo>
                    <a:pt x="29719" y="133790"/>
                    <a:pt x="28403" y="132371"/>
                    <a:pt x="27348" y="130812"/>
                  </a:cubicBezTo>
                  <a:cubicBezTo>
                    <a:pt x="28606" y="129534"/>
                    <a:pt x="29876" y="128267"/>
                    <a:pt x="31123" y="127036"/>
                  </a:cubicBezTo>
                  <a:cubicBezTo>
                    <a:pt x="30759" y="126553"/>
                    <a:pt x="30535" y="125985"/>
                    <a:pt x="30264" y="125452"/>
                  </a:cubicBezTo>
                  <a:cubicBezTo>
                    <a:pt x="29882" y="124765"/>
                    <a:pt x="29636" y="123999"/>
                    <a:pt x="29390" y="123243"/>
                  </a:cubicBezTo>
                  <a:cubicBezTo>
                    <a:pt x="27826" y="123798"/>
                    <a:pt x="26295" y="124316"/>
                    <a:pt x="24779" y="124812"/>
                  </a:cubicBezTo>
                  <a:cubicBezTo>
                    <a:pt x="24716" y="124460"/>
                    <a:pt x="24673" y="124098"/>
                    <a:pt x="24598" y="123757"/>
                  </a:cubicBezTo>
                  <a:lnTo>
                    <a:pt x="24439" y="122872"/>
                  </a:lnTo>
                  <a:lnTo>
                    <a:pt x="24382" y="121938"/>
                  </a:lnTo>
                  <a:lnTo>
                    <a:pt x="24353" y="121484"/>
                  </a:lnTo>
                  <a:cubicBezTo>
                    <a:pt x="24344" y="121296"/>
                    <a:pt x="24337" y="121107"/>
                    <a:pt x="24332" y="120918"/>
                  </a:cubicBezTo>
                  <a:lnTo>
                    <a:pt x="30323" y="117637"/>
                  </a:lnTo>
                  <a:close/>
                  <a:moveTo>
                    <a:pt x="45680" y="142276"/>
                  </a:moveTo>
                  <a:cubicBezTo>
                    <a:pt x="45703" y="142280"/>
                    <a:pt x="45727" y="142284"/>
                    <a:pt x="45751" y="142289"/>
                  </a:cubicBezTo>
                  <a:cubicBezTo>
                    <a:pt x="45674" y="142335"/>
                    <a:pt x="45598" y="142381"/>
                    <a:pt x="45522" y="142427"/>
                  </a:cubicBezTo>
                  <a:lnTo>
                    <a:pt x="45680" y="142276"/>
                  </a:lnTo>
                  <a:close/>
                  <a:moveTo>
                    <a:pt x="129605" y="130088"/>
                  </a:moveTo>
                  <a:lnTo>
                    <a:pt x="129834" y="136758"/>
                  </a:lnTo>
                  <a:cubicBezTo>
                    <a:pt x="127022" y="137856"/>
                    <a:pt x="124215" y="139019"/>
                    <a:pt x="121421" y="140051"/>
                  </a:cubicBezTo>
                  <a:cubicBezTo>
                    <a:pt x="118773" y="140998"/>
                    <a:pt x="116120" y="142032"/>
                    <a:pt x="113499" y="142905"/>
                  </a:cubicBezTo>
                  <a:lnTo>
                    <a:pt x="115511" y="132020"/>
                  </a:lnTo>
                  <a:cubicBezTo>
                    <a:pt x="117203" y="131444"/>
                    <a:pt x="118911" y="130790"/>
                    <a:pt x="120619" y="130152"/>
                  </a:cubicBezTo>
                  <a:cubicBezTo>
                    <a:pt x="121583" y="130937"/>
                    <a:pt x="122599" y="131710"/>
                    <a:pt x="123673" y="132457"/>
                  </a:cubicBezTo>
                  <a:cubicBezTo>
                    <a:pt x="125647" y="131667"/>
                    <a:pt x="127625" y="130890"/>
                    <a:pt x="129605" y="130088"/>
                  </a:cubicBezTo>
                  <a:close/>
                  <a:moveTo>
                    <a:pt x="58895" y="143370"/>
                  </a:moveTo>
                  <a:lnTo>
                    <a:pt x="58803" y="143477"/>
                  </a:lnTo>
                  <a:cubicBezTo>
                    <a:pt x="58814" y="143442"/>
                    <a:pt x="58824" y="143406"/>
                    <a:pt x="58835" y="143370"/>
                  </a:cubicBezTo>
                  <a:close/>
                  <a:moveTo>
                    <a:pt x="38457" y="140376"/>
                  </a:moveTo>
                  <a:lnTo>
                    <a:pt x="40554" y="141102"/>
                  </a:lnTo>
                  <a:lnTo>
                    <a:pt x="44199" y="142021"/>
                  </a:lnTo>
                  <a:lnTo>
                    <a:pt x="41802" y="144271"/>
                  </a:lnTo>
                  <a:cubicBezTo>
                    <a:pt x="40994" y="144094"/>
                    <a:pt x="40246" y="143864"/>
                    <a:pt x="39465" y="143672"/>
                  </a:cubicBezTo>
                  <a:lnTo>
                    <a:pt x="38099" y="143311"/>
                  </a:lnTo>
                  <a:lnTo>
                    <a:pt x="36842" y="142868"/>
                  </a:lnTo>
                  <a:cubicBezTo>
                    <a:pt x="37381" y="142026"/>
                    <a:pt x="37917" y="141198"/>
                    <a:pt x="38457" y="140376"/>
                  </a:cubicBezTo>
                  <a:close/>
                  <a:moveTo>
                    <a:pt x="69552" y="142846"/>
                  </a:moveTo>
                  <a:lnTo>
                    <a:pt x="69552" y="142846"/>
                  </a:lnTo>
                  <a:cubicBezTo>
                    <a:pt x="68893" y="143358"/>
                    <a:pt x="68228" y="143870"/>
                    <a:pt x="67558" y="144384"/>
                  </a:cubicBezTo>
                  <a:lnTo>
                    <a:pt x="68644" y="142932"/>
                  </a:lnTo>
                  <a:cubicBezTo>
                    <a:pt x="68945" y="142905"/>
                    <a:pt x="69250" y="142874"/>
                    <a:pt x="69552" y="142846"/>
                  </a:cubicBezTo>
                  <a:close/>
                  <a:moveTo>
                    <a:pt x="113401" y="132743"/>
                  </a:moveTo>
                  <a:lnTo>
                    <a:pt x="111823" y="140957"/>
                  </a:lnTo>
                  <a:cubicBezTo>
                    <a:pt x="108008" y="142280"/>
                    <a:pt x="104264" y="143386"/>
                    <a:pt x="100533" y="144526"/>
                  </a:cubicBezTo>
                  <a:lnTo>
                    <a:pt x="102770" y="137816"/>
                  </a:lnTo>
                  <a:cubicBezTo>
                    <a:pt x="103493" y="137040"/>
                    <a:pt x="104205" y="136265"/>
                    <a:pt x="104907" y="135491"/>
                  </a:cubicBezTo>
                  <a:cubicBezTo>
                    <a:pt x="107716" y="134618"/>
                    <a:pt x="110535" y="133749"/>
                    <a:pt x="113401" y="132743"/>
                  </a:cubicBezTo>
                  <a:close/>
                  <a:moveTo>
                    <a:pt x="67600" y="143036"/>
                  </a:moveTo>
                  <a:lnTo>
                    <a:pt x="65766" y="145454"/>
                  </a:lnTo>
                  <a:cubicBezTo>
                    <a:pt x="64512" y="145555"/>
                    <a:pt x="63319" y="145585"/>
                    <a:pt x="62097" y="145658"/>
                  </a:cubicBezTo>
                  <a:lnTo>
                    <a:pt x="60081" y="145756"/>
                  </a:lnTo>
                  <a:lnTo>
                    <a:pt x="58157" y="145762"/>
                  </a:lnTo>
                  <a:cubicBezTo>
                    <a:pt x="58213" y="145558"/>
                    <a:pt x="58268" y="145358"/>
                    <a:pt x="58324" y="145157"/>
                  </a:cubicBezTo>
                  <a:lnTo>
                    <a:pt x="59853" y="143364"/>
                  </a:lnTo>
                  <a:cubicBezTo>
                    <a:pt x="60049" y="143367"/>
                    <a:pt x="60247" y="143369"/>
                    <a:pt x="60446" y="143369"/>
                  </a:cubicBezTo>
                  <a:cubicBezTo>
                    <a:pt x="62720" y="143369"/>
                    <a:pt x="65181" y="143165"/>
                    <a:pt x="67600" y="143036"/>
                  </a:cubicBezTo>
                  <a:close/>
                  <a:moveTo>
                    <a:pt x="32630" y="137627"/>
                  </a:moveTo>
                  <a:lnTo>
                    <a:pt x="34552" y="138744"/>
                  </a:lnTo>
                  <a:lnTo>
                    <a:pt x="36719" y="139715"/>
                  </a:lnTo>
                  <a:lnTo>
                    <a:pt x="27363" y="147527"/>
                  </a:lnTo>
                  <a:lnTo>
                    <a:pt x="25074" y="146371"/>
                  </a:lnTo>
                  <a:lnTo>
                    <a:pt x="23055" y="145061"/>
                  </a:lnTo>
                  <a:lnTo>
                    <a:pt x="32630" y="137627"/>
                  </a:lnTo>
                  <a:close/>
                  <a:moveTo>
                    <a:pt x="22470" y="134572"/>
                  </a:moveTo>
                  <a:lnTo>
                    <a:pt x="22470" y="134572"/>
                  </a:lnTo>
                  <a:cubicBezTo>
                    <a:pt x="22339" y="134709"/>
                    <a:pt x="22206" y="134843"/>
                    <a:pt x="22074" y="134980"/>
                  </a:cubicBezTo>
                  <a:lnTo>
                    <a:pt x="23555" y="136934"/>
                  </a:lnTo>
                  <a:cubicBezTo>
                    <a:pt x="24116" y="137555"/>
                    <a:pt x="24739" y="138142"/>
                    <a:pt x="25340" y="138752"/>
                  </a:cubicBezTo>
                  <a:cubicBezTo>
                    <a:pt x="27125" y="137962"/>
                    <a:pt x="28920" y="137140"/>
                    <a:pt x="30710" y="136306"/>
                  </a:cubicBezTo>
                  <a:cubicBezTo>
                    <a:pt x="31166" y="136662"/>
                    <a:pt x="31642" y="137008"/>
                    <a:pt x="32135" y="137342"/>
                  </a:cubicBezTo>
                  <a:lnTo>
                    <a:pt x="15388" y="150228"/>
                  </a:lnTo>
                  <a:cubicBezTo>
                    <a:pt x="12893" y="148183"/>
                    <a:pt x="10927" y="145859"/>
                    <a:pt x="9493" y="143286"/>
                  </a:cubicBezTo>
                  <a:lnTo>
                    <a:pt x="22470" y="134572"/>
                  </a:lnTo>
                  <a:close/>
                  <a:moveTo>
                    <a:pt x="64547" y="147061"/>
                  </a:moveTo>
                  <a:lnTo>
                    <a:pt x="60815" y="151979"/>
                  </a:lnTo>
                  <a:cubicBezTo>
                    <a:pt x="58446" y="152071"/>
                    <a:pt x="56051" y="152219"/>
                    <a:pt x="53799" y="152219"/>
                  </a:cubicBezTo>
                  <a:cubicBezTo>
                    <a:pt x="53298" y="152219"/>
                    <a:pt x="52805" y="152212"/>
                    <a:pt x="52321" y="152195"/>
                  </a:cubicBezTo>
                  <a:lnTo>
                    <a:pt x="56452" y="147351"/>
                  </a:lnTo>
                  <a:cubicBezTo>
                    <a:pt x="56728" y="147352"/>
                    <a:pt x="57004" y="147353"/>
                    <a:pt x="57282" y="147353"/>
                  </a:cubicBezTo>
                  <a:cubicBezTo>
                    <a:pt x="58427" y="147353"/>
                    <a:pt x="59591" y="147337"/>
                    <a:pt x="60815" y="147257"/>
                  </a:cubicBezTo>
                  <a:cubicBezTo>
                    <a:pt x="62053" y="147192"/>
                    <a:pt x="63277" y="147152"/>
                    <a:pt x="64547" y="147061"/>
                  </a:cubicBezTo>
                  <a:close/>
                  <a:moveTo>
                    <a:pt x="37271" y="139966"/>
                  </a:moveTo>
                  <a:lnTo>
                    <a:pt x="37301" y="139975"/>
                  </a:lnTo>
                  <a:cubicBezTo>
                    <a:pt x="37230" y="140078"/>
                    <a:pt x="37157" y="140179"/>
                    <a:pt x="37087" y="140282"/>
                  </a:cubicBezTo>
                  <a:cubicBezTo>
                    <a:pt x="36240" y="141536"/>
                    <a:pt x="35405" y="142806"/>
                    <a:pt x="34580" y="144090"/>
                  </a:cubicBezTo>
                  <a:cubicBezTo>
                    <a:pt x="35620" y="144473"/>
                    <a:pt x="36663" y="144863"/>
                    <a:pt x="37841" y="145144"/>
                  </a:cubicBezTo>
                  <a:cubicBezTo>
                    <a:pt x="38628" y="145348"/>
                    <a:pt x="39396" y="145574"/>
                    <a:pt x="40210" y="145763"/>
                  </a:cubicBezTo>
                  <a:lnTo>
                    <a:pt x="32509" y="152986"/>
                  </a:lnTo>
                  <a:lnTo>
                    <a:pt x="28522" y="151785"/>
                  </a:lnTo>
                  <a:lnTo>
                    <a:pt x="24963" y="150338"/>
                  </a:lnTo>
                  <a:lnTo>
                    <a:pt x="26849" y="148748"/>
                  </a:lnTo>
                  <a:lnTo>
                    <a:pt x="37271" y="139966"/>
                  </a:lnTo>
                  <a:close/>
                  <a:moveTo>
                    <a:pt x="80355" y="141390"/>
                  </a:moveTo>
                  <a:lnTo>
                    <a:pt x="73125" y="153256"/>
                  </a:lnTo>
                  <a:cubicBezTo>
                    <a:pt x="68474" y="153995"/>
                    <a:pt x="64034" y="154485"/>
                    <a:pt x="59797" y="154782"/>
                  </a:cubicBezTo>
                  <a:lnTo>
                    <a:pt x="61166" y="152948"/>
                  </a:lnTo>
                  <a:lnTo>
                    <a:pt x="65631" y="146969"/>
                  </a:lnTo>
                  <a:cubicBezTo>
                    <a:pt x="65768" y="146955"/>
                    <a:pt x="65906" y="146942"/>
                    <a:pt x="66045" y="146926"/>
                  </a:cubicBezTo>
                  <a:cubicBezTo>
                    <a:pt x="67939" y="145476"/>
                    <a:pt x="69774" y="144058"/>
                    <a:pt x="71577" y="142636"/>
                  </a:cubicBezTo>
                  <a:cubicBezTo>
                    <a:pt x="74411" y="142323"/>
                    <a:pt x="77335" y="141915"/>
                    <a:pt x="80355" y="141390"/>
                  </a:cubicBezTo>
                  <a:close/>
                  <a:moveTo>
                    <a:pt x="100847" y="139849"/>
                  </a:moveTo>
                  <a:lnTo>
                    <a:pt x="96764" y="151520"/>
                  </a:lnTo>
                  <a:cubicBezTo>
                    <a:pt x="88639" y="153824"/>
                    <a:pt x="80880" y="155474"/>
                    <a:pt x="73476" y="156744"/>
                  </a:cubicBezTo>
                  <a:lnTo>
                    <a:pt x="82658" y="140979"/>
                  </a:lnTo>
                  <a:cubicBezTo>
                    <a:pt x="83959" y="140730"/>
                    <a:pt x="85272" y="140469"/>
                    <a:pt x="86598" y="140193"/>
                  </a:cubicBezTo>
                  <a:cubicBezTo>
                    <a:pt x="86852" y="141315"/>
                    <a:pt x="87149" y="142435"/>
                    <a:pt x="87487" y="143565"/>
                  </a:cubicBezTo>
                  <a:cubicBezTo>
                    <a:pt x="91701" y="142622"/>
                    <a:pt x="96022" y="141536"/>
                    <a:pt x="100442" y="140272"/>
                  </a:cubicBezTo>
                  <a:cubicBezTo>
                    <a:pt x="100577" y="140131"/>
                    <a:pt x="100712" y="139990"/>
                    <a:pt x="100847" y="139849"/>
                  </a:cubicBezTo>
                  <a:close/>
                  <a:moveTo>
                    <a:pt x="47170" y="142541"/>
                  </a:moveTo>
                  <a:cubicBezTo>
                    <a:pt x="50194" y="143032"/>
                    <a:pt x="53531" y="143276"/>
                    <a:pt x="57076" y="143348"/>
                  </a:cubicBezTo>
                  <a:cubicBezTo>
                    <a:pt x="57040" y="143457"/>
                    <a:pt x="57003" y="143565"/>
                    <a:pt x="56967" y="143673"/>
                  </a:cubicBezTo>
                  <a:cubicBezTo>
                    <a:pt x="56657" y="144648"/>
                    <a:pt x="56366" y="145630"/>
                    <a:pt x="56085" y="146618"/>
                  </a:cubicBezTo>
                  <a:lnTo>
                    <a:pt x="45501" y="158854"/>
                  </a:lnTo>
                  <a:cubicBezTo>
                    <a:pt x="39913" y="158639"/>
                    <a:pt x="34791" y="158060"/>
                    <a:pt x="30369" y="156942"/>
                  </a:cubicBezTo>
                  <a:lnTo>
                    <a:pt x="42392" y="145425"/>
                  </a:lnTo>
                  <a:cubicBezTo>
                    <a:pt x="44008" y="144461"/>
                    <a:pt x="45596" y="143506"/>
                    <a:pt x="47170" y="142541"/>
                  </a:cubicBezTo>
                  <a:close/>
                  <a:moveTo>
                    <a:pt x="196264" y="0"/>
                  </a:moveTo>
                  <a:cubicBezTo>
                    <a:pt x="196186" y="13"/>
                    <a:pt x="196111" y="23"/>
                    <a:pt x="196034" y="36"/>
                  </a:cubicBezTo>
                  <a:lnTo>
                    <a:pt x="192826" y="3033"/>
                  </a:lnTo>
                  <a:cubicBezTo>
                    <a:pt x="191742" y="3205"/>
                    <a:pt x="190630" y="3405"/>
                    <a:pt x="189542" y="3589"/>
                  </a:cubicBezTo>
                  <a:cubicBezTo>
                    <a:pt x="188465" y="3764"/>
                    <a:pt x="187351" y="3980"/>
                    <a:pt x="186235" y="4202"/>
                  </a:cubicBezTo>
                  <a:lnTo>
                    <a:pt x="187467" y="2947"/>
                  </a:lnTo>
                  <a:lnTo>
                    <a:pt x="184750" y="3487"/>
                  </a:lnTo>
                  <a:lnTo>
                    <a:pt x="181990" y="4093"/>
                  </a:lnTo>
                  <a:cubicBezTo>
                    <a:pt x="180184" y="4474"/>
                    <a:pt x="178301" y="4951"/>
                    <a:pt x="176459" y="5393"/>
                  </a:cubicBezTo>
                  <a:lnTo>
                    <a:pt x="177756" y="3846"/>
                  </a:lnTo>
                  <a:lnTo>
                    <a:pt x="177756" y="3846"/>
                  </a:lnTo>
                  <a:cubicBezTo>
                    <a:pt x="172449" y="5181"/>
                    <a:pt x="167035" y="6723"/>
                    <a:pt x="161569" y="8457"/>
                  </a:cubicBezTo>
                  <a:lnTo>
                    <a:pt x="160055" y="10919"/>
                  </a:lnTo>
                  <a:lnTo>
                    <a:pt x="156604" y="12026"/>
                  </a:lnTo>
                  <a:lnTo>
                    <a:pt x="153137" y="13203"/>
                  </a:lnTo>
                  <a:lnTo>
                    <a:pt x="153649" y="12189"/>
                  </a:lnTo>
                  <a:lnTo>
                    <a:pt x="153649" y="12189"/>
                  </a:lnTo>
                  <a:cubicBezTo>
                    <a:pt x="152712" y="12502"/>
                    <a:pt x="151759" y="12849"/>
                    <a:pt x="150811" y="13188"/>
                  </a:cubicBezTo>
                  <a:lnTo>
                    <a:pt x="147976" y="14205"/>
                  </a:lnTo>
                  <a:lnTo>
                    <a:pt x="145133" y="15272"/>
                  </a:lnTo>
                  <a:cubicBezTo>
                    <a:pt x="144189" y="15623"/>
                    <a:pt x="143245" y="15981"/>
                    <a:pt x="142296" y="16359"/>
                  </a:cubicBezTo>
                  <a:lnTo>
                    <a:pt x="142296" y="16359"/>
                  </a:lnTo>
                  <a:lnTo>
                    <a:pt x="142669" y="15157"/>
                  </a:lnTo>
                  <a:lnTo>
                    <a:pt x="142669" y="15157"/>
                  </a:lnTo>
                  <a:cubicBezTo>
                    <a:pt x="140726" y="15913"/>
                    <a:pt x="138780" y="16692"/>
                    <a:pt x="136832" y="17493"/>
                  </a:cubicBezTo>
                  <a:lnTo>
                    <a:pt x="139927" y="664"/>
                  </a:lnTo>
                  <a:lnTo>
                    <a:pt x="137282" y="1784"/>
                  </a:lnTo>
                  <a:lnTo>
                    <a:pt x="135179" y="2696"/>
                  </a:lnTo>
                  <a:cubicBezTo>
                    <a:pt x="133787" y="3303"/>
                    <a:pt x="132398" y="3909"/>
                    <a:pt x="131012" y="4518"/>
                  </a:cubicBezTo>
                  <a:cubicBezTo>
                    <a:pt x="130406" y="4791"/>
                    <a:pt x="129817" y="5055"/>
                    <a:pt x="129227" y="5319"/>
                  </a:cubicBezTo>
                  <a:cubicBezTo>
                    <a:pt x="127086" y="6281"/>
                    <a:pt x="124877" y="7272"/>
                    <a:pt x="122701" y="8292"/>
                  </a:cubicBezTo>
                  <a:cubicBezTo>
                    <a:pt x="117811" y="10546"/>
                    <a:pt x="112601" y="13065"/>
                    <a:pt x="106311" y="16214"/>
                  </a:cubicBezTo>
                  <a:cubicBezTo>
                    <a:pt x="95117" y="21870"/>
                    <a:pt x="84356" y="27742"/>
                    <a:pt x="74217" y="33731"/>
                  </a:cubicBezTo>
                  <a:cubicBezTo>
                    <a:pt x="69436" y="36534"/>
                    <a:pt x="64318" y="39667"/>
                    <a:pt x="58549" y="43321"/>
                  </a:cubicBezTo>
                  <a:lnTo>
                    <a:pt x="57501" y="43994"/>
                  </a:lnTo>
                  <a:cubicBezTo>
                    <a:pt x="55303" y="45405"/>
                    <a:pt x="53020" y="46872"/>
                    <a:pt x="50819" y="48342"/>
                  </a:cubicBezTo>
                  <a:lnTo>
                    <a:pt x="49951" y="48918"/>
                  </a:lnTo>
                  <a:cubicBezTo>
                    <a:pt x="48978" y="49564"/>
                    <a:pt x="47970" y="50232"/>
                    <a:pt x="46988" y="50896"/>
                  </a:cubicBezTo>
                  <a:lnTo>
                    <a:pt x="43195" y="53486"/>
                  </a:lnTo>
                  <a:cubicBezTo>
                    <a:pt x="41897" y="54367"/>
                    <a:pt x="40608" y="55272"/>
                    <a:pt x="39405" y="56120"/>
                  </a:cubicBezTo>
                  <a:lnTo>
                    <a:pt x="39153" y="56297"/>
                  </a:lnTo>
                  <a:cubicBezTo>
                    <a:pt x="37983" y="57122"/>
                    <a:pt x="36810" y="57948"/>
                    <a:pt x="35646" y="58777"/>
                  </a:cubicBezTo>
                  <a:lnTo>
                    <a:pt x="30070" y="62830"/>
                  </a:lnTo>
                  <a:lnTo>
                    <a:pt x="28230" y="64206"/>
                  </a:lnTo>
                  <a:lnTo>
                    <a:pt x="24566" y="66958"/>
                  </a:lnTo>
                  <a:cubicBezTo>
                    <a:pt x="23536" y="67745"/>
                    <a:pt x="22532" y="68524"/>
                    <a:pt x="21523" y="69306"/>
                  </a:cubicBezTo>
                  <a:lnTo>
                    <a:pt x="20946" y="69753"/>
                  </a:lnTo>
                  <a:cubicBezTo>
                    <a:pt x="18824" y="71386"/>
                    <a:pt x="16766" y="73040"/>
                    <a:pt x="14758" y="74654"/>
                  </a:cubicBezTo>
                  <a:lnTo>
                    <a:pt x="13314" y="75815"/>
                  </a:lnTo>
                  <a:lnTo>
                    <a:pt x="47651" y="72406"/>
                  </a:lnTo>
                  <a:lnTo>
                    <a:pt x="47651" y="72406"/>
                  </a:lnTo>
                  <a:cubicBezTo>
                    <a:pt x="47630" y="72424"/>
                    <a:pt x="47610" y="72442"/>
                    <a:pt x="47589" y="72459"/>
                  </a:cubicBezTo>
                  <a:lnTo>
                    <a:pt x="54179" y="71765"/>
                  </a:lnTo>
                  <a:lnTo>
                    <a:pt x="45456" y="72684"/>
                  </a:lnTo>
                  <a:cubicBezTo>
                    <a:pt x="41266" y="76347"/>
                    <a:pt x="37298" y="80057"/>
                    <a:pt x="33623" y="83773"/>
                  </a:cubicBezTo>
                  <a:lnTo>
                    <a:pt x="38061" y="82843"/>
                  </a:lnTo>
                  <a:lnTo>
                    <a:pt x="38061" y="82843"/>
                  </a:lnTo>
                  <a:cubicBezTo>
                    <a:pt x="37302" y="83635"/>
                    <a:pt x="36491" y="84440"/>
                    <a:pt x="35763" y="85231"/>
                  </a:cubicBezTo>
                  <a:lnTo>
                    <a:pt x="33556" y="87628"/>
                  </a:lnTo>
                  <a:lnTo>
                    <a:pt x="31507" y="88142"/>
                  </a:lnTo>
                  <a:cubicBezTo>
                    <a:pt x="30894" y="88804"/>
                    <a:pt x="30348" y="89452"/>
                    <a:pt x="29763" y="90112"/>
                  </a:cubicBezTo>
                  <a:cubicBezTo>
                    <a:pt x="29196" y="90770"/>
                    <a:pt x="28575" y="91445"/>
                    <a:pt x="28046" y="92097"/>
                  </a:cubicBezTo>
                  <a:cubicBezTo>
                    <a:pt x="27246" y="93077"/>
                    <a:pt x="26397" y="94076"/>
                    <a:pt x="25612" y="95063"/>
                  </a:cubicBezTo>
                  <a:lnTo>
                    <a:pt x="18367" y="97296"/>
                  </a:lnTo>
                  <a:lnTo>
                    <a:pt x="18010" y="97738"/>
                  </a:lnTo>
                  <a:cubicBezTo>
                    <a:pt x="7707" y="110442"/>
                    <a:pt x="1275" y="122937"/>
                    <a:pt x="46" y="133834"/>
                  </a:cubicBezTo>
                  <a:lnTo>
                    <a:pt x="0" y="134245"/>
                  </a:lnTo>
                  <a:lnTo>
                    <a:pt x="826" y="133794"/>
                  </a:lnTo>
                  <a:lnTo>
                    <a:pt x="5856" y="131039"/>
                  </a:lnTo>
                  <a:lnTo>
                    <a:pt x="5856" y="131039"/>
                  </a:lnTo>
                  <a:cubicBezTo>
                    <a:pt x="5827" y="131486"/>
                    <a:pt x="5806" y="131932"/>
                    <a:pt x="5794" y="132374"/>
                  </a:cubicBezTo>
                  <a:lnTo>
                    <a:pt x="12734" y="128478"/>
                  </a:lnTo>
                  <a:lnTo>
                    <a:pt x="12735" y="129552"/>
                  </a:lnTo>
                  <a:lnTo>
                    <a:pt x="12844" y="130576"/>
                  </a:lnTo>
                  <a:cubicBezTo>
                    <a:pt x="12940" y="131253"/>
                    <a:pt x="12941" y="131991"/>
                    <a:pt x="13120" y="132628"/>
                  </a:cubicBezTo>
                  <a:lnTo>
                    <a:pt x="10078" y="134452"/>
                  </a:lnTo>
                  <a:cubicBezTo>
                    <a:pt x="10310" y="135551"/>
                    <a:pt x="10497" y="136694"/>
                    <a:pt x="10906" y="137716"/>
                  </a:cubicBezTo>
                  <a:cubicBezTo>
                    <a:pt x="11098" y="138240"/>
                    <a:pt x="11245" y="138797"/>
                    <a:pt x="11480" y="139302"/>
                  </a:cubicBezTo>
                  <a:lnTo>
                    <a:pt x="12224" y="140813"/>
                  </a:lnTo>
                  <a:lnTo>
                    <a:pt x="12224" y="140813"/>
                  </a:lnTo>
                  <a:lnTo>
                    <a:pt x="8105" y="143556"/>
                  </a:lnTo>
                  <a:cubicBezTo>
                    <a:pt x="9605" y="146553"/>
                    <a:pt x="11822" y="149216"/>
                    <a:pt x="14757" y="151484"/>
                  </a:cubicBezTo>
                  <a:lnTo>
                    <a:pt x="21915" y="145927"/>
                  </a:lnTo>
                  <a:lnTo>
                    <a:pt x="23950" y="147265"/>
                  </a:lnTo>
                  <a:lnTo>
                    <a:pt x="26259" y="148447"/>
                  </a:lnTo>
                  <a:lnTo>
                    <a:pt x="23254" y="150956"/>
                  </a:lnTo>
                  <a:cubicBezTo>
                    <a:pt x="23867" y="151315"/>
                    <a:pt x="24583" y="151589"/>
                    <a:pt x="25290" y="151877"/>
                  </a:cubicBezTo>
                  <a:lnTo>
                    <a:pt x="27437" y="152749"/>
                  </a:lnTo>
                  <a:cubicBezTo>
                    <a:pt x="29026" y="153215"/>
                    <a:pt x="30543" y="153773"/>
                    <a:pt x="32268" y="154157"/>
                  </a:cubicBezTo>
                  <a:lnTo>
                    <a:pt x="28465" y="157761"/>
                  </a:lnTo>
                  <a:cubicBezTo>
                    <a:pt x="33410" y="159099"/>
                    <a:pt x="39225" y="159779"/>
                    <a:pt x="45660" y="159968"/>
                  </a:cubicBezTo>
                  <a:lnTo>
                    <a:pt x="51398" y="153244"/>
                  </a:lnTo>
                  <a:cubicBezTo>
                    <a:pt x="51930" y="153263"/>
                    <a:pt x="52472" y="153272"/>
                    <a:pt x="53022" y="153272"/>
                  </a:cubicBezTo>
                  <a:cubicBezTo>
                    <a:pt x="55267" y="153272"/>
                    <a:pt x="57649" y="153132"/>
                    <a:pt x="60007" y="153044"/>
                  </a:cubicBezTo>
                  <a:lnTo>
                    <a:pt x="60007" y="153044"/>
                  </a:lnTo>
                  <a:lnTo>
                    <a:pt x="57797" y="155957"/>
                  </a:lnTo>
                  <a:cubicBezTo>
                    <a:pt x="62872" y="155593"/>
                    <a:pt x="68140" y="155099"/>
                    <a:pt x="73792" y="154127"/>
                  </a:cubicBezTo>
                  <a:lnTo>
                    <a:pt x="73792" y="154127"/>
                  </a:lnTo>
                  <a:lnTo>
                    <a:pt x="71441" y="158072"/>
                  </a:lnTo>
                  <a:cubicBezTo>
                    <a:pt x="79790" y="156757"/>
                    <a:pt x="88678" y="154785"/>
                    <a:pt x="97946" y="152175"/>
                  </a:cubicBezTo>
                  <a:lnTo>
                    <a:pt x="100153" y="145562"/>
                  </a:lnTo>
                  <a:cubicBezTo>
                    <a:pt x="103947" y="144405"/>
                    <a:pt x="107753" y="143285"/>
                    <a:pt x="111634" y="141940"/>
                  </a:cubicBezTo>
                  <a:lnTo>
                    <a:pt x="111634" y="141940"/>
                  </a:lnTo>
                  <a:lnTo>
                    <a:pt x="105007" y="176448"/>
                  </a:lnTo>
                  <a:lnTo>
                    <a:pt x="107297" y="176448"/>
                  </a:lnTo>
                  <a:lnTo>
                    <a:pt x="113312" y="143909"/>
                  </a:lnTo>
                  <a:cubicBezTo>
                    <a:pt x="115973" y="143001"/>
                    <a:pt x="118658" y="141991"/>
                    <a:pt x="121344" y="141017"/>
                  </a:cubicBezTo>
                  <a:cubicBezTo>
                    <a:pt x="123019" y="140428"/>
                    <a:pt x="124705" y="139711"/>
                    <a:pt x="126389" y="139061"/>
                  </a:cubicBezTo>
                  <a:cubicBezTo>
                    <a:pt x="128075" y="138383"/>
                    <a:pt x="129766" y="137751"/>
                    <a:pt x="131456" y="137030"/>
                  </a:cubicBezTo>
                  <a:lnTo>
                    <a:pt x="131646" y="140385"/>
                  </a:lnTo>
                  <a:cubicBezTo>
                    <a:pt x="141612" y="136302"/>
                    <a:pt x="151561" y="131605"/>
                    <a:pt x="161307" y="126511"/>
                  </a:cubicBezTo>
                  <a:lnTo>
                    <a:pt x="158708" y="121715"/>
                  </a:lnTo>
                  <a:cubicBezTo>
                    <a:pt x="160723" y="120698"/>
                    <a:pt x="162695" y="119609"/>
                    <a:pt x="164666" y="118523"/>
                  </a:cubicBezTo>
                  <a:cubicBezTo>
                    <a:pt x="166634" y="117436"/>
                    <a:pt x="168623" y="116378"/>
                    <a:pt x="170542" y="115234"/>
                  </a:cubicBezTo>
                  <a:lnTo>
                    <a:pt x="172061" y="117040"/>
                  </a:lnTo>
                  <a:lnTo>
                    <a:pt x="176868" y="114242"/>
                  </a:lnTo>
                  <a:cubicBezTo>
                    <a:pt x="178463" y="113307"/>
                    <a:pt x="180006" y="112323"/>
                    <a:pt x="181574" y="111366"/>
                  </a:cubicBezTo>
                  <a:cubicBezTo>
                    <a:pt x="184722" y="109471"/>
                    <a:pt x="187725" y="107472"/>
                    <a:pt x="190744" y="105503"/>
                  </a:cubicBezTo>
                  <a:lnTo>
                    <a:pt x="193633" y="107401"/>
                  </a:lnTo>
                  <a:cubicBezTo>
                    <a:pt x="194516" y="106810"/>
                    <a:pt x="195393" y="106217"/>
                    <a:pt x="196264" y="105622"/>
                  </a:cubicBezTo>
                  <a:lnTo>
                    <a:pt x="196264" y="104549"/>
                  </a:lnTo>
                  <a:cubicBezTo>
                    <a:pt x="195606" y="105003"/>
                    <a:pt x="194944" y="105456"/>
                    <a:pt x="194279" y="105907"/>
                  </a:cubicBezTo>
                  <a:lnTo>
                    <a:pt x="182554" y="98544"/>
                  </a:lnTo>
                  <a:cubicBezTo>
                    <a:pt x="185518" y="96561"/>
                    <a:pt x="188402" y="94555"/>
                    <a:pt x="191208" y="92526"/>
                  </a:cubicBezTo>
                  <a:cubicBezTo>
                    <a:pt x="192860" y="92405"/>
                    <a:pt x="194545" y="92265"/>
                    <a:pt x="196264" y="92108"/>
                  </a:cubicBezTo>
                  <a:lnTo>
                    <a:pt x="196264" y="90701"/>
                  </a:lnTo>
                  <a:cubicBezTo>
                    <a:pt x="195281" y="90800"/>
                    <a:pt x="194302" y="90893"/>
                    <a:pt x="193329" y="90977"/>
                  </a:cubicBezTo>
                  <a:cubicBezTo>
                    <a:pt x="194319" y="90248"/>
                    <a:pt x="195297" y="89516"/>
                    <a:pt x="196264" y="88782"/>
                  </a:cubicBezTo>
                  <a:lnTo>
                    <a:pt x="196264" y="87756"/>
                  </a:lnTo>
                  <a:cubicBezTo>
                    <a:pt x="194795" y="88877"/>
                    <a:pt x="193302" y="89993"/>
                    <a:pt x="191784" y="91105"/>
                  </a:cubicBezTo>
                  <a:cubicBezTo>
                    <a:pt x="189775" y="91263"/>
                    <a:pt x="187805" y="91393"/>
                    <a:pt x="185902" y="91501"/>
                  </a:cubicBezTo>
                  <a:cubicBezTo>
                    <a:pt x="184451" y="92569"/>
                    <a:pt x="182898" y="93591"/>
                    <a:pt x="181376" y="94631"/>
                  </a:cubicBezTo>
                  <a:cubicBezTo>
                    <a:pt x="179362" y="96028"/>
                    <a:pt x="177255" y="97375"/>
                    <a:pt x="175146" y="98726"/>
                  </a:cubicBezTo>
                  <a:cubicBezTo>
                    <a:pt x="175119" y="99964"/>
                    <a:pt x="175030" y="101224"/>
                    <a:pt x="174894" y="102513"/>
                  </a:cubicBezTo>
                  <a:cubicBezTo>
                    <a:pt x="174432" y="102800"/>
                    <a:pt x="173967" y="103085"/>
                    <a:pt x="173495" y="103365"/>
                  </a:cubicBezTo>
                  <a:lnTo>
                    <a:pt x="169859" y="105589"/>
                  </a:lnTo>
                  <a:cubicBezTo>
                    <a:pt x="168631" y="106320"/>
                    <a:pt x="167379" y="107027"/>
                    <a:pt x="166139" y="107748"/>
                  </a:cubicBezTo>
                  <a:lnTo>
                    <a:pt x="164869" y="108483"/>
                  </a:lnTo>
                  <a:cubicBezTo>
                    <a:pt x="163201" y="109474"/>
                    <a:pt x="161470" y="110389"/>
                    <a:pt x="159759" y="111331"/>
                  </a:cubicBezTo>
                  <a:lnTo>
                    <a:pt x="159593" y="111422"/>
                  </a:lnTo>
                  <a:cubicBezTo>
                    <a:pt x="157991" y="111138"/>
                    <a:pt x="156442" y="110834"/>
                    <a:pt x="154945" y="110507"/>
                  </a:cubicBezTo>
                  <a:cubicBezTo>
                    <a:pt x="152637" y="111688"/>
                    <a:pt x="150345" y="112907"/>
                    <a:pt x="148022" y="114056"/>
                  </a:cubicBezTo>
                  <a:cubicBezTo>
                    <a:pt x="145689" y="115173"/>
                    <a:pt x="143378" y="116364"/>
                    <a:pt x="141029" y="117419"/>
                  </a:cubicBezTo>
                  <a:cubicBezTo>
                    <a:pt x="140263" y="118872"/>
                    <a:pt x="139449" y="120370"/>
                    <a:pt x="138586" y="121893"/>
                  </a:cubicBezTo>
                  <a:cubicBezTo>
                    <a:pt x="135993" y="123067"/>
                    <a:pt x="133396" y="124195"/>
                    <a:pt x="130795" y="125278"/>
                  </a:cubicBezTo>
                  <a:cubicBezTo>
                    <a:pt x="128181" y="126363"/>
                    <a:pt x="125570" y="127391"/>
                    <a:pt x="122968" y="128423"/>
                  </a:cubicBezTo>
                  <a:cubicBezTo>
                    <a:pt x="122790" y="128487"/>
                    <a:pt x="122612" y="128554"/>
                    <a:pt x="122434" y="128619"/>
                  </a:cubicBezTo>
                  <a:cubicBezTo>
                    <a:pt x="121468" y="127869"/>
                    <a:pt x="120553" y="127097"/>
                    <a:pt x="119690" y="126333"/>
                  </a:cubicBezTo>
                  <a:lnTo>
                    <a:pt x="117085" y="127299"/>
                  </a:lnTo>
                  <a:lnTo>
                    <a:pt x="116337" y="127556"/>
                  </a:lnTo>
                  <a:lnTo>
                    <a:pt x="116602" y="126119"/>
                  </a:lnTo>
                  <a:cubicBezTo>
                    <a:pt x="127121" y="122413"/>
                    <a:pt x="137855" y="117747"/>
                    <a:pt x="148400" y="112511"/>
                  </a:cubicBezTo>
                  <a:cubicBezTo>
                    <a:pt x="159513" y="106876"/>
                    <a:pt x="170315" y="100656"/>
                    <a:pt x="180167" y="93943"/>
                  </a:cubicBezTo>
                  <a:lnTo>
                    <a:pt x="179056" y="93312"/>
                  </a:lnTo>
                  <a:cubicBezTo>
                    <a:pt x="169406" y="99876"/>
                    <a:pt x="158830" y="105962"/>
                    <a:pt x="147953" y="111478"/>
                  </a:cubicBezTo>
                  <a:cubicBezTo>
                    <a:pt x="137637" y="116600"/>
                    <a:pt x="127137" y="121169"/>
                    <a:pt x="116845" y="124804"/>
                  </a:cubicBezTo>
                  <a:lnTo>
                    <a:pt x="117018" y="123868"/>
                  </a:lnTo>
                  <a:cubicBezTo>
                    <a:pt x="127147" y="120285"/>
                    <a:pt x="137482" y="115784"/>
                    <a:pt x="147636" y="110744"/>
                  </a:cubicBezTo>
                  <a:cubicBezTo>
                    <a:pt x="158344" y="105313"/>
                    <a:pt x="168760" y="99323"/>
                    <a:pt x="178265" y="92863"/>
                  </a:cubicBezTo>
                  <a:lnTo>
                    <a:pt x="176490" y="91852"/>
                  </a:lnTo>
                  <a:cubicBezTo>
                    <a:pt x="167309" y="98079"/>
                    <a:pt x="157253" y="103853"/>
                    <a:pt x="146922" y="109094"/>
                  </a:cubicBezTo>
                  <a:cubicBezTo>
                    <a:pt x="137135" y="113952"/>
                    <a:pt x="127173" y="118299"/>
                    <a:pt x="117406" y="121765"/>
                  </a:cubicBezTo>
                  <a:lnTo>
                    <a:pt x="117442" y="121572"/>
                  </a:lnTo>
                  <a:lnTo>
                    <a:pt x="117464" y="121452"/>
                  </a:lnTo>
                  <a:cubicBezTo>
                    <a:pt x="130640" y="116728"/>
                    <a:pt x="144142" y="110631"/>
                    <a:pt x="156991" y="103473"/>
                  </a:cubicBezTo>
                  <a:cubicBezTo>
                    <a:pt x="170330" y="96063"/>
                    <a:pt x="182673" y="87764"/>
                    <a:pt x="193127" y="79199"/>
                  </a:cubicBezTo>
                  <a:cubicBezTo>
                    <a:pt x="194196" y="78320"/>
                    <a:pt x="195242" y="77441"/>
                    <a:pt x="196264" y="76560"/>
                  </a:cubicBezTo>
                  <a:lnTo>
                    <a:pt x="196264" y="76129"/>
                  </a:lnTo>
                  <a:cubicBezTo>
                    <a:pt x="195115" y="77122"/>
                    <a:pt x="193937" y="78115"/>
                    <a:pt x="192729" y="79108"/>
                  </a:cubicBezTo>
                  <a:cubicBezTo>
                    <a:pt x="182334" y="87618"/>
                    <a:pt x="170065" y="95864"/>
                    <a:pt x="156808" y="103227"/>
                  </a:cubicBezTo>
                  <a:cubicBezTo>
                    <a:pt x="144040" y="110342"/>
                    <a:pt x="130624" y="116399"/>
                    <a:pt x="117530" y="121097"/>
                  </a:cubicBezTo>
                  <a:lnTo>
                    <a:pt x="117660" y="120391"/>
                  </a:lnTo>
                  <a:cubicBezTo>
                    <a:pt x="130590" y="115746"/>
                    <a:pt x="143838" y="109763"/>
                    <a:pt x="156448" y="102740"/>
                  </a:cubicBezTo>
                  <a:cubicBezTo>
                    <a:pt x="169541" y="95469"/>
                    <a:pt x="181663" y="87328"/>
                    <a:pt x="191939" y="78926"/>
                  </a:cubicBezTo>
                  <a:lnTo>
                    <a:pt x="188530" y="78139"/>
                  </a:lnTo>
                  <a:cubicBezTo>
                    <a:pt x="188375" y="78273"/>
                    <a:pt x="188205" y="78401"/>
                    <a:pt x="188041" y="78533"/>
                  </a:cubicBezTo>
                  <a:cubicBezTo>
                    <a:pt x="188311" y="79152"/>
                    <a:pt x="188564" y="79789"/>
                    <a:pt x="188802" y="80444"/>
                  </a:cubicBezTo>
                  <a:cubicBezTo>
                    <a:pt x="187544" y="81446"/>
                    <a:pt x="186285" y="82451"/>
                    <a:pt x="184945" y="83435"/>
                  </a:cubicBezTo>
                  <a:cubicBezTo>
                    <a:pt x="183613" y="83619"/>
                    <a:pt x="182305" y="83788"/>
                    <a:pt x="181020" y="83943"/>
                  </a:cubicBezTo>
                  <a:cubicBezTo>
                    <a:pt x="179152" y="85352"/>
                    <a:pt x="177148" y="86716"/>
                    <a:pt x="175196" y="88106"/>
                  </a:cubicBezTo>
                  <a:cubicBezTo>
                    <a:pt x="175229" y="88842"/>
                    <a:pt x="175244" y="89596"/>
                    <a:pt x="175239" y="90368"/>
                  </a:cubicBezTo>
                  <a:cubicBezTo>
                    <a:pt x="173793" y="91338"/>
                    <a:pt x="172363" y="92322"/>
                    <a:pt x="170859" y="93262"/>
                  </a:cubicBezTo>
                  <a:cubicBezTo>
                    <a:pt x="169633" y="93294"/>
                    <a:pt x="168434" y="93313"/>
                    <a:pt x="167261" y="93318"/>
                  </a:cubicBezTo>
                  <a:cubicBezTo>
                    <a:pt x="165175" y="94671"/>
                    <a:pt x="162974" y="95940"/>
                    <a:pt x="160827" y="97256"/>
                  </a:cubicBezTo>
                  <a:cubicBezTo>
                    <a:pt x="160616" y="98090"/>
                    <a:pt x="160382" y="98943"/>
                    <a:pt x="160125" y="99813"/>
                  </a:cubicBezTo>
                  <a:cubicBezTo>
                    <a:pt x="158557" y="100709"/>
                    <a:pt x="157005" y="101628"/>
                    <a:pt x="155400" y="102482"/>
                  </a:cubicBezTo>
                  <a:cubicBezTo>
                    <a:pt x="154328" y="102354"/>
                    <a:pt x="153284" y="102216"/>
                    <a:pt x="152267" y="102066"/>
                  </a:cubicBezTo>
                  <a:cubicBezTo>
                    <a:pt x="150029" y="103313"/>
                    <a:pt x="147720" y="104438"/>
                    <a:pt x="145448" y="105630"/>
                  </a:cubicBezTo>
                  <a:cubicBezTo>
                    <a:pt x="145000" y="106538"/>
                    <a:pt x="144526" y="107462"/>
                    <a:pt x="144026" y="108401"/>
                  </a:cubicBezTo>
                  <a:cubicBezTo>
                    <a:pt x="142386" y="109194"/>
                    <a:pt x="140756" y="110017"/>
                    <a:pt x="139102" y="110759"/>
                  </a:cubicBezTo>
                  <a:cubicBezTo>
                    <a:pt x="138224" y="110472"/>
                    <a:pt x="137373" y="110177"/>
                    <a:pt x="136548" y="109874"/>
                  </a:cubicBezTo>
                  <a:cubicBezTo>
                    <a:pt x="134239" y="110967"/>
                    <a:pt x="131908" y="111910"/>
                    <a:pt x="129593" y="112932"/>
                  </a:cubicBezTo>
                  <a:cubicBezTo>
                    <a:pt x="128925" y="113885"/>
                    <a:pt x="128230" y="114846"/>
                    <a:pt x="127509" y="115823"/>
                  </a:cubicBezTo>
                  <a:cubicBezTo>
                    <a:pt x="125868" y="116479"/>
                    <a:pt x="124228" y="117176"/>
                    <a:pt x="122596" y="117771"/>
                  </a:cubicBezTo>
                  <a:cubicBezTo>
                    <a:pt x="121941" y="117334"/>
                    <a:pt x="121312" y="116892"/>
                    <a:pt x="120709" y="116443"/>
                  </a:cubicBezTo>
                  <a:cubicBezTo>
                    <a:pt x="119876" y="116768"/>
                    <a:pt x="119046" y="117071"/>
                    <a:pt x="118218" y="117366"/>
                  </a:cubicBezTo>
                  <a:lnTo>
                    <a:pt x="118324" y="116796"/>
                  </a:lnTo>
                  <a:lnTo>
                    <a:pt x="118997" y="116560"/>
                  </a:lnTo>
                  <a:lnTo>
                    <a:pt x="121323" y="115680"/>
                  </a:lnTo>
                  <a:cubicBezTo>
                    <a:pt x="121927" y="116125"/>
                    <a:pt x="122557" y="116564"/>
                    <a:pt x="123213" y="116997"/>
                  </a:cubicBezTo>
                  <a:cubicBezTo>
                    <a:pt x="124450" y="116544"/>
                    <a:pt x="125694" y="116006"/>
                    <a:pt x="126937" y="115513"/>
                  </a:cubicBezTo>
                  <a:cubicBezTo>
                    <a:pt x="127658" y="114539"/>
                    <a:pt x="128352" y="113580"/>
                    <a:pt x="129021" y="112634"/>
                  </a:cubicBezTo>
                  <a:cubicBezTo>
                    <a:pt x="131678" y="111492"/>
                    <a:pt x="134348" y="110380"/>
                    <a:pt x="136998" y="109131"/>
                  </a:cubicBezTo>
                  <a:cubicBezTo>
                    <a:pt x="137825" y="109429"/>
                    <a:pt x="138682" y="109718"/>
                    <a:pt x="139564" y="109999"/>
                  </a:cubicBezTo>
                  <a:cubicBezTo>
                    <a:pt x="140815" y="109440"/>
                    <a:pt x="142044" y="108806"/>
                    <a:pt x="143285" y="108211"/>
                  </a:cubicBezTo>
                  <a:cubicBezTo>
                    <a:pt x="143785" y="107275"/>
                    <a:pt x="144260" y="106355"/>
                    <a:pt x="144709" y="105450"/>
                  </a:cubicBezTo>
                  <a:cubicBezTo>
                    <a:pt x="146028" y="104799"/>
                    <a:pt x="147329" y="104108"/>
                    <a:pt x="148638" y="103438"/>
                  </a:cubicBezTo>
                  <a:cubicBezTo>
                    <a:pt x="149953" y="102773"/>
                    <a:pt x="151246" y="102076"/>
                    <a:pt x="152533" y="101367"/>
                  </a:cubicBezTo>
                  <a:cubicBezTo>
                    <a:pt x="153548" y="101515"/>
                    <a:pt x="154591" y="101652"/>
                    <a:pt x="155661" y="101776"/>
                  </a:cubicBezTo>
                  <a:cubicBezTo>
                    <a:pt x="156878" y="101130"/>
                    <a:pt x="158049" y="100426"/>
                    <a:pt x="159241" y="99749"/>
                  </a:cubicBezTo>
                  <a:cubicBezTo>
                    <a:pt x="159499" y="98881"/>
                    <a:pt x="159735" y="98031"/>
                    <a:pt x="159948" y="97198"/>
                  </a:cubicBezTo>
                  <a:cubicBezTo>
                    <a:pt x="161212" y="96469"/>
                    <a:pt x="162437" y="95703"/>
                    <a:pt x="163680" y="94959"/>
                  </a:cubicBezTo>
                  <a:cubicBezTo>
                    <a:pt x="164928" y="94217"/>
                    <a:pt x="166146" y="93455"/>
                    <a:pt x="167346" y="92680"/>
                  </a:cubicBezTo>
                  <a:cubicBezTo>
                    <a:pt x="168516" y="92672"/>
                    <a:pt x="169713" y="92652"/>
                    <a:pt x="170936" y="92619"/>
                  </a:cubicBezTo>
                  <a:cubicBezTo>
                    <a:pt x="172073" y="91909"/>
                    <a:pt x="173146" y="91160"/>
                    <a:pt x="174244" y="90429"/>
                  </a:cubicBezTo>
                  <a:cubicBezTo>
                    <a:pt x="174252" y="89658"/>
                    <a:pt x="174241" y="88905"/>
                    <a:pt x="174210" y="88170"/>
                  </a:cubicBezTo>
                  <a:cubicBezTo>
                    <a:pt x="175375" y="87393"/>
                    <a:pt x="176471" y="86583"/>
                    <a:pt x="177602" y="85795"/>
                  </a:cubicBezTo>
                  <a:lnTo>
                    <a:pt x="179280" y="84607"/>
                  </a:lnTo>
                  <a:lnTo>
                    <a:pt x="180898" y="83400"/>
                  </a:lnTo>
                  <a:cubicBezTo>
                    <a:pt x="182180" y="83244"/>
                    <a:pt x="183484" y="83075"/>
                    <a:pt x="184812" y="82890"/>
                  </a:cubicBezTo>
                  <a:cubicBezTo>
                    <a:pt x="185828" y="82145"/>
                    <a:pt x="186776" y="81380"/>
                    <a:pt x="187735" y="80622"/>
                  </a:cubicBezTo>
                  <a:cubicBezTo>
                    <a:pt x="187498" y="79970"/>
                    <a:pt x="187244" y="79335"/>
                    <a:pt x="186975" y="78719"/>
                  </a:cubicBezTo>
                  <a:cubicBezTo>
                    <a:pt x="187280" y="78476"/>
                    <a:pt x="187596" y="78236"/>
                    <a:pt x="187889" y="77990"/>
                  </a:cubicBezTo>
                  <a:lnTo>
                    <a:pt x="186957" y="77776"/>
                  </a:lnTo>
                  <a:cubicBezTo>
                    <a:pt x="177425" y="85502"/>
                    <a:pt x="166228" y="92986"/>
                    <a:pt x="154156" y="99678"/>
                  </a:cubicBezTo>
                  <a:cubicBezTo>
                    <a:pt x="142558" y="106131"/>
                    <a:pt x="130374" y="111643"/>
                    <a:pt x="118481" y="115950"/>
                  </a:cubicBezTo>
                  <a:lnTo>
                    <a:pt x="119049" y="112870"/>
                  </a:lnTo>
                  <a:lnTo>
                    <a:pt x="119847" y="108558"/>
                  </a:lnTo>
                  <a:lnTo>
                    <a:pt x="121646" y="107894"/>
                  </a:lnTo>
                  <a:lnTo>
                    <a:pt x="122240" y="103356"/>
                  </a:lnTo>
                  <a:cubicBezTo>
                    <a:pt x="123290" y="102961"/>
                    <a:pt x="124340" y="102554"/>
                    <a:pt x="125392" y="102136"/>
                  </a:cubicBezTo>
                  <a:lnTo>
                    <a:pt x="125392" y="102136"/>
                  </a:lnTo>
                  <a:lnTo>
                    <a:pt x="125082" y="108042"/>
                  </a:lnTo>
                  <a:cubicBezTo>
                    <a:pt x="135358" y="103948"/>
                    <a:pt x="145643" y="98901"/>
                    <a:pt x="155387" y="93258"/>
                  </a:cubicBezTo>
                  <a:cubicBezTo>
                    <a:pt x="160274" y="90474"/>
                    <a:pt x="164879" y="87466"/>
                    <a:pt x="169379" y="84451"/>
                  </a:cubicBezTo>
                  <a:cubicBezTo>
                    <a:pt x="171546" y="82912"/>
                    <a:pt x="173687" y="81373"/>
                    <a:pt x="175801" y="79830"/>
                  </a:cubicBezTo>
                  <a:cubicBezTo>
                    <a:pt x="177882" y="78291"/>
                    <a:pt x="179790" y="76701"/>
                    <a:pt x="181746" y="75143"/>
                  </a:cubicBezTo>
                  <a:lnTo>
                    <a:pt x="174480" y="73659"/>
                  </a:lnTo>
                  <a:cubicBezTo>
                    <a:pt x="177248" y="71388"/>
                    <a:pt x="179863" y="69069"/>
                    <a:pt x="182292" y="66716"/>
                  </a:cubicBezTo>
                  <a:lnTo>
                    <a:pt x="190765" y="67124"/>
                  </a:lnTo>
                  <a:cubicBezTo>
                    <a:pt x="192246" y="65625"/>
                    <a:pt x="193692" y="64136"/>
                    <a:pt x="195105" y="62658"/>
                  </a:cubicBezTo>
                  <a:cubicBezTo>
                    <a:pt x="195511" y="62227"/>
                    <a:pt x="195894" y="61798"/>
                    <a:pt x="196263" y="61372"/>
                  </a:cubicBezTo>
                  <a:lnTo>
                    <a:pt x="196263" y="58833"/>
                  </a:lnTo>
                  <a:lnTo>
                    <a:pt x="193844" y="61703"/>
                  </a:lnTo>
                  <a:cubicBezTo>
                    <a:pt x="192884" y="62784"/>
                    <a:pt x="191773" y="63881"/>
                    <a:pt x="190715" y="64980"/>
                  </a:cubicBezTo>
                  <a:lnTo>
                    <a:pt x="184138" y="64887"/>
                  </a:lnTo>
                  <a:cubicBezTo>
                    <a:pt x="186284" y="62707"/>
                    <a:pt x="188267" y="60503"/>
                    <a:pt x="190062" y="58288"/>
                  </a:cubicBezTo>
                  <a:lnTo>
                    <a:pt x="196264" y="57673"/>
                  </a:lnTo>
                  <a:lnTo>
                    <a:pt x="196264" y="55929"/>
                  </a:lnTo>
                  <a:lnTo>
                    <a:pt x="191496" y="56460"/>
                  </a:lnTo>
                  <a:cubicBezTo>
                    <a:pt x="192255" y="55460"/>
                    <a:pt x="192957" y="54480"/>
                    <a:pt x="193599" y="53521"/>
                  </a:cubicBezTo>
                  <a:lnTo>
                    <a:pt x="196264" y="53099"/>
                  </a:lnTo>
                  <a:lnTo>
                    <a:pt x="196264" y="51588"/>
                  </a:lnTo>
                  <a:lnTo>
                    <a:pt x="194655" y="51879"/>
                  </a:lnTo>
                  <a:cubicBezTo>
                    <a:pt x="195254" y="50907"/>
                    <a:pt x="195790" y="49959"/>
                    <a:pt x="196264" y="49035"/>
                  </a:cubicBezTo>
                  <a:lnTo>
                    <a:pt x="196264" y="46765"/>
                  </a:lnTo>
                  <a:cubicBezTo>
                    <a:pt x="195562" y="48451"/>
                    <a:pt x="194642" y="50226"/>
                    <a:pt x="193488" y="52089"/>
                  </a:cubicBezTo>
                  <a:lnTo>
                    <a:pt x="181779" y="54203"/>
                  </a:lnTo>
                  <a:cubicBezTo>
                    <a:pt x="181634" y="54436"/>
                    <a:pt x="181507" y="54667"/>
                    <a:pt x="181345" y="54904"/>
                  </a:cubicBezTo>
                  <a:lnTo>
                    <a:pt x="180807" y="55626"/>
                  </a:lnTo>
                  <a:lnTo>
                    <a:pt x="179722" y="57080"/>
                  </a:lnTo>
                  <a:lnTo>
                    <a:pt x="179155" y="57835"/>
                  </a:lnTo>
                  <a:lnTo>
                    <a:pt x="175827" y="58205"/>
                  </a:lnTo>
                  <a:cubicBezTo>
                    <a:pt x="177909" y="55492"/>
                    <a:pt x="179749" y="52838"/>
                    <a:pt x="180738" y="50418"/>
                  </a:cubicBezTo>
                  <a:cubicBezTo>
                    <a:pt x="181238" y="49469"/>
                    <a:pt x="181516" y="48587"/>
                    <a:pt x="181765" y="47719"/>
                  </a:cubicBezTo>
                  <a:lnTo>
                    <a:pt x="185399" y="46601"/>
                  </a:lnTo>
                  <a:lnTo>
                    <a:pt x="185399" y="46601"/>
                  </a:lnTo>
                  <a:cubicBezTo>
                    <a:pt x="185217" y="47259"/>
                    <a:pt x="184993" y="47933"/>
                    <a:pt x="184728" y="48622"/>
                  </a:cubicBezTo>
                  <a:lnTo>
                    <a:pt x="196264" y="45519"/>
                  </a:lnTo>
                  <a:lnTo>
                    <a:pt x="196264" y="44253"/>
                  </a:lnTo>
                  <a:lnTo>
                    <a:pt x="187493" y="46774"/>
                  </a:lnTo>
                  <a:lnTo>
                    <a:pt x="187729" y="45885"/>
                  </a:lnTo>
                  <a:lnTo>
                    <a:pt x="196264" y="43259"/>
                  </a:lnTo>
                  <a:lnTo>
                    <a:pt x="196264" y="42456"/>
                  </a:lnTo>
                  <a:lnTo>
                    <a:pt x="187959" y="45017"/>
                  </a:lnTo>
                  <a:lnTo>
                    <a:pt x="188094" y="44509"/>
                  </a:lnTo>
                  <a:cubicBezTo>
                    <a:pt x="188256" y="43775"/>
                    <a:pt x="188232" y="43107"/>
                    <a:pt x="188301" y="42413"/>
                  </a:cubicBezTo>
                  <a:lnTo>
                    <a:pt x="188363" y="41393"/>
                  </a:lnTo>
                  <a:lnTo>
                    <a:pt x="188222" y="40461"/>
                  </a:lnTo>
                  <a:cubicBezTo>
                    <a:pt x="188100" y="39856"/>
                    <a:pt x="188084" y="39211"/>
                    <a:pt x="187863" y="38657"/>
                  </a:cubicBezTo>
                  <a:cubicBezTo>
                    <a:pt x="187195" y="36563"/>
                    <a:pt x="185756" y="34870"/>
                    <a:pt x="183839" y="33497"/>
                  </a:cubicBezTo>
                  <a:lnTo>
                    <a:pt x="192055" y="28998"/>
                  </a:lnTo>
                  <a:cubicBezTo>
                    <a:pt x="193855" y="30080"/>
                    <a:pt x="195267" y="31409"/>
                    <a:pt x="196264" y="32969"/>
                  </a:cubicBezTo>
                  <a:lnTo>
                    <a:pt x="196264" y="31026"/>
                  </a:lnTo>
                  <a:cubicBezTo>
                    <a:pt x="195383" y="30054"/>
                    <a:pt x="194315" y="29193"/>
                    <a:pt x="193060" y="28447"/>
                  </a:cubicBezTo>
                  <a:lnTo>
                    <a:pt x="196264" y="26691"/>
                  </a:lnTo>
                  <a:lnTo>
                    <a:pt x="196264" y="24875"/>
                  </a:lnTo>
                  <a:lnTo>
                    <a:pt x="191463" y="27605"/>
                  </a:lnTo>
                  <a:cubicBezTo>
                    <a:pt x="190597" y="27201"/>
                    <a:pt x="189664" y="26842"/>
                    <a:pt x="188664" y="26528"/>
                  </a:cubicBezTo>
                  <a:lnTo>
                    <a:pt x="194621" y="22880"/>
                  </a:lnTo>
                  <a:lnTo>
                    <a:pt x="193192" y="22497"/>
                  </a:lnTo>
                  <a:cubicBezTo>
                    <a:pt x="192699" y="22383"/>
                    <a:pt x="192274" y="22228"/>
                    <a:pt x="191718" y="22158"/>
                  </a:cubicBezTo>
                  <a:lnTo>
                    <a:pt x="186056" y="25846"/>
                  </a:lnTo>
                  <a:cubicBezTo>
                    <a:pt x="185573" y="25742"/>
                    <a:pt x="185078" y="25648"/>
                    <a:pt x="184570" y="25561"/>
                  </a:cubicBezTo>
                  <a:lnTo>
                    <a:pt x="191690" y="20769"/>
                  </a:lnTo>
                  <a:cubicBezTo>
                    <a:pt x="189227" y="20416"/>
                    <a:pt x="186556" y="20230"/>
                    <a:pt x="183693" y="20230"/>
                  </a:cubicBezTo>
                  <a:cubicBezTo>
                    <a:pt x="180938" y="20230"/>
                    <a:pt x="178006" y="20403"/>
                    <a:pt x="174914" y="20767"/>
                  </a:cubicBezTo>
                  <a:cubicBezTo>
                    <a:pt x="168820" y="21470"/>
                    <a:pt x="162307" y="22703"/>
                    <a:pt x="155385" y="24579"/>
                  </a:cubicBezTo>
                  <a:lnTo>
                    <a:pt x="152515" y="28626"/>
                  </a:lnTo>
                  <a:cubicBezTo>
                    <a:pt x="149895" y="29330"/>
                    <a:pt x="147238" y="30125"/>
                    <a:pt x="144543" y="31012"/>
                  </a:cubicBezTo>
                  <a:lnTo>
                    <a:pt x="146490" y="27255"/>
                  </a:lnTo>
                  <a:lnTo>
                    <a:pt x="146490" y="27255"/>
                  </a:lnTo>
                  <a:cubicBezTo>
                    <a:pt x="142452" y="28562"/>
                    <a:pt x="138334" y="30072"/>
                    <a:pt x="134214" y="31731"/>
                  </a:cubicBezTo>
                  <a:lnTo>
                    <a:pt x="134351" y="30984"/>
                  </a:lnTo>
                  <a:lnTo>
                    <a:pt x="134419" y="30957"/>
                  </a:lnTo>
                  <a:lnTo>
                    <a:pt x="134752" y="29362"/>
                  </a:lnTo>
                  <a:lnTo>
                    <a:pt x="134752" y="29362"/>
                  </a:lnTo>
                  <a:lnTo>
                    <a:pt x="134641" y="29406"/>
                  </a:lnTo>
                  <a:lnTo>
                    <a:pt x="134641" y="29406"/>
                  </a:lnTo>
                  <a:lnTo>
                    <a:pt x="134703" y="29069"/>
                  </a:lnTo>
                  <a:cubicBezTo>
                    <a:pt x="142999" y="25720"/>
                    <a:pt x="151258" y="22921"/>
                    <a:pt x="159063" y="20864"/>
                  </a:cubicBezTo>
                  <a:lnTo>
                    <a:pt x="159405" y="20397"/>
                  </a:lnTo>
                  <a:lnTo>
                    <a:pt x="159405" y="20397"/>
                  </a:lnTo>
                  <a:cubicBezTo>
                    <a:pt x="158404" y="20667"/>
                    <a:pt x="157418" y="20920"/>
                    <a:pt x="156398" y="21225"/>
                  </a:cubicBezTo>
                  <a:cubicBezTo>
                    <a:pt x="156220" y="20960"/>
                    <a:pt x="156030" y="20702"/>
                    <a:pt x="155824" y="20449"/>
                  </a:cubicBezTo>
                  <a:lnTo>
                    <a:pt x="154640" y="20793"/>
                  </a:lnTo>
                  <a:lnTo>
                    <a:pt x="153441" y="21166"/>
                  </a:lnTo>
                  <a:cubicBezTo>
                    <a:pt x="152751" y="21686"/>
                    <a:pt x="152075" y="22204"/>
                    <a:pt x="151410" y="22718"/>
                  </a:cubicBezTo>
                  <a:cubicBezTo>
                    <a:pt x="150556" y="22975"/>
                    <a:pt x="149685" y="23267"/>
                    <a:pt x="148818" y="23552"/>
                  </a:cubicBezTo>
                  <a:cubicBezTo>
                    <a:pt x="147951" y="23842"/>
                    <a:pt x="147097" y="24107"/>
                    <a:pt x="146221" y="24421"/>
                  </a:cubicBezTo>
                  <a:cubicBezTo>
                    <a:pt x="145936" y="24221"/>
                    <a:pt x="145639" y="24027"/>
                    <a:pt x="145328" y="23839"/>
                  </a:cubicBezTo>
                  <a:cubicBezTo>
                    <a:pt x="144525" y="24119"/>
                    <a:pt x="143725" y="24396"/>
                    <a:pt x="142915" y="24700"/>
                  </a:cubicBezTo>
                  <a:cubicBezTo>
                    <a:pt x="142314" y="25214"/>
                    <a:pt x="141727" y="25724"/>
                    <a:pt x="141153" y="26229"/>
                  </a:cubicBezTo>
                  <a:cubicBezTo>
                    <a:pt x="140285" y="26543"/>
                    <a:pt x="139412" y="26875"/>
                    <a:pt x="138538" y="27217"/>
                  </a:cubicBezTo>
                  <a:cubicBezTo>
                    <a:pt x="137663" y="27559"/>
                    <a:pt x="136798" y="27878"/>
                    <a:pt x="135923" y="28236"/>
                  </a:cubicBezTo>
                  <a:cubicBezTo>
                    <a:pt x="135598" y="28117"/>
                    <a:pt x="135262" y="28004"/>
                    <a:pt x="134919" y="27896"/>
                  </a:cubicBezTo>
                  <a:lnTo>
                    <a:pt x="134988" y="27519"/>
                  </a:lnTo>
                  <a:lnTo>
                    <a:pt x="135174" y="27444"/>
                  </a:lnTo>
                  <a:cubicBezTo>
                    <a:pt x="135577" y="27568"/>
                    <a:pt x="135968" y="27699"/>
                    <a:pt x="136345" y="27836"/>
                  </a:cubicBezTo>
                  <a:cubicBezTo>
                    <a:pt x="137857" y="27253"/>
                    <a:pt x="139381" y="26647"/>
                    <a:pt x="140889" y="26094"/>
                  </a:cubicBezTo>
                  <a:cubicBezTo>
                    <a:pt x="141463" y="25590"/>
                    <a:pt x="142049" y="25080"/>
                    <a:pt x="142648" y="24567"/>
                  </a:cubicBezTo>
                  <a:cubicBezTo>
                    <a:pt x="143716" y="24167"/>
                    <a:pt x="144773" y="23797"/>
                    <a:pt x="145831" y="23430"/>
                  </a:cubicBezTo>
                  <a:cubicBezTo>
                    <a:pt x="146139" y="23617"/>
                    <a:pt x="146434" y="23812"/>
                    <a:pt x="146716" y="24011"/>
                  </a:cubicBezTo>
                  <a:cubicBezTo>
                    <a:pt x="148220" y="23508"/>
                    <a:pt x="149731" y="23002"/>
                    <a:pt x="151226" y="22532"/>
                  </a:cubicBezTo>
                  <a:cubicBezTo>
                    <a:pt x="151889" y="22019"/>
                    <a:pt x="152565" y="21502"/>
                    <a:pt x="153254" y="20983"/>
                  </a:cubicBezTo>
                  <a:lnTo>
                    <a:pt x="154829" y="20493"/>
                  </a:lnTo>
                  <a:lnTo>
                    <a:pt x="156388" y="20039"/>
                  </a:lnTo>
                  <a:cubicBezTo>
                    <a:pt x="156594" y="20291"/>
                    <a:pt x="156786" y="20549"/>
                    <a:pt x="156965" y="20811"/>
                  </a:cubicBezTo>
                  <a:cubicBezTo>
                    <a:pt x="157874" y="20539"/>
                    <a:pt x="158744" y="20325"/>
                    <a:pt x="159639" y="20080"/>
                  </a:cubicBezTo>
                  <a:lnTo>
                    <a:pt x="160815" y="18476"/>
                  </a:lnTo>
                  <a:lnTo>
                    <a:pt x="160820" y="18475"/>
                  </a:lnTo>
                  <a:lnTo>
                    <a:pt x="159644" y="20078"/>
                  </a:lnTo>
                  <a:lnTo>
                    <a:pt x="160056" y="19967"/>
                  </a:lnTo>
                  <a:cubicBezTo>
                    <a:pt x="160799" y="19448"/>
                    <a:pt x="161564" y="18914"/>
                    <a:pt x="162326" y="18399"/>
                  </a:cubicBezTo>
                  <a:lnTo>
                    <a:pt x="165395" y="17638"/>
                  </a:lnTo>
                  <a:cubicBezTo>
                    <a:pt x="165516" y="17933"/>
                    <a:pt x="165598" y="18261"/>
                    <a:pt x="165681" y="18580"/>
                  </a:cubicBezTo>
                  <a:lnTo>
                    <a:pt x="167847" y="18095"/>
                  </a:lnTo>
                  <a:cubicBezTo>
                    <a:pt x="168573" y="17933"/>
                    <a:pt x="169269" y="17807"/>
                    <a:pt x="169983" y="17660"/>
                  </a:cubicBezTo>
                  <a:cubicBezTo>
                    <a:pt x="170806" y="17144"/>
                    <a:pt x="171642" y="16626"/>
                    <a:pt x="172489" y="16106"/>
                  </a:cubicBezTo>
                  <a:cubicBezTo>
                    <a:pt x="173494" y="15906"/>
                    <a:pt x="174461" y="15750"/>
                    <a:pt x="175454" y="15570"/>
                  </a:cubicBezTo>
                  <a:lnTo>
                    <a:pt x="175454" y="15570"/>
                  </a:lnTo>
                  <a:cubicBezTo>
                    <a:pt x="175452" y="15935"/>
                    <a:pt x="175453" y="16289"/>
                    <a:pt x="175412" y="16676"/>
                  </a:cubicBezTo>
                  <a:lnTo>
                    <a:pt x="177474" y="16369"/>
                  </a:lnTo>
                  <a:lnTo>
                    <a:pt x="178512" y="16215"/>
                  </a:lnTo>
                  <a:lnTo>
                    <a:pt x="179520" y="16094"/>
                  </a:lnTo>
                  <a:cubicBezTo>
                    <a:pt x="180417" y="15592"/>
                    <a:pt x="181327" y="15088"/>
                    <a:pt x="182249" y="14583"/>
                  </a:cubicBezTo>
                  <a:cubicBezTo>
                    <a:pt x="183217" y="14454"/>
                    <a:pt x="184130" y="14377"/>
                    <a:pt x="185058" y="14289"/>
                  </a:cubicBezTo>
                  <a:lnTo>
                    <a:pt x="185058" y="14289"/>
                  </a:lnTo>
                  <a:cubicBezTo>
                    <a:pt x="184937" y="14711"/>
                    <a:pt x="184802" y="15136"/>
                    <a:pt x="184654" y="15564"/>
                  </a:cubicBezTo>
                  <a:cubicBezTo>
                    <a:pt x="185944" y="15479"/>
                    <a:pt x="187252" y="15388"/>
                    <a:pt x="188504" y="15348"/>
                  </a:cubicBezTo>
                  <a:cubicBezTo>
                    <a:pt x="189470" y="14866"/>
                    <a:pt x="190447" y="14385"/>
                    <a:pt x="191437" y="13904"/>
                  </a:cubicBezTo>
                  <a:lnTo>
                    <a:pt x="192769" y="13867"/>
                  </a:lnTo>
                  <a:lnTo>
                    <a:pt x="194050" y="13878"/>
                  </a:lnTo>
                  <a:cubicBezTo>
                    <a:pt x="193797" y="14356"/>
                    <a:pt x="193531" y="14836"/>
                    <a:pt x="193252" y="15318"/>
                  </a:cubicBezTo>
                  <a:cubicBezTo>
                    <a:pt x="194280" y="15343"/>
                    <a:pt x="195276" y="15400"/>
                    <a:pt x="196264" y="15466"/>
                  </a:cubicBezTo>
                  <a:lnTo>
                    <a:pt x="196264" y="12597"/>
                  </a:lnTo>
                  <a:cubicBezTo>
                    <a:pt x="196018" y="12595"/>
                    <a:pt x="195770" y="12594"/>
                    <a:pt x="195522" y="12594"/>
                  </a:cubicBezTo>
                  <a:cubicBezTo>
                    <a:pt x="190609" y="12594"/>
                    <a:pt x="185275" y="13029"/>
                    <a:pt x="179659" y="13888"/>
                  </a:cubicBezTo>
                  <a:cubicBezTo>
                    <a:pt x="178326" y="14073"/>
                    <a:pt x="176905" y="14328"/>
                    <a:pt x="175538" y="14574"/>
                  </a:cubicBezTo>
                  <a:cubicBezTo>
                    <a:pt x="175124" y="14647"/>
                    <a:pt x="174712" y="14721"/>
                    <a:pt x="174302" y="14794"/>
                  </a:cubicBezTo>
                  <a:cubicBezTo>
                    <a:pt x="173722" y="14909"/>
                    <a:pt x="173183" y="15016"/>
                    <a:pt x="172631" y="15129"/>
                  </a:cubicBezTo>
                  <a:cubicBezTo>
                    <a:pt x="172268" y="15203"/>
                    <a:pt x="171905" y="15278"/>
                    <a:pt x="171545" y="15350"/>
                  </a:cubicBezTo>
                  <a:cubicBezTo>
                    <a:pt x="171368" y="15387"/>
                    <a:pt x="171202" y="15420"/>
                    <a:pt x="171037" y="15453"/>
                  </a:cubicBezTo>
                  <a:cubicBezTo>
                    <a:pt x="170745" y="15511"/>
                    <a:pt x="170455" y="15569"/>
                    <a:pt x="170156" y="15635"/>
                  </a:cubicBezTo>
                  <a:lnTo>
                    <a:pt x="168764" y="15953"/>
                  </a:lnTo>
                  <a:cubicBezTo>
                    <a:pt x="168414" y="16035"/>
                    <a:pt x="168078" y="16110"/>
                    <a:pt x="167743" y="16185"/>
                  </a:cubicBezTo>
                  <a:cubicBezTo>
                    <a:pt x="167170" y="16311"/>
                    <a:pt x="166578" y="16443"/>
                    <a:pt x="165962" y="16603"/>
                  </a:cubicBezTo>
                  <a:lnTo>
                    <a:pt x="163202" y="17291"/>
                  </a:lnTo>
                  <a:cubicBezTo>
                    <a:pt x="162623" y="17440"/>
                    <a:pt x="162052" y="17596"/>
                    <a:pt x="161480" y="17753"/>
                  </a:cubicBezTo>
                  <a:cubicBezTo>
                    <a:pt x="161111" y="17854"/>
                    <a:pt x="160741" y="17955"/>
                    <a:pt x="160374" y="18053"/>
                  </a:cubicBezTo>
                  <a:cubicBezTo>
                    <a:pt x="159447" y="18293"/>
                    <a:pt x="158485" y="18577"/>
                    <a:pt x="157555" y="18851"/>
                  </a:cubicBezTo>
                  <a:cubicBezTo>
                    <a:pt x="156134" y="19251"/>
                    <a:pt x="154688" y="19702"/>
                    <a:pt x="153296" y="20137"/>
                  </a:cubicBezTo>
                  <a:cubicBezTo>
                    <a:pt x="152810" y="20290"/>
                    <a:pt x="152323" y="20440"/>
                    <a:pt x="151840" y="20590"/>
                  </a:cubicBezTo>
                  <a:cubicBezTo>
                    <a:pt x="151298" y="20771"/>
                    <a:pt x="150800" y="20935"/>
                    <a:pt x="150304" y="21099"/>
                  </a:cubicBezTo>
                  <a:cubicBezTo>
                    <a:pt x="148916" y="21559"/>
                    <a:pt x="147484" y="22033"/>
                    <a:pt x="146041" y="22552"/>
                  </a:cubicBezTo>
                  <a:cubicBezTo>
                    <a:pt x="142165" y="23913"/>
                    <a:pt x="138593" y="25266"/>
                    <a:pt x="135144" y="26673"/>
                  </a:cubicBezTo>
                  <a:lnTo>
                    <a:pt x="135158" y="26600"/>
                  </a:lnTo>
                  <a:cubicBezTo>
                    <a:pt x="141781" y="23904"/>
                    <a:pt x="148396" y="21559"/>
                    <a:pt x="154852" y="19576"/>
                  </a:cubicBezTo>
                  <a:cubicBezTo>
                    <a:pt x="161482" y="17542"/>
                    <a:pt x="167943" y="15945"/>
                    <a:pt x="174152" y="14731"/>
                  </a:cubicBezTo>
                  <a:lnTo>
                    <a:pt x="175279" y="13542"/>
                  </a:lnTo>
                  <a:lnTo>
                    <a:pt x="175279" y="13542"/>
                  </a:lnTo>
                  <a:cubicBezTo>
                    <a:pt x="168913" y="14797"/>
                    <a:pt x="162286" y="16446"/>
                    <a:pt x="155494" y="18536"/>
                  </a:cubicBezTo>
                  <a:cubicBezTo>
                    <a:pt x="148875" y="20576"/>
                    <a:pt x="142097" y="22986"/>
                    <a:pt x="135315" y="25750"/>
                  </a:cubicBezTo>
                  <a:lnTo>
                    <a:pt x="135383" y="25378"/>
                  </a:lnTo>
                  <a:cubicBezTo>
                    <a:pt x="142236" y="22583"/>
                    <a:pt x="149087" y="20146"/>
                    <a:pt x="155776" y="18082"/>
                  </a:cubicBezTo>
                  <a:cubicBezTo>
                    <a:pt x="162640" y="15966"/>
                    <a:pt x="169338" y="14296"/>
                    <a:pt x="175773" y="13021"/>
                  </a:cubicBezTo>
                  <a:lnTo>
                    <a:pt x="176457" y="12299"/>
                  </a:lnTo>
                  <a:lnTo>
                    <a:pt x="176457" y="12299"/>
                  </a:lnTo>
                  <a:cubicBezTo>
                    <a:pt x="169927" y="13598"/>
                    <a:pt x="163129" y="15300"/>
                    <a:pt x="156166" y="17452"/>
                  </a:cubicBezTo>
                  <a:cubicBezTo>
                    <a:pt x="149378" y="19550"/>
                    <a:pt x="142426" y="22027"/>
                    <a:pt x="135478" y="24863"/>
                  </a:cubicBezTo>
                  <a:lnTo>
                    <a:pt x="135579" y="24311"/>
                  </a:lnTo>
                  <a:lnTo>
                    <a:pt x="137583" y="23497"/>
                  </a:lnTo>
                  <a:lnTo>
                    <a:pt x="139733" y="22660"/>
                  </a:lnTo>
                  <a:cubicBezTo>
                    <a:pt x="140439" y="22001"/>
                    <a:pt x="141164" y="21334"/>
                    <a:pt x="141909" y="20662"/>
                  </a:cubicBezTo>
                  <a:cubicBezTo>
                    <a:pt x="141964" y="20613"/>
                    <a:pt x="142022" y="20563"/>
                    <a:pt x="142078" y="20514"/>
                  </a:cubicBezTo>
                  <a:lnTo>
                    <a:pt x="143217" y="20090"/>
                  </a:lnTo>
                  <a:lnTo>
                    <a:pt x="145575" y="19212"/>
                  </a:lnTo>
                  <a:cubicBezTo>
                    <a:pt x="147147" y="18640"/>
                    <a:pt x="148710" y="18097"/>
                    <a:pt x="150283" y="17539"/>
                  </a:cubicBezTo>
                  <a:lnTo>
                    <a:pt x="151079" y="17273"/>
                  </a:lnTo>
                  <a:lnTo>
                    <a:pt x="151781" y="17038"/>
                  </a:lnTo>
                  <a:cubicBezTo>
                    <a:pt x="152147" y="17330"/>
                    <a:pt x="152499" y="17640"/>
                    <a:pt x="152834" y="17968"/>
                  </a:cubicBezTo>
                  <a:cubicBezTo>
                    <a:pt x="154267" y="17496"/>
                    <a:pt x="155681" y="17066"/>
                    <a:pt x="157112" y="16610"/>
                  </a:cubicBezTo>
                  <a:cubicBezTo>
                    <a:pt x="158530" y="16184"/>
                    <a:pt x="159945" y="15771"/>
                    <a:pt x="161367" y="15352"/>
                  </a:cubicBezTo>
                  <a:cubicBezTo>
                    <a:pt x="162364" y="14623"/>
                    <a:pt x="163383" y="13888"/>
                    <a:pt x="164427" y="13149"/>
                  </a:cubicBezTo>
                  <a:cubicBezTo>
                    <a:pt x="166807" y="12491"/>
                    <a:pt x="169166" y="11878"/>
                    <a:pt x="171504" y="11310"/>
                  </a:cubicBezTo>
                  <a:cubicBezTo>
                    <a:pt x="172304" y="11121"/>
                    <a:pt x="173102" y="10934"/>
                    <a:pt x="173899" y="10752"/>
                  </a:cubicBezTo>
                  <a:cubicBezTo>
                    <a:pt x="174004" y="11219"/>
                    <a:pt x="174070" y="11692"/>
                    <a:pt x="174098" y="12169"/>
                  </a:cubicBezTo>
                  <a:lnTo>
                    <a:pt x="177189" y="11524"/>
                  </a:lnTo>
                  <a:lnTo>
                    <a:pt x="177896" y="10777"/>
                  </a:lnTo>
                  <a:lnTo>
                    <a:pt x="177896" y="10777"/>
                  </a:lnTo>
                  <a:lnTo>
                    <a:pt x="175476" y="11285"/>
                  </a:lnTo>
                  <a:cubicBezTo>
                    <a:pt x="175452" y="10994"/>
                    <a:pt x="175419" y="10706"/>
                    <a:pt x="175378" y="10420"/>
                  </a:cubicBezTo>
                  <a:cubicBezTo>
                    <a:pt x="177122" y="10036"/>
                    <a:pt x="178850" y="9678"/>
                    <a:pt x="180546" y="9362"/>
                  </a:cubicBezTo>
                  <a:lnTo>
                    <a:pt x="181307" y="9220"/>
                  </a:lnTo>
                  <a:cubicBezTo>
                    <a:pt x="182051" y="9078"/>
                    <a:pt x="182794" y="8938"/>
                    <a:pt x="183521" y="8815"/>
                  </a:cubicBezTo>
                  <a:lnTo>
                    <a:pt x="183521" y="8815"/>
                  </a:lnTo>
                  <a:cubicBezTo>
                    <a:pt x="182776" y="9256"/>
                    <a:pt x="182033" y="9700"/>
                    <a:pt x="181295" y="10147"/>
                  </a:cubicBezTo>
                  <a:lnTo>
                    <a:pt x="177897" y="10777"/>
                  </a:lnTo>
                  <a:lnTo>
                    <a:pt x="177189" y="11524"/>
                  </a:lnTo>
                  <a:lnTo>
                    <a:pt x="177189" y="11524"/>
                  </a:lnTo>
                  <a:lnTo>
                    <a:pt x="181237" y="10780"/>
                  </a:lnTo>
                  <a:cubicBezTo>
                    <a:pt x="182449" y="10053"/>
                    <a:pt x="183685" y="9321"/>
                    <a:pt x="184945" y="8586"/>
                  </a:cubicBezTo>
                  <a:cubicBezTo>
                    <a:pt x="185725" y="8458"/>
                    <a:pt x="186513" y="8326"/>
                    <a:pt x="187283" y="8211"/>
                  </a:cubicBezTo>
                  <a:lnTo>
                    <a:pt x="187996" y="8115"/>
                  </a:lnTo>
                  <a:cubicBezTo>
                    <a:pt x="189992" y="7820"/>
                    <a:pt x="191940" y="7585"/>
                    <a:pt x="193848" y="7398"/>
                  </a:cubicBezTo>
                  <a:lnTo>
                    <a:pt x="193848" y="7398"/>
                  </a:lnTo>
                  <a:cubicBezTo>
                    <a:pt x="193650" y="8001"/>
                    <a:pt x="193422" y="8616"/>
                    <a:pt x="193142" y="9260"/>
                  </a:cubicBezTo>
                  <a:cubicBezTo>
                    <a:pt x="194174" y="9190"/>
                    <a:pt x="195247" y="9091"/>
                    <a:pt x="196263" y="9043"/>
                  </a:cubicBezTo>
                  <a:lnTo>
                    <a:pt x="196263" y="8291"/>
                  </a:lnTo>
                  <a:cubicBezTo>
                    <a:pt x="195766" y="8327"/>
                    <a:pt x="195265" y="8367"/>
                    <a:pt x="194768" y="8404"/>
                  </a:cubicBezTo>
                  <a:cubicBezTo>
                    <a:pt x="194927" y="8025"/>
                    <a:pt x="195073" y="7648"/>
                    <a:pt x="195216" y="7273"/>
                  </a:cubicBezTo>
                  <a:cubicBezTo>
                    <a:pt x="195567" y="7242"/>
                    <a:pt x="195916" y="7214"/>
                    <a:pt x="196264" y="7186"/>
                  </a:cubicBezTo>
                  <a:lnTo>
                    <a:pt x="196264" y="6727"/>
                  </a:lnTo>
                  <a:cubicBezTo>
                    <a:pt x="195973" y="6752"/>
                    <a:pt x="195682" y="6777"/>
                    <a:pt x="195389" y="6803"/>
                  </a:cubicBezTo>
                  <a:cubicBezTo>
                    <a:pt x="195407" y="6754"/>
                    <a:pt x="195427" y="6703"/>
                    <a:pt x="195445" y="6654"/>
                  </a:cubicBezTo>
                  <a:cubicBezTo>
                    <a:pt x="195627" y="6095"/>
                    <a:pt x="195788" y="5544"/>
                    <a:pt x="195928" y="4996"/>
                  </a:cubicBezTo>
                  <a:lnTo>
                    <a:pt x="195928" y="4996"/>
                  </a:lnTo>
                  <a:cubicBezTo>
                    <a:pt x="194679" y="5136"/>
                    <a:pt x="193441" y="5273"/>
                    <a:pt x="192144" y="5468"/>
                  </a:cubicBezTo>
                  <a:cubicBezTo>
                    <a:pt x="191642" y="5539"/>
                    <a:pt x="191146" y="5608"/>
                    <a:pt x="190648" y="5678"/>
                  </a:cubicBezTo>
                  <a:lnTo>
                    <a:pt x="196264" y="485"/>
                  </a:lnTo>
                  <a:lnTo>
                    <a:pt x="196264"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6030600" y="2391625"/>
              <a:ext cx="232550" cy="209550"/>
            </a:xfrm>
            <a:custGeom>
              <a:avLst/>
              <a:gdLst/>
              <a:ahLst/>
              <a:cxnLst/>
              <a:rect l="l" t="t" r="r" b="b"/>
              <a:pathLst>
                <a:path w="9302" h="8382" extrusionOk="0">
                  <a:moveTo>
                    <a:pt x="933" y="8381"/>
                  </a:moveTo>
                  <a:lnTo>
                    <a:pt x="4355" y="5519"/>
                  </a:lnTo>
                  <a:cubicBezTo>
                    <a:pt x="5716" y="5249"/>
                    <a:pt x="7040" y="4955"/>
                    <a:pt x="8415" y="4651"/>
                  </a:cubicBezTo>
                  <a:lnTo>
                    <a:pt x="9301" y="3859"/>
                  </a:lnTo>
                  <a:lnTo>
                    <a:pt x="9301" y="1"/>
                  </a:lnTo>
                  <a:cubicBezTo>
                    <a:pt x="6449" y="2716"/>
                    <a:pt x="3348" y="5437"/>
                    <a:pt x="1" y="816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6069900" y="2506275"/>
              <a:ext cx="193250" cy="118250"/>
            </a:xfrm>
            <a:custGeom>
              <a:avLst/>
              <a:gdLst/>
              <a:ahLst/>
              <a:cxnLst/>
              <a:rect l="l" t="t" r="r" b="b"/>
              <a:pathLst>
                <a:path w="7730" h="4730" extrusionOk="0">
                  <a:moveTo>
                    <a:pt x="3055" y="1386"/>
                  </a:moveTo>
                  <a:lnTo>
                    <a:pt x="1" y="3943"/>
                  </a:lnTo>
                  <a:lnTo>
                    <a:pt x="3410" y="4729"/>
                  </a:lnTo>
                  <a:cubicBezTo>
                    <a:pt x="4896" y="3510"/>
                    <a:pt x="6335" y="2290"/>
                    <a:pt x="7729" y="1071"/>
                  </a:cubicBezTo>
                  <a:lnTo>
                    <a:pt x="7729" y="0"/>
                  </a:lnTo>
                  <a:cubicBezTo>
                    <a:pt x="7535" y="174"/>
                    <a:pt x="7341" y="348"/>
                    <a:pt x="7147" y="521"/>
                  </a:cubicBezTo>
                  <a:cubicBezTo>
                    <a:pt x="5782" y="828"/>
                    <a:pt x="4417" y="1115"/>
                    <a:pt x="3055" y="138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5768750" y="2574325"/>
              <a:ext cx="494400" cy="398700"/>
            </a:xfrm>
            <a:custGeom>
              <a:avLst/>
              <a:gdLst/>
              <a:ahLst/>
              <a:cxnLst/>
              <a:rect l="l" t="t" r="r" b="b"/>
              <a:pathLst>
                <a:path w="19776" h="15948" extrusionOk="0">
                  <a:moveTo>
                    <a:pt x="1776" y="15948"/>
                  </a:moveTo>
                  <a:cubicBezTo>
                    <a:pt x="8276" y="11587"/>
                    <a:pt x="14295" y="7076"/>
                    <a:pt x="19775" y="2522"/>
                  </a:cubicBezTo>
                  <a:lnTo>
                    <a:pt x="19775" y="0"/>
                  </a:lnTo>
                  <a:cubicBezTo>
                    <a:pt x="13849" y="5068"/>
                    <a:pt x="7230" y="10099"/>
                    <a:pt x="1" y="14937"/>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5832900" y="2664925"/>
              <a:ext cx="430250" cy="335150"/>
            </a:xfrm>
            <a:custGeom>
              <a:avLst/>
              <a:gdLst/>
              <a:ahLst/>
              <a:cxnLst/>
              <a:rect l="l" t="t" r="r" b="b"/>
              <a:pathLst>
                <a:path w="17210" h="13406" extrusionOk="0">
                  <a:moveTo>
                    <a:pt x="1112" y="13405"/>
                  </a:moveTo>
                  <a:cubicBezTo>
                    <a:pt x="6858" y="9541"/>
                    <a:pt x="12235" y="5562"/>
                    <a:pt x="17209" y="1540"/>
                  </a:cubicBezTo>
                  <a:lnTo>
                    <a:pt x="17209" y="1"/>
                  </a:lnTo>
                  <a:cubicBezTo>
                    <a:pt x="11936" y="4333"/>
                    <a:pt x="6185" y="8620"/>
                    <a:pt x="0" y="1277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23"/>
          <p:cNvSpPr txBox="1">
            <a:spLocks noGrp="1"/>
          </p:cNvSpPr>
          <p:nvPr>
            <p:ph type="subTitle" idx="1"/>
          </p:nvPr>
        </p:nvSpPr>
        <p:spPr>
          <a:xfrm>
            <a:off x="962750" y="3663600"/>
            <a:ext cx="2402100" cy="71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3F3F3"/>
                </a:solidFill>
              </a:rPr>
              <a:t>MOUSA ARRAF</a:t>
            </a:r>
          </a:p>
          <a:p>
            <a:pPr marL="0" lvl="0" indent="0" algn="l" rtl="0">
              <a:spcBef>
                <a:spcPts val="0"/>
              </a:spcBef>
              <a:spcAft>
                <a:spcPts val="0"/>
              </a:spcAft>
              <a:buNone/>
            </a:pPr>
            <a:r>
              <a:rPr lang="es" dirty="0">
                <a:solidFill>
                  <a:srgbClr val="F3F3F3"/>
                </a:solidFill>
              </a:rPr>
              <a:t>PATRISIOUS HADDAD</a:t>
            </a:r>
            <a:endParaRPr dirty="0">
              <a:solidFill>
                <a:srgbClr val="F3F3F3"/>
              </a:solidFill>
            </a:endParaRPr>
          </a:p>
        </p:txBody>
      </p:sp>
      <p:sp>
        <p:nvSpPr>
          <p:cNvPr id="499" name="Google Shape;499;p23"/>
          <p:cNvSpPr txBox="1">
            <a:spLocks noGrp="1"/>
          </p:cNvSpPr>
          <p:nvPr>
            <p:ph type="ctrTitle"/>
          </p:nvPr>
        </p:nvSpPr>
        <p:spPr>
          <a:xfrm>
            <a:off x="962750" y="1604400"/>
            <a:ext cx="4475400" cy="17823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s" dirty="0">
                <a:solidFill>
                  <a:srgbClr val="F3F3F3"/>
                </a:solidFill>
              </a:rPr>
              <a:t>AR INTERACTIVE GAME</a:t>
            </a:r>
            <a:endParaRPr dirty="0">
              <a:solidFill>
                <a:srgbClr val="F3F3F3"/>
              </a:solidFill>
            </a:endParaRPr>
          </a:p>
        </p:txBody>
      </p:sp>
      <p:sp>
        <p:nvSpPr>
          <p:cNvPr id="2" name="תיבת טקסט 1">
            <a:extLst>
              <a:ext uri="{FF2B5EF4-FFF2-40B4-BE49-F238E27FC236}">
                <a16:creationId xmlns:a16="http://schemas.microsoft.com/office/drawing/2014/main" id="{93FC4CEF-3A3A-4AAE-88B8-1C812DB95EC6}"/>
              </a:ext>
            </a:extLst>
          </p:cNvPr>
          <p:cNvSpPr txBox="1"/>
          <p:nvPr/>
        </p:nvSpPr>
        <p:spPr>
          <a:xfrm>
            <a:off x="2006545" y="3868211"/>
            <a:ext cx="314510" cy="307777"/>
          </a:xfrm>
          <a:prstGeom prst="rect">
            <a:avLst/>
          </a:prstGeom>
          <a:noFill/>
        </p:spPr>
        <p:txBody>
          <a:bodyPr wrap="none" rtlCol="1">
            <a:spAutoFit/>
          </a:bodyPr>
          <a:lstStyle/>
          <a:p>
            <a:r>
              <a:rPr lang="en-US" b="1" dirty="0">
                <a:solidFill>
                  <a:schemeClr val="bg1"/>
                </a:solidFill>
              </a:rPr>
              <a:t>&amp;</a:t>
            </a:r>
            <a:endParaRPr lang="he-IL" b="1" dirty="0">
              <a:solidFill>
                <a:schemeClr val="bg1"/>
              </a:solidFill>
            </a:endParaRPr>
          </a:p>
        </p:txBody>
      </p:sp>
      <p:pic>
        <p:nvPicPr>
          <p:cNvPr id="4" name="תמונה 3" descr="תמונה שמכילה כהה, תמונה, הידרתים&#10;&#10;התיאור נוצר באופן אוטומטי">
            <a:extLst>
              <a:ext uri="{FF2B5EF4-FFF2-40B4-BE49-F238E27FC236}">
                <a16:creationId xmlns:a16="http://schemas.microsoft.com/office/drawing/2014/main" id="{E3B7A45F-9790-4E35-9703-D2ABBD897ADE}"/>
              </a:ext>
            </a:extLst>
          </p:cNvPr>
          <p:cNvPicPr>
            <a:picLocks noChangeAspect="1"/>
          </p:cNvPicPr>
          <p:nvPr/>
        </p:nvPicPr>
        <p:blipFill>
          <a:blip r:embed="rId4"/>
          <a:stretch>
            <a:fillRect/>
          </a:stretch>
        </p:blipFill>
        <p:spPr>
          <a:xfrm>
            <a:off x="5092805" y="970563"/>
            <a:ext cx="6950344" cy="3911041"/>
          </a:xfrm>
          <a:prstGeom prst="rect">
            <a:avLst/>
          </a:prstGeom>
        </p:spPr>
      </p:pic>
      <p:pic>
        <p:nvPicPr>
          <p:cNvPr id="6" name="תמונה 5">
            <a:extLst>
              <a:ext uri="{FF2B5EF4-FFF2-40B4-BE49-F238E27FC236}">
                <a16:creationId xmlns:a16="http://schemas.microsoft.com/office/drawing/2014/main" id="{CDD21736-AB56-4758-BD24-97B70BD6C253}"/>
              </a:ext>
            </a:extLst>
          </p:cNvPr>
          <p:cNvPicPr>
            <a:picLocks noChangeAspect="1"/>
          </p:cNvPicPr>
          <p:nvPr/>
        </p:nvPicPr>
        <p:blipFill>
          <a:blip r:embed="rId5"/>
          <a:stretch>
            <a:fillRect/>
          </a:stretch>
        </p:blipFill>
        <p:spPr>
          <a:xfrm flipH="1">
            <a:off x="4018561" y="1825756"/>
            <a:ext cx="2305050" cy="2600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2"/>
        <p:cNvGrpSpPr/>
        <p:nvPr/>
      </p:nvGrpSpPr>
      <p:grpSpPr>
        <a:xfrm>
          <a:off x="0" y="0"/>
          <a:ext cx="0" cy="0"/>
          <a:chOff x="0" y="0"/>
          <a:chExt cx="0" cy="0"/>
        </a:xfrm>
      </p:grpSpPr>
      <p:sp>
        <p:nvSpPr>
          <p:cNvPr id="723" name="Google Shape;723;p33"/>
          <p:cNvSpPr txBox="1"/>
          <p:nvPr/>
        </p:nvSpPr>
        <p:spPr>
          <a:xfrm>
            <a:off x="4247798" y="2599417"/>
            <a:ext cx="2201127" cy="282000"/>
          </a:xfrm>
          <a:prstGeom prst="rect">
            <a:avLst/>
          </a:prstGeom>
          <a:noFill/>
          <a:ln>
            <a:noFill/>
          </a:ln>
        </p:spPr>
        <p:txBody>
          <a:bodyPr spcFirstLastPara="1" wrap="square" lIns="0" tIns="67600" rIns="0" bIns="0" anchor="t" anchorCtr="0">
            <a:noAutofit/>
          </a:bodyPr>
          <a:lstStyle/>
          <a:p>
            <a:pPr marL="0" marR="0" lvl="0" indent="0" algn="l" rtl="0">
              <a:lnSpc>
                <a:spcPct val="100000"/>
              </a:lnSpc>
              <a:spcBef>
                <a:spcPts val="0"/>
              </a:spcBef>
              <a:spcAft>
                <a:spcPts val="0"/>
              </a:spcAft>
              <a:buNone/>
            </a:pPr>
            <a:r>
              <a:rPr lang="en-US" sz="1800" dirty="0">
                <a:solidFill>
                  <a:srgbClr val="F3F3F3"/>
                </a:solidFill>
                <a:latin typeface="Teko"/>
                <a:ea typeface="Teko"/>
                <a:cs typeface="Teko"/>
                <a:sym typeface="Teko"/>
              </a:rPr>
              <a:t>sound effects for interactions</a:t>
            </a:r>
            <a:endParaRPr sz="1800" dirty="0">
              <a:solidFill>
                <a:srgbClr val="F3F3F3"/>
              </a:solidFill>
              <a:latin typeface="Teko"/>
              <a:ea typeface="Teko"/>
              <a:cs typeface="Teko"/>
              <a:sym typeface="Teko"/>
            </a:endParaRPr>
          </a:p>
        </p:txBody>
      </p:sp>
      <p:sp>
        <p:nvSpPr>
          <p:cNvPr id="724" name="Google Shape;724;p33"/>
          <p:cNvSpPr txBox="1"/>
          <p:nvPr/>
        </p:nvSpPr>
        <p:spPr>
          <a:xfrm>
            <a:off x="4247799" y="3978565"/>
            <a:ext cx="2026064" cy="282000"/>
          </a:xfrm>
          <a:prstGeom prst="rect">
            <a:avLst/>
          </a:prstGeom>
          <a:noFill/>
          <a:ln>
            <a:noFill/>
          </a:ln>
        </p:spPr>
        <p:txBody>
          <a:bodyPr spcFirstLastPara="1" wrap="square" lIns="0" tIns="67600" rIns="0" bIns="0" anchor="t" anchorCtr="0">
            <a:noAutofit/>
          </a:bodyPr>
          <a:lstStyle/>
          <a:p>
            <a:pPr marL="0" marR="0" lvl="0" indent="0" algn="l" rtl="0">
              <a:lnSpc>
                <a:spcPct val="100000"/>
              </a:lnSpc>
              <a:spcBef>
                <a:spcPts val="0"/>
              </a:spcBef>
              <a:spcAft>
                <a:spcPts val="0"/>
              </a:spcAft>
              <a:buNone/>
            </a:pPr>
            <a:r>
              <a:rPr lang="en-US" sz="1800" dirty="0">
                <a:solidFill>
                  <a:srgbClr val="F3F3F3"/>
                </a:solidFill>
                <a:latin typeface="Teko"/>
                <a:ea typeface="Teko"/>
                <a:cs typeface="Teko"/>
                <a:sym typeface="Teko"/>
              </a:rPr>
              <a:t>further enhances graphics and visual effects</a:t>
            </a:r>
            <a:endParaRPr sz="1800" dirty="0">
              <a:solidFill>
                <a:srgbClr val="F3F3F3"/>
              </a:solidFill>
              <a:latin typeface="Teko"/>
              <a:ea typeface="Teko"/>
              <a:cs typeface="Teko"/>
              <a:sym typeface="Teko"/>
            </a:endParaRPr>
          </a:p>
        </p:txBody>
      </p:sp>
      <p:sp>
        <p:nvSpPr>
          <p:cNvPr id="725" name="Google Shape;725;p33"/>
          <p:cNvSpPr txBox="1"/>
          <p:nvPr/>
        </p:nvSpPr>
        <p:spPr>
          <a:xfrm>
            <a:off x="4247799" y="3285183"/>
            <a:ext cx="1988354" cy="282000"/>
          </a:xfrm>
          <a:prstGeom prst="rect">
            <a:avLst/>
          </a:prstGeom>
          <a:noFill/>
          <a:ln>
            <a:noFill/>
          </a:ln>
        </p:spPr>
        <p:txBody>
          <a:bodyPr spcFirstLastPara="1" wrap="square" lIns="0" tIns="67600" rIns="0" bIns="0" anchor="t" anchorCtr="0">
            <a:noAutofit/>
          </a:bodyPr>
          <a:lstStyle/>
          <a:p>
            <a:pPr marL="0" marR="0" lvl="0" indent="0" algn="l" rtl="0">
              <a:lnSpc>
                <a:spcPct val="100000"/>
              </a:lnSpc>
              <a:spcBef>
                <a:spcPts val="0"/>
              </a:spcBef>
              <a:spcAft>
                <a:spcPts val="0"/>
              </a:spcAft>
              <a:buNone/>
            </a:pPr>
            <a:r>
              <a:rPr lang="en-US" sz="1800" dirty="0">
                <a:solidFill>
                  <a:srgbClr val="F3F3F3"/>
                </a:solidFill>
                <a:latin typeface="Teko"/>
                <a:ea typeface="Teko"/>
                <a:cs typeface="Teko"/>
                <a:sym typeface="Teko"/>
              </a:rPr>
              <a:t> enhance server sync speed and accuracy</a:t>
            </a:r>
          </a:p>
        </p:txBody>
      </p:sp>
      <p:sp>
        <p:nvSpPr>
          <p:cNvPr id="726" name="Google Shape;726;p33"/>
          <p:cNvSpPr txBox="1"/>
          <p:nvPr/>
        </p:nvSpPr>
        <p:spPr>
          <a:xfrm>
            <a:off x="6273863" y="2510857"/>
            <a:ext cx="22776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rgbClr val="F3F3F3"/>
                </a:solidFill>
                <a:latin typeface="Source Code Pro Light"/>
                <a:ea typeface="Source Code Pro Light"/>
                <a:cs typeface="Source Code Pro Light"/>
                <a:sym typeface="Source Code Pro Light"/>
              </a:rPr>
              <a:t>T</a:t>
            </a:r>
            <a:r>
              <a:rPr lang="es" sz="1000" dirty="0">
                <a:solidFill>
                  <a:srgbClr val="F3F3F3"/>
                </a:solidFill>
                <a:latin typeface="Source Code Pro Light"/>
                <a:ea typeface="Source Code Pro Light"/>
                <a:cs typeface="Source Code Pro Light"/>
                <a:sym typeface="Source Code Pro Light"/>
              </a:rPr>
              <a:t>he game can benifit from sound effects and more lively animations</a:t>
            </a:r>
            <a:endParaRPr sz="1000" dirty="0">
              <a:solidFill>
                <a:srgbClr val="F3F3F3"/>
              </a:solidFill>
              <a:latin typeface="Source Code Pro Light"/>
              <a:ea typeface="Source Code Pro Light"/>
              <a:cs typeface="Source Code Pro Light"/>
              <a:sym typeface="Source Code Pro Light"/>
            </a:endParaRPr>
          </a:p>
        </p:txBody>
      </p:sp>
      <p:sp>
        <p:nvSpPr>
          <p:cNvPr id="727" name="Google Shape;727;p33"/>
          <p:cNvSpPr txBox="1"/>
          <p:nvPr/>
        </p:nvSpPr>
        <p:spPr>
          <a:xfrm>
            <a:off x="6273863" y="4015671"/>
            <a:ext cx="22776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rgbClr val="F3F3F3"/>
                </a:solidFill>
                <a:latin typeface="Source Code Pro Light"/>
                <a:ea typeface="Source Code Pro Light"/>
                <a:cs typeface="Source Code Pro Light"/>
                <a:sym typeface="Source Code Pro Light"/>
              </a:rPr>
              <a:t>To stay within the time-window, we used ready-made avatars and animations, we could create our own averts in the future. </a:t>
            </a:r>
            <a:endParaRPr sz="1000" dirty="0">
              <a:solidFill>
                <a:srgbClr val="F3F3F3"/>
              </a:solidFill>
              <a:latin typeface="Source Code Pro Light"/>
              <a:ea typeface="Source Code Pro Light"/>
              <a:cs typeface="Source Code Pro Light"/>
              <a:sym typeface="Source Code Pro Light"/>
            </a:endParaRPr>
          </a:p>
        </p:txBody>
      </p:sp>
      <p:sp>
        <p:nvSpPr>
          <p:cNvPr id="729" name="Google Shape;729;p33"/>
          <p:cNvSpPr txBox="1">
            <a:spLocks noGrp="1"/>
          </p:cNvSpPr>
          <p:nvPr>
            <p:ph type="ctrTitle"/>
          </p:nvPr>
        </p:nvSpPr>
        <p:spPr>
          <a:xfrm>
            <a:off x="1964850" y="-53629"/>
            <a:ext cx="5214300" cy="94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F3F3F3"/>
                </a:solidFill>
                <a:latin typeface="Teko"/>
                <a:ea typeface="Teko"/>
                <a:cs typeface="Teko"/>
                <a:sym typeface="Teko"/>
              </a:rPr>
              <a:t>POINTS FOR FUTURE DEVELOPMENT</a:t>
            </a:r>
          </a:p>
        </p:txBody>
      </p:sp>
      <p:grpSp>
        <p:nvGrpSpPr>
          <p:cNvPr id="730" name="Google Shape;730;p33"/>
          <p:cNvGrpSpPr/>
          <p:nvPr/>
        </p:nvGrpSpPr>
        <p:grpSpPr>
          <a:xfrm>
            <a:off x="719993" y="945157"/>
            <a:ext cx="3675432" cy="3405599"/>
            <a:chOff x="985625" y="238500"/>
            <a:chExt cx="5643225" cy="5228925"/>
          </a:xfrm>
        </p:grpSpPr>
        <p:sp>
          <p:nvSpPr>
            <p:cNvPr id="731" name="Google Shape;731;p33"/>
            <p:cNvSpPr/>
            <p:nvPr/>
          </p:nvSpPr>
          <p:spPr>
            <a:xfrm>
              <a:off x="5612675" y="5222325"/>
              <a:ext cx="236000" cy="245100"/>
            </a:xfrm>
            <a:custGeom>
              <a:avLst/>
              <a:gdLst/>
              <a:ahLst/>
              <a:cxnLst/>
              <a:rect l="l" t="t" r="r" b="b"/>
              <a:pathLst>
                <a:path w="9440" h="9804" extrusionOk="0">
                  <a:moveTo>
                    <a:pt x="0" y="0"/>
                  </a:moveTo>
                  <a:lnTo>
                    <a:pt x="0" y="9803"/>
                  </a:lnTo>
                  <a:lnTo>
                    <a:pt x="9440" y="4910"/>
                  </a:lnTo>
                  <a:lnTo>
                    <a:pt x="0"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5631600" y="334000"/>
              <a:ext cx="202475" cy="123950"/>
            </a:xfrm>
            <a:custGeom>
              <a:avLst/>
              <a:gdLst/>
              <a:ahLst/>
              <a:cxnLst/>
              <a:rect l="l" t="t" r="r" b="b"/>
              <a:pathLst>
                <a:path w="8099" h="4958" extrusionOk="0">
                  <a:moveTo>
                    <a:pt x="1" y="1"/>
                  </a:moveTo>
                  <a:lnTo>
                    <a:pt x="1" y="4137"/>
                  </a:lnTo>
                  <a:lnTo>
                    <a:pt x="1121" y="4168"/>
                  </a:lnTo>
                  <a:cubicBezTo>
                    <a:pt x="1453" y="4168"/>
                    <a:pt x="1848" y="4200"/>
                    <a:pt x="2274" y="4231"/>
                  </a:cubicBezTo>
                  <a:cubicBezTo>
                    <a:pt x="2700" y="4263"/>
                    <a:pt x="3158" y="4279"/>
                    <a:pt x="3600" y="4358"/>
                  </a:cubicBezTo>
                  <a:cubicBezTo>
                    <a:pt x="4799" y="4484"/>
                    <a:pt x="5983" y="4689"/>
                    <a:pt x="7167" y="4957"/>
                  </a:cubicBezTo>
                  <a:lnTo>
                    <a:pt x="8099" y="916"/>
                  </a:lnTo>
                  <a:cubicBezTo>
                    <a:pt x="6757" y="616"/>
                    <a:pt x="5415" y="380"/>
                    <a:pt x="4058" y="238"/>
                  </a:cubicBezTo>
                  <a:cubicBezTo>
                    <a:pt x="3552" y="159"/>
                    <a:pt x="3047" y="143"/>
                    <a:pt x="2574" y="96"/>
                  </a:cubicBezTo>
                  <a:cubicBezTo>
                    <a:pt x="2100" y="64"/>
                    <a:pt x="1642" y="32"/>
                    <a:pt x="1264" y="32"/>
                  </a:cubicBezTo>
                  <a:lnTo>
                    <a:pt x="1"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5915750" y="392800"/>
              <a:ext cx="130250" cy="134200"/>
            </a:xfrm>
            <a:custGeom>
              <a:avLst/>
              <a:gdLst/>
              <a:ahLst/>
              <a:cxnLst/>
              <a:rect l="l" t="t" r="r" b="b"/>
              <a:pathLst>
                <a:path w="5210" h="5368" extrusionOk="0">
                  <a:moveTo>
                    <a:pt x="1484" y="1"/>
                  </a:moveTo>
                  <a:lnTo>
                    <a:pt x="0" y="3884"/>
                  </a:lnTo>
                  <a:lnTo>
                    <a:pt x="537" y="4089"/>
                  </a:lnTo>
                  <a:lnTo>
                    <a:pt x="1073" y="4310"/>
                  </a:lnTo>
                  <a:lnTo>
                    <a:pt x="1673" y="4579"/>
                  </a:lnTo>
                  <a:cubicBezTo>
                    <a:pt x="2084" y="4768"/>
                    <a:pt x="2510" y="4957"/>
                    <a:pt x="2810" y="5115"/>
                  </a:cubicBezTo>
                  <a:lnTo>
                    <a:pt x="3299" y="5368"/>
                  </a:lnTo>
                  <a:lnTo>
                    <a:pt x="5209" y="1674"/>
                  </a:lnTo>
                  <a:lnTo>
                    <a:pt x="4641" y="1390"/>
                  </a:lnTo>
                  <a:cubicBezTo>
                    <a:pt x="4309" y="1201"/>
                    <a:pt x="3836" y="1011"/>
                    <a:pt x="3378" y="790"/>
                  </a:cubicBezTo>
                  <a:lnTo>
                    <a:pt x="2684" y="490"/>
                  </a:lnTo>
                  <a:lnTo>
                    <a:pt x="2084" y="238"/>
                  </a:lnTo>
                  <a:lnTo>
                    <a:pt x="1484"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5121750" y="333625"/>
              <a:ext cx="509875" cy="222200"/>
            </a:xfrm>
            <a:custGeom>
              <a:avLst/>
              <a:gdLst/>
              <a:ahLst/>
              <a:cxnLst/>
              <a:rect l="l" t="t" r="r" b="b"/>
              <a:pathLst>
                <a:path w="20395" h="8888" extrusionOk="0">
                  <a:moveTo>
                    <a:pt x="20395" y="0"/>
                  </a:moveTo>
                  <a:lnTo>
                    <a:pt x="19463" y="32"/>
                  </a:lnTo>
                  <a:cubicBezTo>
                    <a:pt x="19163" y="32"/>
                    <a:pt x="18816" y="47"/>
                    <a:pt x="18406" y="63"/>
                  </a:cubicBezTo>
                  <a:lnTo>
                    <a:pt x="17017" y="174"/>
                  </a:lnTo>
                  <a:cubicBezTo>
                    <a:pt x="14538" y="395"/>
                    <a:pt x="12092" y="884"/>
                    <a:pt x="9724" y="1610"/>
                  </a:cubicBezTo>
                  <a:cubicBezTo>
                    <a:pt x="7340" y="2352"/>
                    <a:pt x="5051" y="3331"/>
                    <a:pt x="2873" y="4546"/>
                  </a:cubicBezTo>
                  <a:lnTo>
                    <a:pt x="1673" y="5241"/>
                  </a:lnTo>
                  <a:lnTo>
                    <a:pt x="774" y="5809"/>
                  </a:lnTo>
                  <a:lnTo>
                    <a:pt x="190" y="6188"/>
                  </a:lnTo>
                  <a:cubicBezTo>
                    <a:pt x="63" y="6283"/>
                    <a:pt x="0" y="6330"/>
                    <a:pt x="0" y="6330"/>
                  </a:cubicBezTo>
                  <a:lnTo>
                    <a:pt x="1768" y="8887"/>
                  </a:lnTo>
                  <a:lnTo>
                    <a:pt x="1942" y="8761"/>
                  </a:lnTo>
                  <a:lnTo>
                    <a:pt x="2478" y="8414"/>
                  </a:lnTo>
                  <a:lnTo>
                    <a:pt x="3283" y="7893"/>
                  </a:lnTo>
                  <a:lnTo>
                    <a:pt x="4388" y="7261"/>
                  </a:lnTo>
                  <a:cubicBezTo>
                    <a:pt x="8366" y="5036"/>
                    <a:pt x="12770" y="3678"/>
                    <a:pt x="17301" y="3268"/>
                  </a:cubicBezTo>
                  <a:lnTo>
                    <a:pt x="18564" y="3173"/>
                  </a:lnTo>
                  <a:cubicBezTo>
                    <a:pt x="18942" y="3157"/>
                    <a:pt x="19274" y="3141"/>
                    <a:pt x="19542" y="3141"/>
                  </a:cubicBezTo>
                  <a:lnTo>
                    <a:pt x="20395" y="3126"/>
                  </a:lnTo>
                  <a:lnTo>
                    <a:pt x="20395"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6144625" y="516725"/>
              <a:ext cx="108950" cy="103800"/>
            </a:xfrm>
            <a:custGeom>
              <a:avLst/>
              <a:gdLst/>
              <a:ahLst/>
              <a:cxnLst/>
              <a:rect l="l" t="t" r="r" b="b"/>
              <a:pathLst>
                <a:path w="4358" h="4152" extrusionOk="0">
                  <a:moveTo>
                    <a:pt x="1248" y="0"/>
                  </a:moveTo>
                  <a:lnTo>
                    <a:pt x="1" y="1642"/>
                  </a:lnTo>
                  <a:lnTo>
                    <a:pt x="474" y="2021"/>
                  </a:lnTo>
                  <a:cubicBezTo>
                    <a:pt x="758" y="2242"/>
                    <a:pt x="1137" y="2542"/>
                    <a:pt x="1500" y="2858"/>
                  </a:cubicBezTo>
                  <a:cubicBezTo>
                    <a:pt x="1847" y="3173"/>
                    <a:pt x="2226" y="3489"/>
                    <a:pt x="2479" y="3726"/>
                  </a:cubicBezTo>
                  <a:lnTo>
                    <a:pt x="2921" y="4152"/>
                  </a:lnTo>
                  <a:lnTo>
                    <a:pt x="4357" y="2637"/>
                  </a:lnTo>
                  <a:lnTo>
                    <a:pt x="3884" y="2210"/>
                  </a:lnTo>
                  <a:cubicBezTo>
                    <a:pt x="3615" y="1942"/>
                    <a:pt x="3221" y="1611"/>
                    <a:pt x="2842" y="1279"/>
                  </a:cubicBezTo>
                  <a:cubicBezTo>
                    <a:pt x="2463" y="932"/>
                    <a:pt x="2053" y="632"/>
                    <a:pt x="1753" y="395"/>
                  </a:cubicBezTo>
                  <a:lnTo>
                    <a:pt x="1248"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6355750" y="1595650"/>
              <a:ext cx="92775" cy="112100"/>
            </a:xfrm>
            <a:custGeom>
              <a:avLst/>
              <a:gdLst/>
              <a:ahLst/>
              <a:cxnLst/>
              <a:rect l="l" t="t" r="r" b="b"/>
              <a:pathLst>
                <a:path w="3711" h="4484" extrusionOk="0">
                  <a:moveTo>
                    <a:pt x="1832" y="0"/>
                  </a:moveTo>
                  <a:lnTo>
                    <a:pt x="1769" y="143"/>
                  </a:lnTo>
                  <a:cubicBezTo>
                    <a:pt x="1721" y="237"/>
                    <a:pt x="1658" y="379"/>
                    <a:pt x="1563" y="537"/>
                  </a:cubicBezTo>
                  <a:cubicBezTo>
                    <a:pt x="1406" y="869"/>
                    <a:pt x="1200" y="1311"/>
                    <a:pt x="964" y="1721"/>
                  </a:cubicBezTo>
                  <a:cubicBezTo>
                    <a:pt x="727" y="2147"/>
                    <a:pt x="490" y="2558"/>
                    <a:pt x="316" y="2873"/>
                  </a:cubicBezTo>
                  <a:cubicBezTo>
                    <a:pt x="127" y="3189"/>
                    <a:pt x="1" y="3394"/>
                    <a:pt x="1" y="3394"/>
                  </a:cubicBezTo>
                  <a:lnTo>
                    <a:pt x="1769" y="4484"/>
                  </a:lnTo>
                  <a:cubicBezTo>
                    <a:pt x="1769" y="4484"/>
                    <a:pt x="1911" y="4263"/>
                    <a:pt x="2100" y="3931"/>
                  </a:cubicBezTo>
                  <a:cubicBezTo>
                    <a:pt x="2289" y="3600"/>
                    <a:pt x="2574" y="3173"/>
                    <a:pt x="2795" y="2700"/>
                  </a:cubicBezTo>
                  <a:cubicBezTo>
                    <a:pt x="3031" y="2242"/>
                    <a:pt x="3268" y="1800"/>
                    <a:pt x="3442" y="1453"/>
                  </a:cubicBezTo>
                  <a:cubicBezTo>
                    <a:pt x="3521" y="1279"/>
                    <a:pt x="3600" y="1137"/>
                    <a:pt x="3631" y="1042"/>
                  </a:cubicBezTo>
                  <a:lnTo>
                    <a:pt x="3710" y="884"/>
                  </a:lnTo>
                  <a:lnTo>
                    <a:pt x="1832"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5981650" y="1856100"/>
              <a:ext cx="184300" cy="143675"/>
            </a:xfrm>
            <a:custGeom>
              <a:avLst/>
              <a:gdLst/>
              <a:ahLst/>
              <a:cxnLst/>
              <a:rect l="l" t="t" r="r" b="b"/>
              <a:pathLst>
                <a:path w="7372" h="5747" extrusionOk="0">
                  <a:moveTo>
                    <a:pt x="6078" y="1"/>
                  </a:moveTo>
                  <a:lnTo>
                    <a:pt x="5194" y="695"/>
                  </a:lnTo>
                  <a:cubicBezTo>
                    <a:pt x="4641" y="1106"/>
                    <a:pt x="3915" y="1642"/>
                    <a:pt x="3157" y="2116"/>
                  </a:cubicBezTo>
                  <a:lnTo>
                    <a:pt x="2573" y="2479"/>
                  </a:lnTo>
                  <a:lnTo>
                    <a:pt x="2021" y="2811"/>
                  </a:lnTo>
                  <a:cubicBezTo>
                    <a:pt x="1642" y="3016"/>
                    <a:pt x="1310" y="3221"/>
                    <a:pt x="1010" y="3379"/>
                  </a:cubicBezTo>
                  <a:lnTo>
                    <a:pt x="0" y="3884"/>
                  </a:lnTo>
                  <a:lnTo>
                    <a:pt x="900" y="5747"/>
                  </a:lnTo>
                  <a:lnTo>
                    <a:pt x="1973" y="5210"/>
                  </a:lnTo>
                  <a:cubicBezTo>
                    <a:pt x="2305" y="5052"/>
                    <a:pt x="2668" y="4815"/>
                    <a:pt x="3063" y="4594"/>
                  </a:cubicBezTo>
                  <a:lnTo>
                    <a:pt x="3647" y="4247"/>
                  </a:lnTo>
                  <a:lnTo>
                    <a:pt x="4262" y="3852"/>
                  </a:lnTo>
                  <a:cubicBezTo>
                    <a:pt x="5067" y="3347"/>
                    <a:pt x="5841" y="2779"/>
                    <a:pt x="6425" y="2353"/>
                  </a:cubicBezTo>
                  <a:lnTo>
                    <a:pt x="7372" y="1611"/>
                  </a:lnTo>
                  <a:lnTo>
                    <a:pt x="6078"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5058200" y="597225"/>
              <a:ext cx="174075" cy="152350"/>
            </a:xfrm>
            <a:custGeom>
              <a:avLst/>
              <a:gdLst/>
              <a:ahLst/>
              <a:cxnLst/>
              <a:rect l="l" t="t" r="r" b="b"/>
              <a:pathLst>
                <a:path w="6963" h="6094" extrusionOk="0">
                  <a:moveTo>
                    <a:pt x="6757" y="1"/>
                  </a:moveTo>
                  <a:lnTo>
                    <a:pt x="6441" y="206"/>
                  </a:lnTo>
                  <a:cubicBezTo>
                    <a:pt x="6220" y="332"/>
                    <a:pt x="5936" y="522"/>
                    <a:pt x="5589" y="774"/>
                  </a:cubicBezTo>
                  <a:cubicBezTo>
                    <a:pt x="5257" y="1027"/>
                    <a:pt x="4847" y="1295"/>
                    <a:pt x="4436" y="1627"/>
                  </a:cubicBezTo>
                  <a:cubicBezTo>
                    <a:pt x="4026" y="1958"/>
                    <a:pt x="3584" y="2305"/>
                    <a:pt x="3158" y="2668"/>
                  </a:cubicBezTo>
                  <a:cubicBezTo>
                    <a:pt x="2953" y="2858"/>
                    <a:pt x="2732" y="3031"/>
                    <a:pt x="2542" y="3221"/>
                  </a:cubicBezTo>
                  <a:lnTo>
                    <a:pt x="1942" y="3789"/>
                  </a:lnTo>
                  <a:cubicBezTo>
                    <a:pt x="1548" y="4136"/>
                    <a:pt x="1232" y="4499"/>
                    <a:pt x="932" y="4799"/>
                  </a:cubicBezTo>
                  <a:cubicBezTo>
                    <a:pt x="648" y="5115"/>
                    <a:pt x="411" y="5368"/>
                    <a:pt x="253" y="5557"/>
                  </a:cubicBezTo>
                  <a:lnTo>
                    <a:pt x="1" y="5841"/>
                  </a:lnTo>
                  <a:lnTo>
                    <a:pt x="285" y="6094"/>
                  </a:lnTo>
                  <a:lnTo>
                    <a:pt x="537" y="5810"/>
                  </a:lnTo>
                  <a:cubicBezTo>
                    <a:pt x="695" y="5620"/>
                    <a:pt x="932" y="5368"/>
                    <a:pt x="1216" y="5068"/>
                  </a:cubicBezTo>
                  <a:cubicBezTo>
                    <a:pt x="1500" y="4768"/>
                    <a:pt x="1832" y="4405"/>
                    <a:pt x="2211" y="4057"/>
                  </a:cubicBezTo>
                  <a:lnTo>
                    <a:pt x="2795" y="3505"/>
                  </a:lnTo>
                  <a:cubicBezTo>
                    <a:pt x="2984" y="3316"/>
                    <a:pt x="3205" y="3142"/>
                    <a:pt x="3410" y="2952"/>
                  </a:cubicBezTo>
                  <a:cubicBezTo>
                    <a:pt x="3821" y="2589"/>
                    <a:pt x="4263" y="2242"/>
                    <a:pt x="4673" y="1926"/>
                  </a:cubicBezTo>
                  <a:cubicBezTo>
                    <a:pt x="5084" y="1611"/>
                    <a:pt x="5478" y="1342"/>
                    <a:pt x="5810" y="1090"/>
                  </a:cubicBezTo>
                  <a:cubicBezTo>
                    <a:pt x="6141" y="837"/>
                    <a:pt x="6441" y="648"/>
                    <a:pt x="6646" y="522"/>
                  </a:cubicBezTo>
                  <a:lnTo>
                    <a:pt x="6962" y="316"/>
                  </a:lnTo>
                  <a:lnTo>
                    <a:pt x="6757"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5410600" y="480025"/>
              <a:ext cx="221025" cy="42250"/>
            </a:xfrm>
            <a:custGeom>
              <a:avLst/>
              <a:gdLst/>
              <a:ahLst/>
              <a:cxnLst/>
              <a:rect l="l" t="t" r="r" b="b"/>
              <a:pathLst>
                <a:path w="8841" h="1690" extrusionOk="0">
                  <a:moveTo>
                    <a:pt x="8841" y="0"/>
                  </a:moveTo>
                  <a:lnTo>
                    <a:pt x="7436" y="48"/>
                  </a:lnTo>
                  <a:cubicBezTo>
                    <a:pt x="7010" y="64"/>
                    <a:pt x="6520" y="111"/>
                    <a:pt x="5999" y="142"/>
                  </a:cubicBezTo>
                  <a:cubicBezTo>
                    <a:pt x="5478" y="174"/>
                    <a:pt x="4926" y="269"/>
                    <a:pt x="4358" y="348"/>
                  </a:cubicBezTo>
                  <a:cubicBezTo>
                    <a:pt x="3805" y="411"/>
                    <a:pt x="3253" y="537"/>
                    <a:pt x="2732" y="632"/>
                  </a:cubicBezTo>
                  <a:lnTo>
                    <a:pt x="1343" y="948"/>
                  </a:lnTo>
                  <a:lnTo>
                    <a:pt x="1" y="1326"/>
                  </a:lnTo>
                  <a:lnTo>
                    <a:pt x="111" y="1689"/>
                  </a:lnTo>
                  <a:lnTo>
                    <a:pt x="1437" y="1311"/>
                  </a:lnTo>
                  <a:lnTo>
                    <a:pt x="2827" y="995"/>
                  </a:lnTo>
                  <a:cubicBezTo>
                    <a:pt x="3332" y="900"/>
                    <a:pt x="3868" y="790"/>
                    <a:pt x="4421" y="711"/>
                  </a:cubicBezTo>
                  <a:cubicBezTo>
                    <a:pt x="4973" y="632"/>
                    <a:pt x="5526" y="569"/>
                    <a:pt x="6047" y="521"/>
                  </a:cubicBezTo>
                  <a:cubicBezTo>
                    <a:pt x="6552" y="474"/>
                    <a:pt x="7041" y="427"/>
                    <a:pt x="7452" y="411"/>
                  </a:cubicBezTo>
                  <a:lnTo>
                    <a:pt x="8841" y="379"/>
                  </a:lnTo>
                  <a:lnTo>
                    <a:pt x="8841"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5495850" y="518300"/>
              <a:ext cx="135775" cy="88025"/>
            </a:xfrm>
            <a:custGeom>
              <a:avLst/>
              <a:gdLst/>
              <a:ahLst/>
              <a:cxnLst/>
              <a:rect l="l" t="t" r="r" b="b"/>
              <a:pathLst>
                <a:path w="5431" h="3521" extrusionOk="0">
                  <a:moveTo>
                    <a:pt x="5431" y="1"/>
                  </a:moveTo>
                  <a:lnTo>
                    <a:pt x="4578" y="32"/>
                  </a:lnTo>
                  <a:cubicBezTo>
                    <a:pt x="4057" y="32"/>
                    <a:pt x="3394" y="79"/>
                    <a:pt x="2700" y="143"/>
                  </a:cubicBezTo>
                  <a:cubicBezTo>
                    <a:pt x="2005" y="190"/>
                    <a:pt x="1342" y="300"/>
                    <a:pt x="837" y="379"/>
                  </a:cubicBezTo>
                  <a:lnTo>
                    <a:pt x="1" y="521"/>
                  </a:lnTo>
                  <a:lnTo>
                    <a:pt x="569" y="3521"/>
                  </a:lnTo>
                  <a:lnTo>
                    <a:pt x="1327" y="3379"/>
                  </a:lnTo>
                  <a:cubicBezTo>
                    <a:pt x="1769" y="3300"/>
                    <a:pt x="2368" y="3237"/>
                    <a:pt x="2984" y="3173"/>
                  </a:cubicBezTo>
                  <a:cubicBezTo>
                    <a:pt x="3600" y="3110"/>
                    <a:pt x="4199" y="3063"/>
                    <a:pt x="4657" y="3063"/>
                  </a:cubicBezTo>
                  <a:lnTo>
                    <a:pt x="5431" y="3047"/>
                  </a:lnTo>
                  <a:lnTo>
                    <a:pt x="5431"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5360100" y="566050"/>
              <a:ext cx="92750" cy="58425"/>
            </a:xfrm>
            <a:custGeom>
              <a:avLst/>
              <a:gdLst/>
              <a:ahLst/>
              <a:cxnLst/>
              <a:rect l="l" t="t" r="r" b="b"/>
              <a:pathLst>
                <a:path w="3710" h="2337" extrusionOk="0">
                  <a:moveTo>
                    <a:pt x="3363" y="1"/>
                  </a:moveTo>
                  <a:cubicBezTo>
                    <a:pt x="3363" y="1"/>
                    <a:pt x="2510" y="237"/>
                    <a:pt x="1658" y="537"/>
                  </a:cubicBezTo>
                  <a:cubicBezTo>
                    <a:pt x="1232" y="664"/>
                    <a:pt x="837" y="837"/>
                    <a:pt x="521" y="963"/>
                  </a:cubicBezTo>
                  <a:lnTo>
                    <a:pt x="0" y="1153"/>
                  </a:lnTo>
                  <a:lnTo>
                    <a:pt x="506" y="2337"/>
                  </a:lnTo>
                  <a:lnTo>
                    <a:pt x="995" y="2147"/>
                  </a:lnTo>
                  <a:cubicBezTo>
                    <a:pt x="1295" y="2037"/>
                    <a:pt x="1689" y="1863"/>
                    <a:pt x="2084" y="1737"/>
                  </a:cubicBezTo>
                  <a:cubicBezTo>
                    <a:pt x="2873" y="1453"/>
                    <a:pt x="3710" y="1232"/>
                    <a:pt x="3710" y="1232"/>
                  </a:cubicBezTo>
                  <a:lnTo>
                    <a:pt x="3363"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5631600" y="632350"/>
              <a:ext cx="53300" cy="78175"/>
            </a:xfrm>
            <a:custGeom>
              <a:avLst/>
              <a:gdLst/>
              <a:ahLst/>
              <a:cxnLst/>
              <a:rect l="l" t="t" r="r" b="b"/>
              <a:pathLst>
                <a:path w="2132" h="3127" extrusionOk="0">
                  <a:moveTo>
                    <a:pt x="1" y="1"/>
                  </a:moveTo>
                  <a:lnTo>
                    <a:pt x="1" y="3047"/>
                  </a:lnTo>
                  <a:lnTo>
                    <a:pt x="932" y="3063"/>
                  </a:lnTo>
                  <a:cubicBezTo>
                    <a:pt x="1169" y="3063"/>
                    <a:pt x="1390" y="3110"/>
                    <a:pt x="1579" y="3110"/>
                  </a:cubicBezTo>
                  <a:lnTo>
                    <a:pt x="1863" y="3126"/>
                  </a:lnTo>
                  <a:lnTo>
                    <a:pt x="2132" y="111"/>
                  </a:lnTo>
                  <a:lnTo>
                    <a:pt x="1800" y="79"/>
                  </a:lnTo>
                  <a:cubicBezTo>
                    <a:pt x="1595" y="64"/>
                    <a:pt x="1327" y="32"/>
                    <a:pt x="1058" y="32"/>
                  </a:cubicBezTo>
                  <a:lnTo>
                    <a:pt x="1"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5898375" y="715625"/>
              <a:ext cx="83300" cy="90775"/>
            </a:xfrm>
            <a:custGeom>
              <a:avLst/>
              <a:gdLst/>
              <a:ahLst/>
              <a:cxnLst/>
              <a:rect l="l" t="t" r="r" b="b"/>
              <a:pathLst>
                <a:path w="3332" h="3631" extrusionOk="0">
                  <a:moveTo>
                    <a:pt x="1532" y="0"/>
                  </a:moveTo>
                  <a:lnTo>
                    <a:pt x="1" y="2605"/>
                  </a:lnTo>
                  <a:lnTo>
                    <a:pt x="253" y="2763"/>
                  </a:lnTo>
                  <a:lnTo>
                    <a:pt x="790" y="3110"/>
                  </a:lnTo>
                  <a:cubicBezTo>
                    <a:pt x="979" y="3220"/>
                    <a:pt x="1184" y="3347"/>
                    <a:pt x="1326" y="3457"/>
                  </a:cubicBezTo>
                  <a:lnTo>
                    <a:pt x="1563" y="3631"/>
                  </a:lnTo>
                  <a:lnTo>
                    <a:pt x="3331" y="1168"/>
                  </a:lnTo>
                  <a:lnTo>
                    <a:pt x="3047" y="963"/>
                  </a:lnTo>
                  <a:cubicBezTo>
                    <a:pt x="2889" y="837"/>
                    <a:pt x="2668" y="695"/>
                    <a:pt x="2447" y="553"/>
                  </a:cubicBezTo>
                  <a:lnTo>
                    <a:pt x="1816" y="158"/>
                  </a:lnTo>
                  <a:lnTo>
                    <a:pt x="1532"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5991500" y="1587350"/>
              <a:ext cx="89225" cy="88825"/>
            </a:xfrm>
            <a:custGeom>
              <a:avLst/>
              <a:gdLst/>
              <a:ahLst/>
              <a:cxnLst/>
              <a:rect l="l" t="t" r="r" b="b"/>
              <a:pathLst>
                <a:path w="3569" h="3553" extrusionOk="0">
                  <a:moveTo>
                    <a:pt x="1311" y="1"/>
                  </a:moveTo>
                  <a:cubicBezTo>
                    <a:pt x="1248" y="80"/>
                    <a:pt x="1185" y="143"/>
                    <a:pt x="1122" y="222"/>
                  </a:cubicBezTo>
                  <a:lnTo>
                    <a:pt x="664" y="680"/>
                  </a:lnTo>
                  <a:cubicBezTo>
                    <a:pt x="522" y="853"/>
                    <a:pt x="348" y="1011"/>
                    <a:pt x="206" y="1138"/>
                  </a:cubicBezTo>
                  <a:lnTo>
                    <a:pt x="1" y="1327"/>
                  </a:lnTo>
                  <a:lnTo>
                    <a:pt x="2069" y="3553"/>
                  </a:lnTo>
                  <a:cubicBezTo>
                    <a:pt x="2069" y="3553"/>
                    <a:pt x="2179" y="3458"/>
                    <a:pt x="2321" y="3316"/>
                  </a:cubicBezTo>
                  <a:cubicBezTo>
                    <a:pt x="2463" y="3174"/>
                    <a:pt x="2653" y="3000"/>
                    <a:pt x="2842" y="2795"/>
                  </a:cubicBezTo>
                  <a:lnTo>
                    <a:pt x="3347" y="2274"/>
                  </a:lnTo>
                  <a:cubicBezTo>
                    <a:pt x="3489" y="2132"/>
                    <a:pt x="3568" y="2021"/>
                    <a:pt x="3568" y="2021"/>
                  </a:cubicBezTo>
                  <a:lnTo>
                    <a:pt x="1311"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3"/>
            <p:cNvSpPr/>
            <p:nvPr/>
          </p:nvSpPr>
          <p:spPr>
            <a:xfrm>
              <a:off x="5836025" y="1702200"/>
              <a:ext cx="77375" cy="89600"/>
            </a:xfrm>
            <a:custGeom>
              <a:avLst/>
              <a:gdLst/>
              <a:ahLst/>
              <a:cxnLst/>
              <a:rect l="l" t="t" r="r" b="b"/>
              <a:pathLst>
                <a:path w="3095" h="3584" extrusionOk="0">
                  <a:moveTo>
                    <a:pt x="1674" y="1"/>
                  </a:moveTo>
                  <a:lnTo>
                    <a:pt x="1421" y="127"/>
                  </a:lnTo>
                  <a:cubicBezTo>
                    <a:pt x="1263" y="206"/>
                    <a:pt x="1058" y="316"/>
                    <a:pt x="837" y="411"/>
                  </a:cubicBezTo>
                  <a:lnTo>
                    <a:pt x="0" y="790"/>
                  </a:lnTo>
                  <a:lnTo>
                    <a:pt x="1169" y="3584"/>
                  </a:lnTo>
                  <a:lnTo>
                    <a:pt x="2147" y="3158"/>
                  </a:lnTo>
                  <a:cubicBezTo>
                    <a:pt x="2384" y="3047"/>
                    <a:pt x="2621" y="2905"/>
                    <a:pt x="2794" y="2826"/>
                  </a:cubicBezTo>
                  <a:lnTo>
                    <a:pt x="3094" y="2668"/>
                  </a:lnTo>
                  <a:lnTo>
                    <a:pt x="1674"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3"/>
            <p:cNvSpPr/>
            <p:nvPr/>
          </p:nvSpPr>
          <p:spPr>
            <a:xfrm>
              <a:off x="5373125" y="669850"/>
              <a:ext cx="75400" cy="89600"/>
            </a:xfrm>
            <a:custGeom>
              <a:avLst/>
              <a:gdLst/>
              <a:ahLst/>
              <a:cxnLst/>
              <a:rect l="l" t="t" r="r" b="b"/>
              <a:pathLst>
                <a:path w="3016" h="3584" extrusionOk="0">
                  <a:moveTo>
                    <a:pt x="1958" y="0"/>
                  </a:moveTo>
                  <a:lnTo>
                    <a:pt x="979" y="395"/>
                  </a:lnTo>
                  <a:lnTo>
                    <a:pt x="0" y="837"/>
                  </a:lnTo>
                  <a:lnTo>
                    <a:pt x="1311" y="3583"/>
                  </a:lnTo>
                  <a:lnTo>
                    <a:pt x="2147" y="3189"/>
                  </a:lnTo>
                  <a:lnTo>
                    <a:pt x="3015" y="2841"/>
                  </a:lnTo>
                  <a:lnTo>
                    <a:pt x="1958"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5473350" y="642225"/>
              <a:ext cx="65150" cy="84475"/>
            </a:xfrm>
            <a:custGeom>
              <a:avLst/>
              <a:gdLst/>
              <a:ahLst/>
              <a:cxnLst/>
              <a:rect l="l" t="t" r="r" b="b"/>
              <a:pathLst>
                <a:path w="2606" h="3379" extrusionOk="0">
                  <a:moveTo>
                    <a:pt x="2069" y="0"/>
                  </a:moveTo>
                  <a:lnTo>
                    <a:pt x="1753" y="48"/>
                  </a:lnTo>
                  <a:cubicBezTo>
                    <a:pt x="1548" y="79"/>
                    <a:pt x="1295" y="142"/>
                    <a:pt x="1027" y="205"/>
                  </a:cubicBezTo>
                  <a:lnTo>
                    <a:pt x="317" y="363"/>
                  </a:lnTo>
                  <a:lnTo>
                    <a:pt x="1" y="458"/>
                  </a:lnTo>
                  <a:lnTo>
                    <a:pt x="790" y="3378"/>
                  </a:lnTo>
                  <a:lnTo>
                    <a:pt x="1058" y="3299"/>
                  </a:lnTo>
                  <a:lnTo>
                    <a:pt x="1690" y="3157"/>
                  </a:lnTo>
                  <a:cubicBezTo>
                    <a:pt x="1927" y="3110"/>
                    <a:pt x="2148" y="3047"/>
                    <a:pt x="2321" y="3031"/>
                  </a:cubicBezTo>
                  <a:lnTo>
                    <a:pt x="2605" y="2984"/>
                  </a:lnTo>
                  <a:lnTo>
                    <a:pt x="2069"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a:off x="5578325" y="632350"/>
              <a:ext cx="53300" cy="78175"/>
            </a:xfrm>
            <a:custGeom>
              <a:avLst/>
              <a:gdLst/>
              <a:ahLst/>
              <a:cxnLst/>
              <a:rect l="l" t="t" r="r" b="b"/>
              <a:pathLst>
                <a:path w="2132" h="3127" extrusionOk="0">
                  <a:moveTo>
                    <a:pt x="2132" y="1"/>
                  </a:moveTo>
                  <a:lnTo>
                    <a:pt x="1058" y="32"/>
                  </a:lnTo>
                  <a:cubicBezTo>
                    <a:pt x="790" y="32"/>
                    <a:pt x="522" y="64"/>
                    <a:pt x="332" y="79"/>
                  </a:cubicBezTo>
                  <a:lnTo>
                    <a:pt x="1" y="111"/>
                  </a:lnTo>
                  <a:lnTo>
                    <a:pt x="253" y="3126"/>
                  </a:lnTo>
                  <a:lnTo>
                    <a:pt x="537" y="3110"/>
                  </a:lnTo>
                  <a:cubicBezTo>
                    <a:pt x="727" y="3094"/>
                    <a:pt x="948" y="3063"/>
                    <a:pt x="1185" y="3063"/>
                  </a:cubicBezTo>
                  <a:lnTo>
                    <a:pt x="2132" y="3047"/>
                  </a:lnTo>
                  <a:lnTo>
                    <a:pt x="2132"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a:off x="5633975" y="1877025"/>
              <a:ext cx="6725" cy="89200"/>
            </a:xfrm>
            <a:custGeom>
              <a:avLst/>
              <a:gdLst/>
              <a:ahLst/>
              <a:cxnLst/>
              <a:rect l="l" t="t" r="r" b="b"/>
              <a:pathLst>
                <a:path w="269" h="3568" extrusionOk="0">
                  <a:moveTo>
                    <a:pt x="0" y="0"/>
                  </a:moveTo>
                  <a:lnTo>
                    <a:pt x="16" y="2384"/>
                  </a:lnTo>
                  <a:lnTo>
                    <a:pt x="16" y="3568"/>
                  </a:lnTo>
                  <a:lnTo>
                    <a:pt x="269" y="3568"/>
                  </a:lnTo>
                  <a:lnTo>
                    <a:pt x="269"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a:off x="5047950" y="1708900"/>
              <a:ext cx="171300" cy="155925"/>
            </a:xfrm>
            <a:custGeom>
              <a:avLst/>
              <a:gdLst/>
              <a:ahLst/>
              <a:cxnLst/>
              <a:rect l="l" t="t" r="r" b="b"/>
              <a:pathLst>
                <a:path w="6852" h="6237" extrusionOk="0">
                  <a:moveTo>
                    <a:pt x="284" y="1"/>
                  </a:moveTo>
                  <a:lnTo>
                    <a:pt x="0" y="238"/>
                  </a:lnTo>
                  <a:cubicBezTo>
                    <a:pt x="0" y="238"/>
                    <a:pt x="95" y="348"/>
                    <a:pt x="253" y="538"/>
                  </a:cubicBezTo>
                  <a:cubicBezTo>
                    <a:pt x="427" y="727"/>
                    <a:pt x="648" y="995"/>
                    <a:pt x="916" y="1311"/>
                  </a:cubicBezTo>
                  <a:cubicBezTo>
                    <a:pt x="1200" y="1611"/>
                    <a:pt x="1547" y="1974"/>
                    <a:pt x="1910" y="2353"/>
                  </a:cubicBezTo>
                  <a:cubicBezTo>
                    <a:pt x="2273" y="2716"/>
                    <a:pt x="2668" y="3126"/>
                    <a:pt x="3094" y="3489"/>
                  </a:cubicBezTo>
                  <a:cubicBezTo>
                    <a:pt x="3520" y="3852"/>
                    <a:pt x="3931" y="4231"/>
                    <a:pt x="4357" y="4563"/>
                  </a:cubicBezTo>
                  <a:cubicBezTo>
                    <a:pt x="4767" y="4879"/>
                    <a:pt x="5131" y="5194"/>
                    <a:pt x="5478" y="5431"/>
                  </a:cubicBezTo>
                  <a:cubicBezTo>
                    <a:pt x="5825" y="5684"/>
                    <a:pt x="6125" y="5889"/>
                    <a:pt x="6314" y="6031"/>
                  </a:cubicBezTo>
                  <a:cubicBezTo>
                    <a:pt x="6520" y="6173"/>
                    <a:pt x="6630" y="6236"/>
                    <a:pt x="6630" y="6236"/>
                  </a:cubicBezTo>
                  <a:lnTo>
                    <a:pt x="6851" y="5920"/>
                  </a:lnTo>
                  <a:cubicBezTo>
                    <a:pt x="6851" y="5920"/>
                    <a:pt x="6725" y="5841"/>
                    <a:pt x="6520" y="5715"/>
                  </a:cubicBezTo>
                  <a:cubicBezTo>
                    <a:pt x="6330" y="5573"/>
                    <a:pt x="6030" y="5368"/>
                    <a:pt x="5715" y="5131"/>
                  </a:cubicBezTo>
                  <a:cubicBezTo>
                    <a:pt x="5383" y="4894"/>
                    <a:pt x="5004" y="4579"/>
                    <a:pt x="4594" y="4263"/>
                  </a:cubicBezTo>
                  <a:cubicBezTo>
                    <a:pt x="4183" y="3947"/>
                    <a:pt x="3757" y="3584"/>
                    <a:pt x="3347" y="3205"/>
                  </a:cubicBezTo>
                  <a:cubicBezTo>
                    <a:pt x="2936" y="2826"/>
                    <a:pt x="2542" y="2463"/>
                    <a:pt x="2163" y="2085"/>
                  </a:cubicBezTo>
                  <a:cubicBezTo>
                    <a:pt x="1800" y="1706"/>
                    <a:pt x="1453" y="1374"/>
                    <a:pt x="1184" y="1058"/>
                  </a:cubicBezTo>
                  <a:cubicBezTo>
                    <a:pt x="916" y="743"/>
                    <a:pt x="679" y="474"/>
                    <a:pt x="521" y="301"/>
                  </a:cubicBezTo>
                  <a:cubicBezTo>
                    <a:pt x="363" y="111"/>
                    <a:pt x="284" y="1"/>
                    <a:pt x="284" y="1"/>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3"/>
            <p:cNvSpPr/>
            <p:nvPr/>
          </p:nvSpPr>
          <p:spPr>
            <a:xfrm>
              <a:off x="5342725" y="1822950"/>
              <a:ext cx="86850" cy="93175"/>
            </a:xfrm>
            <a:custGeom>
              <a:avLst/>
              <a:gdLst/>
              <a:ahLst/>
              <a:cxnLst/>
              <a:rect l="l" t="t" r="r" b="b"/>
              <a:pathLst>
                <a:path w="3474" h="3727" extrusionOk="0">
                  <a:moveTo>
                    <a:pt x="1232" y="1"/>
                  </a:moveTo>
                  <a:lnTo>
                    <a:pt x="175" y="2384"/>
                  </a:lnTo>
                  <a:lnTo>
                    <a:pt x="1" y="2779"/>
                  </a:lnTo>
                  <a:cubicBezTo>
                    <a:pt x="1" y="2779"/>
                    <a:pt x="143" y="2842"/>
                    <a:pt x="380" y="2937"/>
                  </a:cubicBezTo>
                  <a:cubicBezTo>
                    <a:pt x="617" y="3047"/>
                    <a:pt x="932" y="3174"/>
                    <a:pt x="1248" y="3284"/>
                  </a:cubicBezTo>
                  <a:cubicBezTo>
                    <a:pt x="1548" y="3410"/>
                    <a:pt x="1879" y="3521"/>
                    <a:pt x="2116" y="3600"/>
                  </a:cubicBezTo>
                  <a:cubicBezTo>
                    <a:pt x="2353" y="3679"/>
                    <a:pt x="2511" y="3726"/>
                    <a:pt x="2511" y="3726"/>
                  </a:cubicBezTo>
                  <a:lnTo>
                    <a:pt x="2637" y="3332"/>
                  </a:lnTo>
                  <a:lnTo>
                    <a:pt x="3474" y="853"/>
                  </a:lnTo>
                  <a:lnTo>
                    <a:pt x="3126" y="727"/>
                  </a:lnTo>
                  <a:cubicBezTo>
                    <a:pt x="2905" y="664"/>
                    <a:pt x="2621" y="553"/>
                    <a:pt x="2337" y="443"/>
                  </a:cubicBezTo>
                  <a:cubicBezTo>
                    <a:pt x="2069" y="348"/>
                    <a:pt x="1785" y="238"/>
                    <a:pt x="1579" y="143"/>
                  </a:cubicBezTo>
                  <a:cubicBezTo>
                    <a:pt x="1374" y="64"/>
                    <a:pt x="1232" y="1"/>
                    <a:pt x="1232" y="1"/>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a:off x="5212100" y="1755875"/>
              <a:ext cx="94750" cy="98275"/>
            </a:xfrm>
            <a:custGeom>
              <a:avLst/>
              <a:gdLst/>
              <a:ahLst/>
              <a:cxnLst/>
              <a:rect l="l" t="t" r="r" b="b"/>
              <a:pathLst>
                <a:path w="3790" h="3931" extrusionOk="0">
                  <a:moveTo>
                    <a:pt x="1785" y="0"/>
                  </a:moveTo>
                  <a:lnTo>
                    <a:pt x="254" y="2131"/>
                  </a:lnTo>
                  <a:lnTo>
                    <a:pt x="1" y="2463"/>
                  </a:lnTo>
                  <a:cubicBezTo>
                    <a:pt x="1" y="2463"/>
                    <a:pt x="143" y="2558"/>
                    <a:pt x="348" y="2700"/>
                  </a:cubicBezTo>
                  <a:cubicBezTo>
                    <a:pt x="553" y="2857"/>
                    <a:pt x="822" y="3047"/>
                    <a:pt x="1106" y="3221"/>
                  </a:cubicBezTo>
                  <a:cubicBezTo>
                    <a:pt x="1390" y="3410"/>
                    <a:pt x="1674" y="3599"/>
                    <a:pt x="1879" y="3726"/>
                  </a:cubicBezTo>
                  <a:cubicBezTo>
                    <a:pt x="2100" y="3852"/>
                    <a:pt x="2242" y="3931"/>
                    <a:pt x="2242" y="3931"/>
                  </a:cubicBezTo>
                  <a:lnTo>
                    <a:pt x="2448" y="3568"/>
                  </a:lnTo>
                  <a:lnTo>
                    <a:pt x="3789" y="1310"/>
                  </a:lnTo>
                  <a:cubicBezTo>
                    <a:pt x="3789" y="1310"/>
                    <a:pt x="3647" y="1247"/>
                    <a:pt x="3458" y="1121"/>
                  </a:cubicBezTo>
                  <a:cubicBezTo>
                    <a:pt x="3269" y="995"/>
                    <a:pt x="3016" y="837"/>
                    <a:pt x="2763" y="679"/>
                  </a:cubicBezTo>
                  <a:cubicBezTo>
                    <a:pt x="2511" y="521"/>
                    <a:pt x="2274" y="348"/>
                    <a:pt x="2085" y="221"/>
                  </a:cubicBezTo>
                  <a:cubicBezTo>
                    <a:pt x="1911" y="79"/>
                    <a:pt x="1785" y="0"/>
                    <a:pt x="1785"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5122525" y="1654450"/>
              <a:ext cx="112100" cy="109725"/>
            </a:xfrm>
            <a:custGeom>
              <a:avLst/>
              <a:gdLst/>
              <a:ahLst/>
              <a:cxnLst/>
              <a:rect l="l" t="t" r="r" b="b"/>
              <a:pathLst>
                <a:path w="4484" h="4389" extrusionOk="0">
                  <a:moveTo>
                    <a:pt x="948" y="0"/>
                  </a:moveTo>
                  <a:lnTo>
                    <a:pt x="1" y="853"/>
                  </a:lnTo>
                  <a:cubicBezTo>
                    <a:pt x="1" y="853"/>
                    <a:pt x="190" y="1105"/>
                    <a:pt x="522" y="1453"/>
                  </a:cubicBezTo>
                  <a:cubicBezTo>
                    <a:pt x="853" y="1800"/>
                    <a:pt x="1279" y="2274"/>
                    <a:pt x="1769" y="2716"/>
                  </a:cubicBezTo>
                  <a:cubicBezTo>
                    <a:pt x="2369" y="3300"/>
                    <a:pt x="3016" y="3852"/>
                    <a:pt x="3694" y="4389"/>
                  </a:cubicBezTo>
                  <a:lnTo>
                    <a:pt x="4484" y="3379"/>
                  </a:lnTo>
                  <a:cubicBezTo>
                    <a:pt x="4484" y="3379"/>
                    <a:pt x="3521" y="2637"/>
                    <a:pt x="2637" y="1784"/>
                  </a:cubicBezTo>
                  <a:cubicBezTo>
                    <a:pt x="2179" y="1374"/>
                    <a:pt x="1769" y="916"/>
                    <a:pt x="1453" y="585"/>
                  </a:cubicBezTo>
                  <a:cubicBezTo>
                    <a:pt x="1153" y="253"/>
                    <a:pt x="948" y="0"/>
                    <a:pt x="948"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5654900" y="1758250"/>
              <a:ext cx="56450" cy="79725"/>
            </a:xfrm>
            <a:custGeom>
              <a:avLst/>
              <a:gdLst/>
              <a:ahLst/>
              <a:cxnLst/>
              <a:rect l="l" t="t" r="r" b="b"/>
              <a:pathLst>
                <a:path w="2258" h="3189" extrusionOk="0">
                  <a:moveTo>
                    <a:pt x="1863" y="0"/>
                  </a:moveTo>
                  <a:lnTo>
                    <a:pt x="1579" y="32"/>
                  </a:lnTo>
                  <a:cubicBezTo>
                    <a:pt x="1389" y="63"/>
                    <a:pt x="1168" y="95"/>
                    <a:pt x="931" y="95"/>
                  </a:cubicBezTo>
                  <a:lnTo>
                    <a:pt x="284" y="158"/>
                  </a:lnTo>
                  <a:lnTo>
                    <a:pt x="0" y="158"/>
                  </a:lnTo>
                  <a:lnTo>
                    <a:pt x="126" y="3189"/>
                  </a:lnTo>
                  <a:cubicBezTo>
                    <a:pt x="237" y="3189"/>
                    <a:pt x="347" y="3189"/>
                    <a:pt x="458" y="3173"/>
                  </a:cubicBezTo>
                  <a:lnTo>
                    <a:pt x="1184" y="3126"/>
                  </a:lnTo>
                  <a:cubicBezTo>
                    <a:pt x="1468" y="3110"/>
                    <a:pt x="1721" y="3078"/>
                    <a:pt x="1926" y="3047"/>
                  </a:cubicBezTo>
                  <a:lnTo>
                    <a:pt x="2257" y="2999"/>
                  </a:lnTo>
                  <a:lnTo>
                    <a:pt x="1863"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5551500" y="1758250"/>
              <a:ext cx="56450" cy="79725"/>
            </a:xfrm>
            <a:custGeom>
              <a:avLst/>
              <a:gdLst/>
              <a:ahLst/>
              <a:cxnLst/>
              <a:rect l="l" t="t" r="r" b="b"/>
              <a:pathLst>
                <a:path w="2258" h="3189" extrusionOk="0">
                  <a:moveTo>
                    <a:pt x="395" y="0"/>
                  </a:moveTo>
                  <a:lnTo>
                    <a:pt x="0" y="2999"/>
                  </a:lnTo>
                  <a:cubicBezTo>
                    <a:pt x="0" y="2999"/>
                    <a:pt x="142" y="3015"/>
                    <a:pt x="332" y="3047"/>
                  </a:cubicBezTo>
                  <a:cubicBezTo>
                    <a:pt x="521" y="3078"/>
                    <a:pt x="790" y="3110"/>
                    <a:pt x="1058" y="3126"/>
                  </a:cubicBezTo>
                  <a:lnTo>
                    <a:pt x="1800" y="3173"/>
                  </a:lnTo>
                  <a:cubicBezTo>
                    <a:pt x="1910" y="3189"/>
                    <a:pt x="2021" y="3189"/>
                    <a:pt x="2116" y="3189"/>
                  </a:cubicBezTo>
                  <a:lnTo>
                    <a:pt x="2258" y="158"/>
                  </a:lnTo>
                  <a:lnTo>
                    <a:pt x="2258" y="158"/>
                  </a:lnTo>
                  <a:cubicBezTo>
                    <a:pt x="2226" y="163"/>
                    <a:pt x="2194" y="165"/>
                    <a:pt x="2163" y="165"/>
                  </a:cubicBezTo>
                  <a:cubicBezTo>
                    <a:pt x="2100" y="165"/>
                    <a:pt x="2037" y="158"/>
                    <a:pt x="1973" y="158"/>
                  </a:cubicBezTo>
                  <a:lnTo>
                    <a:pt x="1326" y="95"/>
                  </a:lnTo>
                  <a:cubicBezTo>
                    <a:pt x="1121" y="95"/>
                    <a:pt x="900" y="63"/>
                    <a:pt x="695" y="32"/>
                  </a:cubicBezTo>
                  <a:lnTo>
                    <a:pt x="395"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5447700" y="1737725"/>
              <a:ext cx="67900" cy="86450"/>
            </a:xfrm>
            <a:custGeom>
              <a:avLst/>
              <a:gdLst/>
              <a:ahLst/>
              <a:cxnLst/>
              <a:rect l="l" t="t" r="r" b="b"/>
              <a:pathLst>
                <a:path w="2716" h="3458" extrusionOk="0">
                  <a:moveTo>
                    <a:pt x="916" y="0"/>
                  </a:moveTo>
                  <a:lnTo>
                    <a:pt x="1" y="2889"/>
                  </a:lnTo>
                  <a:cubicBezTo>
                    <a:pt x="95" y="2936"/>
                    <a:pt x="206" y="2968"/>
                    <a:pt x="316" y="2999"/>
                  </a:cubicBezTo>
                  <a:cubicBezTo>
                    <a:pt x="506" y="3047"/>
                    <a:pt x="758" y="3126"/>
                    <a:pt x="1011" y="3189"/>
                  </a:cubicBezTo>
                  <a:cubicBezTo>
                    <a:pt x="1248" y="3268"/>
                    <a:pt x="1485" y="3331"/>
                    <a:pt x="1737" y="3378"/>
                  </a:cubicBezTo>
                  <a:cubicBezTo>
                    <a:pt x="1927" y="3426"/>
                    <a:pt x="2053" y="3457"/>
                    <a:pt x="2053" y="3457"/>
                  </a:cubicBezTo>
                  <a:lnTo>
                    <a:pt x="2716" y="490"/>
                  </a:lnTo>
                  <a:lnTo>
                    <a:pt x="2432" y="426"/>
                  </a:lnTo>
                  <a:cubicBezTo>
                    <a:pt x="2258" y="395"/>
                    <a:pt x="2037" y="347"/>
                    <a:pt x="1800" y="269"/>
                  </a:cubicBezTo>
                  <a:lnTo>
                    <a:pt x="1185" y="95"/>
                  </a:lnTo>
                  <a:cubicBezTo>
                    <a:pt x="1090" y="79"/>
                    <a:pt x="1011" y="48"/>
                    <a:pt x="916"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5118200" y="1512375"/>
              <a:ext cx="90375" cy="84475"/>
            </a:xfrm>
            <a:custGeom>
              <a:avLst/>
              <a:gdLst/>
              <a:ahLst/>
              <a:cxnLst/>
              <a:rect l="l" t="t" r="r" b="b"/>
              <a:pathLst>
                <a:path w="3615" h="3379" extrusionOk="0">
                  <a:moveTo>
                    <a:pt x="2573" y="1"/>
                  </a:moveTo>
                  <a:lnTo>
                    <a:pt x="0" y="1611"/>
                  </a:lnTo>
                  <a:cubicBezTo>
                    <a:pt x="0" y="1611"/>
                    <a:pt x="268" y="2053"/>
                    <a:pt x="584" y="2495"/>
                  </a:cubicBezTo>
                  <a:cubicBezTo>
                    <a:pt x="884" y="2937"/>
                    <a:pt x="1200" y="3379"/>
                    <a:pt x="1200" y="3379"/>
                  </a:cubicBezTo>
                  <a:lnTo>
                    <a:pt x="3615" y="1564"/>
                  </a:lnTo>
                  <a:lnTo>
                    <a:pt x="3078" y="790"/>
                  </a:lnTo>
                  <a:cubicBezTo>
                    <a:pt x="2826" y="395"/>
                    <a:pt x="2573" y="1"/>
                    <a:pt x="2573" y="1"/>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4633975" y="238500"/>
              <a:ext cx="1994875" cy="1994500"/>
            </a:xfrm>
            <a:custGeom>
              <a:avLst/>
              <a:gdLst/>
              <a:ahLst/>
              <a:cxnLst/>
              <a:rect l="l" t="t" r="r" b="b"/>
              <a:pathLst>
                <a:path w="79795" h="79780" extrusionOk="0">
                  <a:moveTo>
                    <a:pt x="40600" y="1232"/>
                  </a:moveTo>
                  <a:cubicBezTo>
                    <a:pt x="41042" y="1264"/>
                    <a:pt x="41721" y="1248"/>
                    <a:pt x="42621" y="1327"/>
                  </a:cubicBezTo>
                  <a:cubicBezTo>
                    <a:pt x="45178" y="1500"/>
                    <a:pt x="47719" y="1927"/>
                    <a:pt x="50198" y="2621"/>
                  </a:cubicBezTo>
                  <a:cubicBezTo>
                    <a:pt x="59132" y="5099"/>
                    <a:pt x="66883" y="10703"/>
                    <a:pt x="72029" y="18406"/>
                  </a:cubicBezTo>
                  <a:cubicBezTo>
                    <a:pt x="73670" y="20869"/>
                    <a:pt x="75044" y="23521"/>
                    <a:pt x="76085" y="26299"/>
                  </a:cubicBezTo>
                  <a:cubicBezTo>
                    <a:pt x="77206" y="29267"/>
                    <a:pt x="77948" y="32376"/>
                    <a:pt x="78311" y="35534"/>
                  </a:cubicBezTo>
                  <a:cubicBezTo>
                    <a:pt x="78453" y="36812"/>
                    <a:pt x="78532" y="38107"/>
                    <a:pt x="78548" y="39401"/>
                  </a:cubicBezTo>
                  <a:lnTo>
                    <a:pt x="78548" y="40395"/>
                  </a:lnTo>
                  <a:cubicBezTo>
                    <a:pt x="78516" y="42100"/>
                    <a:pt x="78390" y="43821"/>
                    <a:pt x="78153" y="45510"/>
                  </a:cubicBezTo>
                  <a:cubicBezTo>
                    <a:pt x="77901" y="47230"/>
                    <a:pt x="77522" y="48919"/>
                    <a:pt x="77048" y="50593"/>
                  </a:cubicBezTo>
                  <a:cubicBezTo>
                    <a:pt x="76812" y="51429"/>
                    <a:pt x="76527" y="52266"/>
                    <a:pt x="76243" y="53103"/>
                  </a:cubicBezTo>
                  <a:cubicBezTo>
                    <a:pt x="76085" y="53513"/>
                    <a:pt x="75912" y="53923"/>
                    <a:pt x="75754" y="54350"/>
                  </a:cubicBezTo>
                  <a:cubicBezTo>
                    <a:pt x="75596" y="54760"/>
                    <a:pt x="75423" y="55155"/>
                    <a:pt x="75233" y="55565"/>
                  </a:cubicBezTo>
                  <a:cubicBezTo>
                    <a:pt x="72250" y="62290"/>
                    <a:pt x="67404" y="68020"/>
                    <a:pt x="61279" y="72092"/>
                  </a:cubicBezTo>
                  <a:cubicBezTo>
                    <a:pt x="59716" y="73134"/>
                    <a:pt x="58090" y="74065"/>
                    <a:pt x="56385" y="74855"/>
                  </a:cubicBezTo>
                  <a:cubicBezTo>
                    <a:pt x="54681" y="75660"/>
                    <a:pt x="52913" y="76339"/>
                    <a:pt x="51097" y="76891"/>
                  </a:cubicBezTo>
                  <a:cubicBezTo>
                    <a:pt x="47593" y="77964"/>
                    <a:pt x="43947" y="78517"/>
                    <a:pt x="40269" y="78533"/>
                  </a:cubicBezTo>
                  <a:lnTo>
                    <a:pt x="39511" y="78533"/>
                  </a:lnTo>
                  <a:cubicBezTo>
                    <a:pt x="32029" y="78485"/>
                    <a:pt x="24736" y="76244"/>
                    <a:pt x="18501" y="72092"/>
                  </a:cubicBezTo>
                  <a:cubicBezTo>
                    <a:pt x="12376" y="68020"/>
                    <a:pt x="7546" y="62290"/>
                    <a:pt x="4563" y="55565"/>
                  </a:cubicBezTo>
                  <a:cubicBezTo>
                    <a:pt x="4357" y="55155"/>
                    <a:pt x="4199" y="54744"/>
                    <a:pt x="4042" y="54334"/>
                  </a:cubicBezTo>
                  <a:cubicBezTo>
                    <a:pt x="3884" y="53923"/>
                    <a:pt x="3710" y="53513"/>
                    <a:pt x="3552" y="53103"/>
                  </a:cubicBezTo>
                  <a:cubicBezTo>
                    <a:pt x="3268" y="52250"/>
                    <a:pt x="2968" y="51429"/>
                    <a:pt x="2747" y="50577"/>
                  </a:cubicBezTo>
                  <a:cubicBezTo>
                    <a:pt x="2258" y="48919"/>
                    <a:pt x="1895" y="47215"/>
                    <a:pt x="1642" y="45494"/>
                  </a:cubicBezTo>
                  <a:cubicBezTo>
                    <a:pt x="1405" y="43805"/>
                    <a:pt x="1279" y="42100"/>
                    <a:pt x="1248" y="40380"/>
                  </a:cubicBezTo>
                  <a:cubicBezTo>
                    <a:pt x="1232" y="40048"/>
                    <a:pt x="1232" y="39732"/>
                    <a:pt x="1248" y="39401"/>
                  </a:cubicBezTo>
                  <a:cubicBezTo>
                    <a:pt x="1263" y="38107"/>
                    <a:pt x="1342" y="36812"/>
                    <a:pt x="1484" y="35518"/>
                  </a:cubicBezTo>
                  <a:cubicBezTo>
                    <a:pt x="1847" y="32361"/>
                    <a:pt x="2589" y="29267"/>
                    <a:pt x="3710" y="26299"/>
                  </a:cubicBezTo>
                  <a:cubicBezTo>
                    <a:pt x="6599" y="18612"/>
                    <a:pt x="11855" y="12045"/>
                    <a:pt x="18722" y="7562"/>
                  </a:cubicBezTo>
                  <a:cubicBezTo>
                    <a:pt x="22068" y="5352"/>
                    <a:pt x="25731" y="3695"/>
                    <a:pt x="29598" y="2621"/>
                  </a:cubicBezTo>
                  <a:cubicBezTo>
                    <a:pt x="32076" y="1942"/>
                    <a:pt x="34618" y="1500"/>
                    <a:pt x="37175" y="1327"/>
                  </a:cubicBezTo>
                  <a:cubicBezTo>
                    <a:pt x="38059" y="1264"/>
                    <a:pt x="38738" y="1264"/>
                    <a:pt x="39195" y="1248"/>
                  </a:cubicBezTo>
                  <a:lnTo>
                    <a:pt x="40269" y="1248"/>
                  </a:lnTo>
                  <a:cubicBezTo>
                    <a:pt x="40363" y="1232"/>
                    <a:pt x="40474" y="1232"/>
                    <a:pt x="40600" y="1232"/>
                  </a:cubicBezTo>
                  <a:close/>
                  <a:moveTo>
                    <a:pt x="39180" y="1"/>
                  </a:moveTo>
                  <a:cubicBezTo>
                    <a:pt x="38722" y="1"/>
                    <a:pt x="38011" y="1"/>
                    <a:pt x="37096" y="80"/>
                  </a:cubicBezTo>
                  <a:cubicBezTo>
                    <a:pt x="34444" y="269"/>
                    <a:pt x="31824" y="711"/>
                    <a:pt x="29266" y="1421"/>
                  </a:cubicBezTo>
                  <a:cubicBezTo>
                    <a:pt x="25273" y="2526"/>
                    <a:pt x="21484" y="4231"/>
                    <a:pt x="18012" y="6504"/>
                  </a:cubicBezTo>
                  <a:cubicBezTo>
                    <a:pt x="13544" y="9456"/>
                    <a:pt x="9709" y="13260"/>
                    <a:pt x="6725" y="17712"/>
                  </a:cubicBezTo>
                  <a:cubicBezTo>
                    <a:pt x="5020" y="20253"/>
                    <a:pt x="3631" y="23000"/>
                    <a:pt x="2542" y="25857"/>
                  </a:cubicBezTo>
                  <a:cubicBezTo>
                    <a:pt x="1390" y="28919"/>
                    <a:pt x="616" y="32124"/>
                    <a:pt x="253" y="35391"/>
                  </a:cubicBezTo>
                  <a:cubicBezTo>
                    <a:pt x="95" y="36717"/>
                    <a:pt x="16" y="38059"/>
                    <a:pt x="1" y="39401"/>
                  </a:cubicBezTo>
                  <a:lnTo>
                    <a:pt x="1" y="40380"/>
                  </a:lnTo>
                  <a:cubicBezTo>
                    <a:pt x="16" y="42163"/>
                    <a:pt x="158" y="43931"/>
                    <a:pt x="411" y="45683"/>
                  </a:cubicBezTo>
                  <a:cubicBezTo>
                    <a:pt x="664" y="47451"/>
                    <a:pt x="1042" y="49204"/>
                    <a:pt x="1548" y="50924"/>
                  </a:cubicBezTo>
                  <a:cubicBezTo>
                    <a:pt x="1784" y="51792"/>
                    <a:pt x="2084" y="52661"/>
                    <a:pt x="2384" y="53513"/>
                  </a:cubicBezTo>
                  <a:cubicBezTo>
                    <a:pt x="2542" y="53939"/>
                    <a:pt x="2716" y="54365"/>
                    <a:pt x="2874" y="54792"/>
                  </a:cubicBezTo>
                  <a:cubicBezTo>
                    <a:pt x="3047" y="55218"/>
                    <a:pt x="3221" y="55644"/>
                    <a:pt x="3410" y="56070"/>
                  </a:cubicBezTo>
                  <a:cubicBezTo>
                    <a:pt x="6504" y="63000"/>
                    <a:pt x="11492" y="68919"/>
                    <a:pt x="17822" y="73134"/>
                  </a:cubicBezTo>
                  <a:cubicBezTo>
                    <a:pt x="19432" y="74192"/>
                    <a:pt x="21121" y="75155"/>
                    <a:pt x="22873" y="75975"/>
                  </a:cubicBezTo>
                  <a:cubicBezTo>
                    <a:pt x="26409" y="77649"/>
                    <a:pt x="30182" y="78785"/>
                    <a:pt x="34065" y="79354"/>
                  </a:cubicBezTo>
                  <a:cubicBezTo>
                    <a:pt x="35865" y="79622"/>
                    <a:pt x="37680" y="79764"/>
                    <a:pt x="39511" y="79780"/>
                  </a:cubicBezTo>
                  <a:lnTo>
                    <a:pt x="40269" y="79780"/>
                  </a:lnTo>
                  <a:cubicBezTo>
                    <a:pt x="42100" y="79764"/>
                    <a:pt x="43915" y="79622"/>
                    <a:pt x="45730" y="79354"/>
                  </a:cubicBezTo>
                  <a:cubicBezTo>
                    <a:pt x="49598" y="78785"/>
                    <a:pt x="53371" y="77649"/>
                    <a:pt x="56906" y="75975"/>
                  </a:cubicBezTo>
                  <a:cubicBezTo>
                    <a:pt x="58659" y="75155"/>
                    <a:pt x="60348" y="74192"/>
                    <a:pt x="61973" y="73134"/>
                  </a:cubicBezTo>
                  <a:cubicBezTo>
                    <a:pt x="68288" y="68919"/>
                    <a:pt x="73291" y="63000"/>
                    <a:pt x="76370" y="56070"/>
                  </a:cubicBezTo>
                  <a:cubicBezTo>
                    <a:pt x="76575" y="55644"/>
                    <a:pt x="76748" y="55218"/>
                    <a:pt x="76906" y="54792"/>
                  </a:cubicBezTo>
                  <a:cubicBezTo>
                    <a:pt x="77080" y="54365"/>
                    <a:pt x="77254" y="53939"/>
                    <a:pt x="77411" y="53513"/>
                  </a:cubicBezTo>
                  <a:cubicBezTo>
                    <a:pt x="77696" y="52661"/>
                    <a:pt x="77996" y="51792"/>
                    <a:pt x="78248" y="50924"/>
                  </a:cubicBezTo>
                  <a:cubicBezTo>
                    <a:pt x="78737" y="49204"/>
                    <a:pt x="79116" y="47451"/>
                    <a:pt x="79369" y="45683"/>
                  </a:cubicBezTo>
                  <a:cubicBezTo>
                    <a:pt x="79621" y="43931"/>
                    <a:pt x="79763" y="42163"/>
                    <a:pt x="79779" y="40380"/>
                  </a:cubicBezTo>
                  <a:cubicBezTo>
                    <a:pt x="79795" y="40048"/>
                    <a:pt x="79795" y="39732"/>
                    <a:pt x="79779" y="39401"/>
                  </a:cubicBezTo>
                  <a:cubicBezTo>
                    <a:pt x="79763" y="38059"/>
                    <a:pt x="79685" y="36717"/>
                    <a:pt x="79527" y="35376"/>
                  </a:cubicBezTo>
                  <a:cubicBezTo>
                    <a:pt x="79164" y="32124"/>
                    <a:pt x="78406" y="28919"/>
                    <a:pt x="77254" y="25857"/>
                  </a:cubicBezTo>
                  <a:cubicBezTo>
                    <a:pt x="76164" y="23000"/>
                    <a:pt x="74760" y="20253"/>
                    <a:pt x="73070" y="17712"/>
                  </a:cubicBezTo>
                  <a:cubicBezTo>
                    <a:pt x="70087" y="13260"/>
                    <a:pt x="66235" y="9456"/>
                    <a:pt x="61768" y="6520"/>
                  </a:cubicBezTo>
                  <a:cubicBezTo>
                    <a:pt x="58311" y="4247"/>
                    <a:pt x="54523" y="2526"/>
                    <a:pt x="50529" y="1421"/>
                  </a:cubicBezTo>
                  <a:cubicBezTo>
                    <a:pt x="47972" y="711"/>
                    <a:pt x="45352" y="269"/>
                    <a:pt x="42700" y="95"/>
                  </a:cubicBezTo>
                  <a:cubicBezTo>
                    <a:pt x="41784" y="17"/>
                    <a:pt x="41090" y="17"/>
                    <a:pt x="40616" y="1"/>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a:off x="5621350" y="279550"/>
              <a:ext cx="965675" cy="968850"/>
            </a:xfrm>
            <a:custGeom>
              <a:avLst/>
              <a:gdLst/>
              <a:ahLst/>
              <a:cxnLst/>
              <a:rect l="l" t="t" r="r" b="b"/>
              <a:pathLst>
                <a:path w="38627" h="38754" extrusionOk="0">
                  <a:moveTo>
                    <a:pt x="0" y="0"/>
                  </a:moveTo>
                  <a:lnTo>
                    <a:pt x="0" y="648"/>
                  </a:lnTo>
                  <a:lnTo>
                    <a:pt x="1058" y="648"/>
                  </a:lnTo>
                  <a:cubicBezTo>
                    <a:pt x="1516" y="663"/>
                    <a:pt x="2163" y="663"/>
                    <a:pt x="3031" y="727"/>
                  </a:cubicBezTo>
                  <a:cubicBezTo>
                    <a:pt x="5525" y="900"/>
                    <a:pt x="8003" y="1326"/>
                    <a:pt x="10419" y="1989"/>
                  </a:cubicBezTo>
                  <a:cubicBezTo>
                    <a:pt x="14175" y="3031"/>
                    <a:pt x="17759" y="4641"/>
                    <a:pt x="21010" y="6788"/>
                  </a:cubicBezTo>
                  <a:cubicBezTo>
                    <a:pt x="27688" y="11161"/>
                    <a:pt x="32802" y="17554"/>
                    <a:pt x="35612" y="25020"/>
                  </a:cubicBezTo>
                  <a:cubicBezTo>
                    <a:pt x="36701" y="27925"/>
                    <a:pt x="37427" y="30940"/>
                    <a:pt x="37774" y="34018"/>
                  </a:cubicBezTo>
                  <a:cubicBezTo>
                    <a:pt x="37932" y="35249"/>
                    <a:pt x="38011" y="36512"/>
                    <a:pt x="38011" y="37759"/>
                  </a:cubicBezTo>
                  <a:cubicBezTo>
                    <a:pt x="38027" y="38090"/>
                    <a:pt x="38027" y="38422"/>
                    <a:pt x="38011" y="38753"/>
                  </a:cubicBezTo>
                  <a:lnTo>
                    <a:pt x="38627" y="38753"/>
                  </a:lnTo>
                  <a:lnTo>
                    <a:pt x="38627" y="37759"/>
                  </a:lnTo>
                  <a:cubicBezTo>
                    <a:pt x="38627" y="36480"/>
                    <a:pt x="38548" y="35202"/>
                    <a:pt x="38390" y="33939"/>
                  </a:cubicBezTo>
                  <a:cubicBezTo>
                    <a:pt x="38043" y="30813"/>
                    <a:pt x="37301" y="27735"/>
                    <a:pt x="36196" y="24799"/>
                  </a:cubicBezTo>
                  <a:cubicBezTo>
                    <a:pt x="33339" y="17206"/>
                    <a:pt x="28145" y="10703"/>
                    <a:pt x="21358" y="6251"/>
                  </a:cubicBezTo>
                  <a:cubicBezTo>
                    <a:pt x="18043" y="4073"/>
                    <a:pt x="14412" y="2431"/>
                    <a:pt x="10592" y="1358"/>
                  </a:cubicBezTo>
                  <a:cubicBezTo>
                    <a:pt x="8145" y="679"/>
                    <a:pt x="5620" y="253"/>
                    <a:pt x="3078" y="79"/>
                  </a:cubicBezTo>
                  <a:cubicBezTo>
                    <a:pt x="2210" y="16"/>
                    <a:pt x="1547" y="16"/>
                    <a:pt x="1089"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a:off x="4703825" y="307975"/>
              <a:ext cx="1855200" cy="1855175"/>
            </a:xfrm>
            <a:custGeom>
              <a:avLst/>
              <a:gdLst/>
              <a:ahLst/>
              <a:cxnLst/>
              <a:rect l="l" t="t" r="r" b="b"/>
              <a:pathLst>
                <a:path w="74208" h="74207" extrusionOk="0">
                  <a:moveTo>
                    <a:pt x="37759" y="316"/>
                  </a:moveTo>
                  <a:cubicBezTo>
                    <a:pt x="38201" y="347"/>
                    <a:pt x="38848" y="331"/>
                    <a:pt x="39685" y="410"/>
                  </a:cubicBezTo>
                  <a:cubicBezTo>
                    <a:pt x="42131" y="568"/>
                    <a:pt x="44547" y="979"/>
                    <a:pt x="46914" y="1642"/>
                  </a:cubicBezTo>
                  <a:cubicBezTo>
                    <a:pt x="50592" y="2652"/>
                    <a:pt x="54081" y="4230"/>
                    <a:pt x="57269" y="6330"/>
                  </a:cubicBezTo>
                  <a:cubicBezTo>
                    <a:pt x="66425" y="12313"/>
                    <a:pt x="72439" y="22084"/>
                    <a:pt x="73670" y="32944"/>
                  </a:cubicBezTo>
                  <a:cubicBezTo>
                    <a:pt x="73812" y="34159"/>
                    <a:pt x="73891" y="35391"/>
                    <a:pt x="73891" y="36622"/>
                  </a:cubicBezTo>
                  <a:lnTo>
                    <a:pt x="73891" y="37601"/>
                  </a:lnTo>
                  <a:cubicBezTo>
                    <a:pt x="73876" y="39226"/>
                    <a:pt x="73749" y="40852"/>
                    <a:pt x="73512" y="42462"/>
                  </a:cubicBezTo>
                  <a:cubicBezTo>
                    <a:pt x="73276" y="44088"/>
                    <a:pt x="72928" y="45698"/>
                    <a:pt x="72471" y="47293"/>
                  </a:cubicBezTo>
                  <a:cubicBezTo>
                    <a:pt x="72250" y="48098"/>
                    <a:pt x="71966" y="48887"/>
                    <a:pt x="71697" y="49676"/>
                  </a:cubicBezTo>
                  <a:cubicBezTo>
                    <a:pt x="71539" y="50071"/>
                    <a:pt x="71381" y="50466"/>
                    <a:pt x="71239" y="50860"/>
                  </a:cubicBezTo>
                  <a:cubicBezTo>
                    <a:pt x="71082" y="51255"/>
                    <a:pt x="70924" y="51650"/>
                    <a:pt x="70750" y="52028"/>
                  </a:cubicBezTo>
                  <a:cubicBezTo>
                    <a:pt x="67893" y="58421"/>
                    <a:pt x="63299" y="63883"/>
                    <a:pt x="57475" y="67766"/>
                  </a:cubicBezTo>
                  <a:cubicBezTo>
                    <a:pt x="55975" y="68745"/>
                    <a:pt x="54428" y="69629"/>
                    <a:pt x="52802" y="70387"/>
                  </a:cubicBezTo>
                  <a:cubicBezTo>
                    <a:pt x="51176" y="71160"/>
                    <a:pt x="49503" y="71807"/>
                    <a:pt x="47783" y="72328"/>
                  </a:cubicBezTo>
                  <a:cubicBezTo>
                    <a:pt x="44436" y="73339"/>
                    <a:pt x="40979" y="73875"/>
                    <a:pt x="37491" y="73891"/>
                  </a:cubicBezTo>
                  <a:lnTo>
                    <a:pt x="36733" y="73891"/>
                  </a:lnTo>
                  <a:cubicBezTo>
                    <a:pt x="33244" y="73875"/>
                    <a:pt x="29772" y="73339"/>
                    <a:pt x="26441" y="72328"/>
                  </a:cubicBezTo>
                  <a:cubicBezTo>
                    <a:pt x="24720" y="71807"/>
                    <a:pt x="23047" y="71160"/>
                    <a:pt x="21421" y="70387"/>
                  </a:cubicBezTo>
                  <a:cubicBezTo>
                    <a:pt x="19795" y="69629"/>
                    <a:pt x="18248" y="68745"/>
                    <a:pt x="16765" y="67766"/>
                  </a:cubicBezTo>
                  <a:cubicBezTo>
                    <a:pt x="10924" y="63883"/>
                    <a:pt x="6315" y="58421"/>
                    <a:pt x="3458" y="52028"/>
                  </a:cubicBezTo>
                  <a:cubicBezTo>
                    <a:pt x="3284" y="51634"/>
                    <a:pt x="3126" y="51255"/>
                    <a:pt x="2968" y="50860"/>
                  </a:cubicBezTo>
                  <a:cubicBezTo>
                    <a:pt x="2810" y="50466"/>
                    <a:pt x="2653" y="50071"/>
                    <a:pt x="2510" y="49676"/>
                  </a:cubicBezTo>
                  <a:cubicBezTo>
                    <a:pt x="2242" y="48887"/>
                    <a:pt x="1958" y="48082"/>
                    <a:pt x="1737" y="47293"/>
                  </a:cubicBezTo>
                  <a:cubicBezTo>
                    <a:pt x="1279" y="45698"/>
                    <a:pt x="932" y="44088"/>
                    <a:pt x="695" y="42447"/>
                  </a:cubicBezTo>
                  <a:cubicBezTo>
                    <a:pt x="458" y="40837"/>
                    <a:pt x="348" y="39226"/>
                    <a:pt x="316" y="37601"/>
                  </a:cubicBezTo>
                  <a:cubicBezTo>
                    <a:pt x="301" y="37269"/>
                    <a:pt x="301" y="36938"/>
                    <a:pt x="316" y="36606"/>
                  </a:cubicBezTo>
                  <a:cubicBezTo>
                    <a:pt x="332" y="35391"/>
                    <a:pt x="411" y="34159"/>
                    <a:pt x="553" y="32944"/>
                  </a:cubicBezTo>
                  <a:cubicBezTo>
                    <a:pt x="885" y="29945"/>
                    <a:pt x="1595" y="26993"/>
                    <a:pt x="2653" y="24167"/>
                  </a:cubicBezTo>
                  <a:cubicBezTo>
                    <a:pt x="5415" y="16859"/>
                    <a:pt x="10419" y="10608"/>
                    <a:pt x="16954" y="6330"/>
                  </a:cubicBezTo>
                  <a:cubicBezTo>
                    <a:pt x="20127" y="4230"/>
                    <a:pt x="23631" y="2652"/>
                    <a:pt x="27309" y="1642"/>
                  </a:cubicBezTo>
                  <a:cubicBezTo>
                    <a:pt x="29661" y="979"/>
                    <a:pt x="32076" y="568"/>
                    <a:pt x="34523" y="395"/>
                  </a:cubicBezTo>
                  <a:cubicBezTo>
                    <a:pt x="35375" y="331"/>
                    <a:pt x="36023" y="331"/>
                    <a:pt x="36449" y="316"/>
                  </a:cubicBezTo>
                  <a:close/>
                  <a:moveTo>
                    <a:pt x="36433" y="0"/>
                  </a:moveTo>
                  <a:cubicBezTo>
                    <a:pt x="35991" y="16"/>
                    <a:pt x="35344" y="0"/>
                    <a:pt x="34491" y="95"/>
                  </a:cubicBezTo>
                  <a:cubicBezTo>
                    <a:pt x="32029" y="253"/>
                    <a:pt x="29598" y="663"/>
                    <a:pt x="27214" y="1342"/>
                  </a:cubicBezTo>
                  <a:cubicBezTo>
                    <a:pt x="18643" y="3710"/>
                    <a:pt x="11192" y="9077"/>
                    <a:pt x="6252" y="16480"/>
                  </a:cubicBezTo>
                  <a:cubicBezTo>
                    <a:pt x="4673" y="18848"/>
                    <a:pt x="3363" y="21389"/>
                    <a:pt x="2368" y="24041"/>
                  </a:cubicBezTo>
                  <a:cubicBezTo>
                    <a:pt x="1295" y="26898"/>
                    <a:pt x="585" y="29882"/>
                    <a:pt x="253" y="32912"/>
                  </a:cubicBezTo>
                  <a:cubicBezTo>
                    <a:pt x="95" y="34144"/>
                    <a:pt x="16" y="35375"/>
                    <a:pt x="16" y="36622"/>
                  </a:cubicBezTo>
                  <a:cubicBezTo>
                    <a:pt x="1" y="36938"/>
                    <a:pt x="1" y="37269"/>
                    <a:pt x="16" y="37601"/>
                  </a:cubicBezTo>
                  <a:cubicBezTo>
                    <a:pt x="32" y="39242"/>
                    <a:pt x="158" y="40868"/>
                    <a:pt x="395" y="42494"/>
                  </a:cubicBezTo>
                  <a:cubicBezTo>
                    <a:pt x="632" y="44136"/>
                    <a:pt x="995" y="45777"/>
                    <a:pt x="1453" y="47372"/>
                  </a:cubicBezTo>
                  <a:cubicBezTo>
                    <a:pt x="1658" y="48177"/>
                    <a:pt x="1958" y="48982"/>
                    <a:pt x="2226" y="49787"/>
                  </a:cubicBezTo>
                  <a:cubicBezTo>
                    <a:pt x="2368" y="50182"/>
                    <a:pt x="2526" y="50576"/>
                    <a:pt x="2684" y="50971"/>
                  </a:cubicBezTo>
                  <a:cubicBezTo>
                    <a:pt x="2842" y="51365"/>
                    <a:pt x="3016" y="51760"/>
                    <a:pt x="3189" y="52139"/>
                  </a:cubicBezTo>
                  <a:cubicBezTo>
                    <a:pt x="6062" y="58595"/>
                    <a:pt x="10703" y="64104"/>
                    <a:pt x="16575" y="68019"/>
                  </a:cubicBezTo>
                  <a:cubicBezTo>
                    <a:pt x="18090" y="69013"/>
                    <a:pt x="19653" y="69897"/>
                    <a:pt x="21279" y="70671"/>
                  </a:cubicBezTo>
                  <a:cubicBezTo>
                    <a:pt x="22921" y="71444"/>
                    <a:pt x="24610" y="72092"/>
                    <a:pt x="26346" y="72612"/>
                  </a:cubicBezTo>
                  <a:cubicBezTo>
                    <a:pt x="28098" y="73149"/>
                    <a:pt x="29882" y="73544"/>
                    <a:pt x="31682" y="73812"/>
                  </a:cubicBezTo>
                  <a:cubicBezTo>
                    <a:pt x="33355" y="74049"/>
                    <a:pt x="35044" y="74191"/>
                    <a:pt x="36733" y="74207"/>
                  </a:cubicBezTo>
                  <a:lnTo>
                    <a:pt x="37491" y="74207"/>
                  </a:lnTo>
                  <a:cubicBezTo>
                    <a:pt x="39180" y="74191"/>
                    <a:pt x="40869" y="74049"/>
                    <a:pt x="42542" y="73812"/>
                  </a:cubicBezTo>
                  <a:cubicBezTo>
                    <a:pt x="44341" y="73544"/>
                    <a:pt x="46125" y="73149"/>
                    <a:pt x="47861" y="72612"/>
                  </a:cubicBezTo>
                  <a:cubicBezTo>
                    <a:pt x="49598" y="72092"/>
                    <a:pt x="51287" y="71444"/>
                    <a:pt x="52929" y="70671"/>
                  </a:cubicBezTo>
                  <a:cubicBezTo>
                    <a:pt x="54554" y="69897"/>
                    <a:pt x="56117" y="69013"/>
                    <a:pt x="57633" y="68019"/>
                  </a:cubicBezTo>
                  <a:cubicBezTo>
                    <a:pt x="63505" y="64104"/>
                    <a:pt x="68145" y="58595"/>
                    <a:pt x="71018" y="52155"/>
                  </a:cubicBezTo>
                  <a:cubicBezTo>
                    <a:pt x="71208" y="51760"/>
                    <a:pt x="71366" y="51365"/>
                    <a:pt x="71524" y="50971"/>
                  </a:cubicBezTo>
                  <a:cubicBezTo>
                    <a:pt x="71666" y="50576"/>
                    <a:pt x="71839" y="50182"/>
                    <a:pt x="71981" y="49787"/>
                  </a:cubicBezTo>
                  <a:cubicBezTo>
                    <a:pt x="72250" y="48982"/>
                    <a:pt x="72550" y="48193"/>
                    <a:pt x="72771" y="47372"/>
                  </a:cubicBezTo>
                  <a:cubicBezTo>
                    <a:pt x="73228" y="45777"/>
                    <a:pt x="73576" y="44152"/>
                    <a:pt x="73812" y="42510"/>
                  </a:cubicBezTo>
                  <a:cubicBezTo>
                    <a:pt x="74049" y="40884"/>
                    <a:pt x="74175" y="39242"/>
                    <a:pt x="74191" y="37601"/>
                  </a:cubicBezTo>
                  <a:cubicBezTo>
                    <a:pt x="74207" y="37285"/>
                    <a:pt x="74207" y="36953"/>
                    <a:pt x="74191" y="36622"/>
                  </a:cubicBezTo>
                  <a:cubicBezTo>
                    <a:pt x="74191" y="35391"/>
                    <a:pt x="74112" y="34144"/>
                    <a:pt x="73954" y="32928"/>
                  </a:cubicBezTo>
                  <a:cubicBezTo>
                    <a:pt x="73623" y="29897"/>
                    <a:pt x="72913" y="26914"/>
                    <a:pt x="71839" y="24057"/>
                  </a:cubicBezTo>
                  <a:cubicBezTo>
                    <a:pt x="70829" y="21389"/>
                    <a:pt x="69519" y="18863"/>
                    <a:pt x="67940" y="16480"/>
                  </a:cubicBezTo>
                  <a:cubicBezTo>
                    <a:pt x="65162" y="12344"/>
                    <a:pt x="61595" y="8808"/>
                    <a:pt x="57427" y="6077"/>
                  </a:cubicBezTo>
                  <a:cubicBezTo>
                    <a:pt x="54223" y="3962"/>
                    <a:pt x="50687" y="2368"/>
                    <a:pt x="46993" y="1342"/>
                  </a:cubicBezTo>
                  <a:cubicBezTo>
                    <a:pt x="44610" y="679"/>
                    <a:pt x="42179" y="253"/>
                    <a:pt x="39716" y="95"/>
                  </a:cubicBezTo>
                  <a:cubicBezTo>
                    <a:pt x="38864" y="16"/>
                    <a:pt x="38201" y="32"/>
                    <a:pt x="37775" y="16"/>
                  </a:cubicBezTo>
                  <a:lnTo>
                    <a:pt x="37096" y="16"/>
                  </a:lnTo>
                  <a:cubicBezTo>
                    <a:pt x="37096" y="16"/>
                    <a:pt x="36970" y="0"/>
                    <a:pt x="36717"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6422450" y="1153275"/>
              <a:ext cx="59225" cy="192200"/>
            </a:xfrm>
            <a:custGeom>
              <a:avLst/>
              <a:gdLst/>
              <a:ahLst/>
              <a:cxnLst/>
              <a:rect l="l" t="t" r="r" b="b"/>
              <a:pathLst>
                <a:path w="2369" h="7688" extrusionOk="0">
                  <a:moveTo>
                    <a:pt x="2194" y="0"/>
                  </a:moveTo>
                  <a:lnTo>
                    <a:pt x="127" y="205"/>
                  </a:lnTo>
                  <a:cubicBezTo>
                    <a:pt x="127" y="205"/>
                    <a:pt x="158" y="647"/>
                    <a:pt x="221" y="1326"/>
                  </a:cubicBezTo>
                  <a:cubicBezTo>
                    <a:pt x="253" y="1673"/>
                    <a:pt x="253" y="2068"/>
                    <a:pt x="253" y="2478"/>
                  </a:cubicBezTo>
                  <a:cubicBezTo>
                    <a:pt x="253" y="2905"/>
                    <a:pt x="284" y="3362"/>
                    <a:pt x="253" y="3804"/>
                  </a:cubicBezTo>
                  <a:cubicBezTo>
                    <a:pt x="253" y="5020"/>
                    <a:pt x="158" y="6220"/>
                    <a:pt x="0" y="7419"/>
                  </a:cubicBezTo>
                  <a:lnTo>
                    <a:pt x="2052" y="7688"/>
                  </a:lnTo>
                  <a:cubicBezTo>
                    <a:pt x="2226" y="6409"/>
                    <a:pt x="2321" y="5130"/>
                    <a:pt x="2337" y="3852"/>
                  </a:cubicBezTo>
                  <a:cubicBezTo>
                    <a:pt x="2368" y="3362"/>
                    <a:pt x="2352" y="2873"/>
                    <a:pt x="2337" y="2431"/>
                  </a:cubicBezTo>
                  <a:cubicBezTo>
                    <a:pt x="2321" y="1989"/>
                    <a:pt x="2321" y="1563"/>
                    <a:pt x="2289" y="1200"/>
                  </a:cubicBezTo>
                  <a:cubicBezTo>
                    <a:pt x="2242" y="489"/>
                    <a:pt x="2194" y="0"/>
                    <a:pt x="2194"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6381400" y="927925"/>
              <a:ext cx="127100" cy="121975"/>
            </a:xfrm>
            <a:custGeom>
              <a:avLst/>
              <a:gdLst/>
              <a:ahLst/>
              <a:cxnLst/>
              <a:rect l="l" t="t" r="r" b="b"/>
              <a:pathLst>
                <a:path w="5084" h="4879" extrusionOk="0">
                  <a:moveTo>
                    <a:pt x="3915" y="1"/>
                  </a:moveTo>
                  <a:lnTo>
                    <a:pt x="1" y="1421"/>
                  </a:lnTo>
                  <a:cubicBezTo>
                    <a:pt x="1" y="1421"/>
                    <a:pt x="80" y="1627"/>
                    <a:pt x="190" y="1958"/>
                  </a:cubicBezTo>
                  <a:cubicBezTo>
                    <a:pt x="285" y="2274"/>
                    <a:pt x="443" y="2700"/>
                    <a:pt x="569" y="3142"/>
                  </a:cubicBezTo>
                  <a:cubicBezTo>
                    <a:pt x="695" y="3568"/>
                    <a:pt x="821" y="4010"/>
                    <a:pt x="916" y="4342"/>
                  </a:cubicBezTo>
                  <a:lnTo>
                    <a:pt x="1042" y="4878"/>
                  </a:lnTo>
                  <a:lnTo>
                    <a:pt x="5084" y="3915"/>
                  </a:lnTo>
                  <a:cubicBezTo>
                    <a:pt x="5084" y="3915"/>
                    <a:pt x="5036" y="3663"/>
                    <a:pt x="4926" y="3300"/>
                  </a:cubicBezTo>
                  <a:cubicBezTo>
                    <a:pt x="4831" y="2937"/>
                    <a:pt x="4689" y="2432"/>
                    <a:pt x="4547" y="1942"/>
                  </a:cubicBezTo>
                  <a:cubicBezTo>
                    <a:pt x="4421" y="1453"/>
                    <a:pt x="4231" y="964"/>
                    <a:pt x="4121" y="601"/>
                  </a:cubicBezTo>
                  <a:lnTo>
                    <a:pt x="3915"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6275250" y="733775"/>
              <a:ext cx="94350" cy="106575"/>
            </a:xfrm>
            <a:custGeom>
              <a:avLst/>
              <a:gdLst/>
              <a:ahLst/>
              <a:cxnLst/>
              <a:rect l="l" t="t" r="r" b="b"/>
              <a:pathLst>
                <a:path w="3774" h="4263" extrusionOk="0">
                  <a:moveTo>
                    <a:pt x="1674" y="0"/>
                  </a:moveTo>
                  <a:lnTo>
                    <a:pt x="0" y="1232"/>
                  </a:lnTo>
                  <a:lnTo>
                    <a:pt x="332" y="1689"/>
                  </a:lnTo>
                  <a:cubicBezTo>
                    <a:pt x="537" y="1958"/>
                    <a:pt x="790" y="2321"/>
                    <a:pt x="1026" y="2715"/>
                  </a:cubicBezTo>
                  <a:cubicBezTo>
                    <a:pt x="1532" y="3473"/>
                    <a:pt x="1974" y="4262"/>
                    <a:pt x="1974" y="4262"/>
                  </a:cubicBezTo>
                  <a:lnTo>
                    <a:pt x="3773" y="3236"/>
                  </a:lnTo>
                  <a:cubicBezTo>
                    <a:pt x="3773" y="3236"/>
                    <a:pt x="3315" y="2384"/>
                    <a:pt x="2779" y="1579"/>
                  </a:cubicBezTo>
                  <a:cubicBezTo>
                    <a:pt x="2526" y="1184"/>
                    <a:pt x="2242" y="790"/>
                    <a:pt x="2037" y="490"/>
                  </a:cubicBezTo>
                  <a:lnTo>
                    <a:pt x="1674"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5870350" y="553025"/>
              <a:ext cx="491350" cy="694975"/>
            </a:xfrm>
            <a:custGeom>
              <a:avLst/>
              <a:gdLst/>
              <a:ahLst/>
              <a:cxnLst/>
              <a:rect l="l" t="t" r="r" b="b"/>
              <a:pathLst>
                <a:path w="19654" h="27799" extrusionOk="0">
                  <a:moveTo>
                    <a:pt x="853" y="1"/>
                  </a:moveTo>
                  <a:lnTo>
                    <a:pt x="1" y="2226"/>
                  </a:lnTo>
                  <a:cubicBezTo>
                    <a:pt x="1" y="2226"/>
                    <a:pt x="932" y="2574"/>
                    <a:pt x="1832" y="3016"/>
                  </a:cubicBezTo>
                  <a:cubicBezTo>
                    <a:pt x="2290" y="3205"/>
                    <a:pt x="2716" y="3458"/>
                    <a:pt x="3063" y="3616"/>
                  </a:cubicBezTo>
                  <a:cubicBezTo>
                    <a:pt x="3221" y="3694"/>
                    <a:pt x="3347" y="3773"/>
                    <a:pt x="3458" y="3837"/>
                  </a:cubicBezTo>
                  <a:cubicBezTo>
                    <a:pt x="3505" y="3868"/>
                    <a:pt x="3552" y="3900"/>
                    <a:pt x="3600" y="3915"/>
                  </a:cubicBezTo>
                  <a:lnTo>
                    <a:pt x="3000" y="4957"/>
                  </a:lnTo>
                  <a:cubicBezTo>
                    <a:pt x="3000" y="4957"/>
                    <a:pt x="3158" y="5052"/>
                    <a:pt x="3395" y="5178"/>
                  </a:cubicBezTo>
                  <a:cubicBezTo>
                    <a:pt x="3647" y="5305"/>
                    <a:pt x="3931" y="5494"/>
                    <a:pt x="4231" y="5683"/>
                  </a:cubicBezTo>
                  <a:cubicBezTo>
                    <a:pt x="4531" y="5873"/>
                    <a:pt x="4831" y="6078"/>
                    <a:pt x="5052" y="6236"/>
                  </a:cubicBezTo>
                  <a:cubicBezTo>
                    <a:pt x="5273" y="6378"/>
                    <a:pt x="5415" y="6488"/>
                    <a:pt x="5415" y="6488"/>
                  </a:cubicBezTo>
                  <a:lnTo>
                    <a:pt x="6110" y="5526"/>
                  </a:lnTo>
                  <a:cubicBezTo>
                    <a:pt x="6110" y="5526"/>
                    <a:pt x="6299" y="5636"/>
                    <a:pt x="6567" y="5857"/>
                  </a:cubicBezTo>
                  <a:cubicBezTo>
                    <a:pt x="6836" y="6078"/>
                    <a:pt x="7199" y="6362"/>
                    <a:pt x="7562" y="6646"/>
                  </a:cubicBezTo>
                  <a:lnTo>
                    <a:pt x="8525" y="7483"/>
                  </a:lnTo>
                  <a:cubicBezTo>
                    <a:pt x="8777" y="7720"/>
                    <a:pt x="8951" y="7878"/>
                    <a:pt x="8951" y="7878"/>
                  </a:cubicBezTo>
                  <a:lnTo>
                    <a:pt x="8114" y="8730"/>
                  </a:lnTo>
                  <a:cubicBezTo>
                    <a:pt x="8114" y="8730"/>
                    <a:pt x="8588" y="9156"/>
                    <a:pt x="9219" y="9851"/>
                  </a:cubicBezTo>
                  <a:cubicBezTo>
                    <a:pt x="9551" y="10182"/>
                    <a:pt x="9930" y="10608"/>
                    <a:pt x="10293" y="11066"/>
                  </a:cubicBezTo>
                  <a:cubicBezTo>
                    <a:pt x="10656" y="11524"/>
                    <a:pt x="11035" y="12029"/>
                    <a:pt x="11398" y="12534"/>
                  </a:cubicBezTo>
                  <a:cubicBezTo>
                    <a:pt x="11777" y="13039"/>
                    <a:pt x="12092" y="13576"/>
                    <a:pt x="12408" y="14065"/>
                  </a:cubicBezTo>
                  <a:cubicBezTo>
                    <a:pt x="12708" y="14586"/>
                    <a:pt x="12992" y="15060"/>
                    <a:pt x="13197" y="15470"/>
                  </a:cubicBezTo>
                  <a:cubicBezTo>
                    <a:pt x="13418" y="15896"/>
                    <a:pt x="13592" y="16244"/>
                    <a:pt x="13702" y="16496"/>
                  </a:cubicBezTo>
                  <a:cubicBezTo>
                    <a:pt x="13813" y="16733"/>
                    <a:pt x="13876" y="16891"/>
                    <a:pt x="13876" y="16891"/>
                  </a:cubicBezTo>
                  <a:lnTo>
                    <a:pt x="14965" y="16402"/>
                  </a:lnTo>
                  <a:cubicBezTo>
                    <a:pt x="14965" y="16402"/>
                    <a:pt x="15455" y="17522"/>
                    <a:pt x="15865" y="18690"/>
                  </a:cubicBezTo>
                  <a:cubicBezTo>
                    <a:pt x="16260" y="19859"/>
                    <a:pt x="16544" y="21058"/>
                    <a:pt x="16544" y="21058"/>
                  </a:cubicBezTo>
                  <a:lnTo>
                    <a:pt x="15391" y="21342"/>
                  </a:lnTo>
                  <a:lnTo>
                    <a:pt x="15486" y="21753"/>
                  </a:lnTo>
                  <a:cubicBezTo>
                    <a:pt x="15549" y="22021"/>
                    <a:pt x="15628" y="22400"/>
                    <a:pt x="15707" y="22874"/>
                  </a:cubicBezTo>
                  <a:cubicBezTo>
                    <a:pt x="15897" y="23994"/>
                    <a:pt x="16023" y="25147"/>
                    <a:pt x="16070" y="26299"/>
                  </a:cubicBezTo>
                  <a:cubicBezTo>
                    <a:pt x="16086" y="26473"/>
                    <a:pt x="16086" y="26646"/>
                    <a:pt x="16086" y="26820"/>
                  </a:cubicBezTo>
                  <a:cubicBezTo>
                    <a:pt x="16102" y="27151"/>
                    <a:pt x="16102" y="27483"/>
                    <a:pt x="16086" y="27799"/>
                  </a:cubicBezTo>
                  <a:lnTo>
                    <a:pt x="19653" y="27799"/>
                  </a:lnTo>
                  <a:lnTo>
                    <a:pt x="19653" y="26820"/>
                  </a:lnTo>
                  <a:cubicBezTo>
                    <a:pt x="19653" y="26220"/>
                    <a:pt x="19622" y="25604"/>
                    <a:pt x="19559" y="25020"/>
                  </a:cubicBezTo>
                  <a:cubicBezTo>
                    <a:pt x="19480" y="23789"/>
                    <a:pt x="19306" y="22558"/>
                    <a:pt x="19054" y="21358"/>
                  </a:cubicBezTo>
                  <a:cubicBezTo>
                    <a:pt x="18801" y="20174"/>
                    <a:pt x="18485" y="19006"/>
                    <a:pt x="18106" y="17870"/>
                  </a:cubicBezTo>
                  <a:cubicBezTo>
                    <a:pt x="17728" y="16765"/>
                    <a:pt x="17286" y="15675"/>
                    <a:pt x="16780" y="14634"/>
                  </a:cubicBezTo>
                  <a:cubicBezTo>
                    <a:pt x="16291" y="13623"/>
                    <a:pt x="15739" y="12645"/>
                    <a:pt x="15155" y="11713"/>
                  </a:cubicBezTo>
                  <a:cubicBezTo>
                    <a:pt x="13134" y="8509"/>
                    <a:pt x="10498" y="5731"/>
                    <a:pt x="7420" y="3537"/>
                  </a:cubicBezTo>
                  <a:cubicBezTo>
                    <a:pt x="6804" y="3063"/>
                    <a:pt x="6189" y="2684"/>
                    <a:pt x="5620" y="2321"/>
                  </a:cubicBezTo>
                  <a:cubicBezTo>
                    <a:pt x="5036" y="1990"/>
                    <a:pt x="4531" y="1674"/>
                    <a:pt x="4026" y="1437"/>
                  </a:cubicBezTo>
                  <a:cubicBezTo>
                    <a:pt x="3047" y="916"/>
                    <a:pt x="2258" y="537"/>
                    <a:pt x="1706" y="332"/>
                  </a:cubicBezTo>
                  <a:cubicBezTo>
                    <a:pt x="1153" y="111"/>
                    <a:pt x="853" y="1"/>
                    <a:pt x="853" y="1"/>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5352600" y="480425"/>
              <a:ext cx="1033950" cy="1510275"/>
            </a:xfrm>
            <a:custGeom>
              <a:avLst/>
              <a:gdLst/>
              <a:ahLst/>
              <a:cxnLst/>
              <a:rect l="l" t="t" r="r" b="b"/>
              <a:pathLst>
                <a:path w="41358" h="60411" extrusionOk="0">
                  <a:moveTo>
                    <a:pt x="11145" y="0"/>
                  </a:moveTo>
                  <a:lnTo>
                    <a:pt x="11161" y="379"/>
                  </a:lnTo>
                  <a:lnTo>
                    <a:pt x="11540" y="379"/>
                  </a:lnTo>
                  <a:cubicBezTo>
                    <a:pt x="11729" y="395"/>
                    <a:pt x="11997" y="411"/>
                    <a:pt x="12345" y="411"/>
                  </a:cubicBezTo>
                  <a:cubicBezTo>
                    <a:pt x="13450" y="442"/>
                    <a:pt x="14555" y="553"/>
                    <a:pt x="15659" y="711"/>
                  </a:cubicBezTo>
                  <a:cubicBezTo>
                    <a:pt x="17364" y="979"/>
                    <a:pt x="19053" y="1389"/>
                    <a:pt x="20679" y="1942"/>
                  </a:cubicBezTo>
                  <a:cubicBezTo>
                    <a:pt x="28209" y="4467"/>
                    <a:pt x="34428" y="9913"/>
                    <a:pt x="37932" y="17033"/>
                  </a:cubicBezTo>
                  <a:cubicBezTo>
                    <a:pt x="38627" y="18437"/>
                    <a:pt x="39195" y="19890"/>
                    <a:pt x="39669" y="21373"/>
                  </a:cubicBezTo>
                  <a:cubicBezTo>
                    <a:pt x="40142" y="22905"/>
                    <a:pt x="40490" y="24467"/>
                    <a:pt x="40711" y="26062"/>
                  </a:cubicBezTo>
                  <a:cubicBezTo>
                    <a:pt x="40884" y="27277"/>
                    <a:pt x="40979" y="28493"/>
                    <a:pt x="40995" y="29708"/>
                  </a:cubicBezTo>
                  <a:lnTo>
                    <a:pt x="40995" y="30703"/>
                  </a:lnTo>
                  <a:lnTo>
                    <a:pt x="40995" y="30924"/>
                  </a:lnTo>
                  <a:cubicBezTo>
                    <a:pt x="40947" y="32565"/>
                    <a:pt x="40774" y="34191"/>
                    <a:pt x="40458" y="35801"/>
                  </a:cubicBezTo>
                  <a:cubicBezTo>
                    <a:pt x="40142" y="37411"/>
                    <a:pt x="39700" y="38990"/>
                    <a:pt x="39148" y="40537"/>
                  </a:cubicBezTo>
                  <a:cubicBezTo>
                    <a:pt x="38580" y="42068"/>
                    <a:pt x="37885" y="43536"/>
                    <a:pt x="37080" y="44941"/>
                  </a:cubicBezTo>
                  <a:cubicBezTo>
                    <a:pt x="34034" y="50308"/>
                    <a:pt x="29408" y="54602"/>
                    <a:pt x="23820" y="57222"/>
                  </a:cubicBezTo>
                  <a:cubicBezTo>
                    <a:pt x="22573" y="57790"/>
                    <a:pt x="21295" y="58295"/>
                    <a:pt x="19985" y="58706"/>
                  </a:cubicBezTo>
                  <a:cubicBezTo>
                    <a:pt x="19353" y="58879"/>
                    <a:pt x="18738" y="59085"/>
                    <a:pt x="18106" y="59211"/>
                  </a:cubicBezTo>
                  <a:cubicBezTo>
                    <a:pt x="17791" y="59290"/>
                    <a:pt x="17475" y="59369"/>
                    <a:pt x="17175" y="59432"/>
                  </a:cubicBezTo>
                  <a:cubicBezTo>
                    <a:pt x="16859" y="59495"/>
                    <a:pt x="16559" y="59542"/>
                    <a:pt x="16259" y="59590"/>
                  </a:cubicBezTo>
                  <a:cubicBezTo>
                    <a:pt x="14697" y="59874"/>
                    <a:pt x="13102" y="60016"/>
                    <a:pt x="11524" y="60032"/>
                  </a:cubicBezTo>
                  <a:lnTo>
                    <a:pt x="10766" y="60032"/>
                  </a:lnTo>
                  <a:cubicBezTo>
                    <a:pt x="8635" y="60016"/>
                    <a:pt x="6520" y="59763"/>
                    <a:pt x="4452" y="59274"/>
                  </a:cubicBezTo>
                  <a:cubicBezTo>
                    <a:pt x="3363" y="59037"/>
                    <a:pt x="2305" y="58722"/>
                    <a:pt x="1248" y="58358"/>
                  </a:cubicBezTo>
                  <a:cubicBezTo>
                    <a:pt x="885" y="58232"/>
                    <a:pt x="616" y="58122"/>
                    <a:pt x="427" y="58043"/>
                  </a:cubicBezTo>
                  <a:lnTo>
                    <a:pt x="143" y="57932"/>
                  </a:lnTo>
                  <a:lnTo>
                    <a:pt x="1" y="58295"/>
                  </a:lnTo>
                  <a:cubicBezTo>
                    <a:pt x="1" y="58295"/>
                    <a:pt x="111" y="58327"/>
                    <a:pt x="285" y="58406"/>
                  </a:cubicBezTo>
                  <a:cubicBezTo>
                    <a:pt x="474" y="58469"/>
                    <a:pt x="758" y="58595"/>
                    <a:pt x="1121" y="58706"/>
                  </a:cubicBezTo>
                  <a:cubicBezTo>
                    <a:pt x="2195" y="59085"/>
                    <a:pt x="3268" y="59400"/>
                    <a:pt x="4373" y="59653"/>
                  </a:cubicBezTo>
                  <a:cubicBezTo>
                    <a:pt x="6472" y="60142"/>
                    <a:pt x="8619" y="60395"/>
                    <a:pt x="10766" y="60411"/>
                  </a:cubicBezTo>
                  <a:lnTo>
                    <a:pt x="11524" y="60411"/>
                  </a:lnTo>
                  <a:cubicBezTo>
                    <a:pt x="13134" y="60395"/>
                    <a:pt x="14744" y="60253"/>
                    <a:pt x="16322" y="59969"/>
                  </a:cubicBezTo>
                  <a:lnTo>
                    <a:pt x="17254" y="59795"/>
                  </a:lnTo>
                  <a:cubicBezTo>
                    <a:pt x="17570" y="59732"/>
                    <a:pt x="17869" y="59653"/>
                    <a:pt x="18201" y="59590"/>
                  </a:cubicBezTo>
                  <a:cubicBezTo>
                    <a:pt x="18817" y="59448"/>
                    <a:pt x="19448" y="59242"/>
                    <a:pt x="20111" y="59069"/>
                  </a:cubicBezTo>
                  <a:cubicBezTo>
                    <a:pt x="21437" y="58658"/>
                    <a:pt x="22731" y="58153"/>
                    <a:pt x="23978" y="57553"/>
                  </a:cubicBezTo>
                  <a:cubicBezTo>
                    <a:pt x="31176" y="54191"/>
                    <a:pt x="36749" y="48114"/>
                    <a:pt x="39511" y="40663"/>
                  </a:cubicBezTo>
                  <a:cubicBezTo>
                    <a:pt x="40063" y="39100"/>
                    <a:pt x="40505" y="37506"/>
                    <a:pt x="40821" y="35880"/>
                  </a:cubicBezTo>
                  <a:cubicBezTo>
                    <a:pt x="41137" y="34239"/>
                    <a:pt x="41311" y="32581"/>
                    <a:pt x="41358" y="30924"/>
                  </a:cubicBezTo>
                  <a:cubicBezTo>
                    <a:pt x="41358" y="30845"/>
                    <a:pt x="41358" y="30766"/>
                    <a:pt x="41358" y="30703"/>
                  </a:cubicBezTo>
                  <a:lnTo>
                    <a:pt x="41358" y="29708"/>
                  </a:lnTo>
                  <a:cubicBezTo>
                    <a:pt x="41342" y="28477"/>
                    <a:pt x="41247" y="27230"/>
                    <a:pt x="41074" y="26014"/>
                  </a:cubicBezTo>
                  <a:cubicBezTo>
                    <a:pt x="40853" y="24404"/>
                    <a:pt x="40490" y="22810"/>
                    <a:pt x="40016" y="21263"/>
                  </a:cubicBezTo>
                  <a:cubicBezTo>
                    <a:pt x="39543" y="19748"/>
                    <a:pt x="38959" y="18280"/>
                    <a:pt x="38264" y="16859"/>
                  </a:cubicBezTo>
                  <a:cubicBezTo>
                    <a:pt x="35738" y="11729"/>
                    <a:pt x="31808" y="7435"/>
                    <a:pt x="26946" y="4452"/>
                  </a:cubicBezTo>
                  <a:cubicBezTo>
                    <a:pt x="25004" y="3252"/>
                    <a:pt x="22936" y="2289"/>
                    <a:pt x="20790" y="1563"/>
                  </a:cubicBezTo>
                  <a:cubicBezTo>
                    <a:pt x="19132" y="1010"/>
                    <a:pt x="17427" y="600"/>
                    <a:pt x="15707" y="332"/>
                  </a:cubicBezTo>
                  <a:cubicBezTo>
                    <a:pt x="14586" y="158"/>
                    <a:pt x="13465" y="63"/>
                    <a:pt x="12345" y="16"/>
                  </a:cubicBezTo>
                  <a:cubicBezTo>
                    <a:pt x="11997" y="16"/>
                    <a:pt x="11729" y="0"/>
                    <a:pt x="11524"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4904300" y="508050"/>
              <a:ext cx="726925" cy="1448725"/>
            </a:xfrm>
            <a:custGeom>
              <a:avLst/>
              <a:gdLst/>
              <a:ahLst/>
              <a:cxnLst/>
              <a:rect l="l" t="t" r="r" b="b"/>
              <a:pathLst>
                <a:path w="29077" h="57949" extrusionOk="0">
                  <a:moveTo>
                    <a:pt x="28698" y="0"/>
                  </a:moveTo>
                  <a:cubicBezTo>
                    <a:pt x="28556" y="16"/>
                    <a:pt x="28351" y="16"/>
                    <a:pt x="28098" y="16"/>
                  </a:cubicBezTo>
                  <a:cubicBezTo>
                    <a:pt x="28019" y="24"/>
                    <a:pt x="27936" y="24"/>
                    <a:pt x="27850" y="24"/>
                  </a:cubicBezTo>
                  <a:cubicBezTo>
                    <a:pt x="27763" y="24"/>
                    <a:pt x="27672" y="24"/>
                    <a:pt x="27577" y="32"/>
                  </a:cubicBezTo>
                  <a:cubicBezTo>
                    <a:pt x="27372" y="48"/>
                    <a:pt x="27167" y="63"/>
                    <a:pt x="26930" y="79"/>
                  </a:cubicBezTo>
                  <a:cubicBezTo>
                    <a:pt x="26693" y="111"/>
                    <a:pt x="26441" y="111"/>
                    <a:pt x="26172" y="142"/>
                  </a:cubicBezTo>
                  <a:cubicBezTo>
                    <a:pt x="25920" y="174"/>
                    <a:pt x="25636" y="205"/>
                    <a:pt x="25336" y="253"/>
                  </a:cubicBezTo>
                  <a:cubicBezTo>
                    <a:pt x="23915" y="426"/>
                    <a:pt x="22494" y="710"/>
                    <a:pt x="21121" y="1121"/>
                  </a:cubicBezTo>
                  <a:cubicBezTo>
                    <a:pt x="17191" y="2226"/>
                    <a:pt x="13528" y="4167"/>
                    <a:pt x="10403" y="6788"/>
                  </a:cubicBezTo>
                  <a:cubicBezTo>
                    <a:pt x="8509" y="8366"/>
                    <a:pt x="6836" y="10182"/>
                    <a:pt x="5399" y="12202"/>
                  </a:cubicBezTo>
                  <a:cubicBezTo>
                    <a:pt x="3868" y="14349"/>
                    <a:pt x="2621" y="16685"/>
                    <a:pt x="1721" y="19164"/>
                  </a:cubicBezTo>
                  <a:cubicBezTo>
                    <a:pt x="1263" y="20442"/>
                    <a:pt x="900" y="21752"/>
                    <a:pt x="616" y="23078"/>
                  </a:cubicBezTo>
                  <a:cubicBezTo>
                    <a:pt x="348" y="24420"/>
                    <a:pt x="158" y="25762"/>
                    <a:pt x="64" y="27135"/>
                  </a:cubicBezTo>
                  <a:cubicBezTo>
                    <a:pt x="32" y="27467"/>
                    <a:pt x="16" y="27814"/>
                    <a:pt x="16" y="28161"/>
                  </a:cubicBezTo>
                  <a:lnTo>
                    <a:pt x="16" y="28635"/>
                  </a:lnTo>
                  <a:lnTo>
                    <a:pt x="0" y="29171"/>
                  </a:lnTo>
                  <a:cubicBezTo>
                    <a:pt x="16" y="29329"/>
                    <a:pt x="16" y="29471"/>
                    <a:pt x="16" y="29613"/>
                  </a:cubicBezTo>
                  <a:cubicBezTo>
                    <a:pt x="16" y="30150"/>
                    <a:pt x="32" y="30687"/>
                    <a:pt x="79" y="31223"/>
                  </a:cubicBezTo>
                  <a:cubicBezTo>
                    <a:pt x="174" y="32565"/>
                    <a:pt x="364" y="33907"/>
                    <a:pt x="648" y="35233"/>
                  </a:cubicBezTo>
                  <a:cubicBezTo>
                    <a:pt x="932" y="36543"/>
                    <a:pt x="1295" y="37822"/>
                    <a:pt x="1753" y="39085"/>
                  </a:cubicBezTo>
                  <a:cubicBezTo>
                    <a:pt x="2195" y="40300"/>
                    <a:pt x="2731" y="41484"/>
                    <a:pt x="3331" y="42636"/>
                  </a:cubicBezTo>
                  <a:cubicBezTo>
                    <a:pt x="4484" y="44815"/>
                    <a:pt x="5888" y="46851"/>
                    <a:pt x="7546" y="48682"/>
                  </a:cubicBezTo>
                  <a:cubicBezTo>
                    <a:pt x="9045" y="50308"/>
                    <a:pt x="10703" y="51760"/>
                    <a:pt x="12518" y="53023"/>
                  </a:cubicBezTo>
                  <a:cubicBezTo>
                    <a:pt x="15233" y="54917"/>
                    <a:pt x="18264" y="56322"/>
                    <a:pt x="21453" y="57190"/>
                  </a:cubicBezTo>
                  <a:cubicBezTo>
                    <a:pt x="22352" y="57443"/>
                    <a:pt x="23252" y="57632"/>
                    <a:pt x="24152" y="57790"/>
                  </a:cubicBezTo>
                  <a:cubicBezTo>
                    <a:pt x="24483" y="57838"/>
                    <a:pt x="24720" y="57885"/>
                    <a:pt x="24894" y="57901"/>
                  </a:cubicBezTo>
                  <a:lnTo>
                    <a:pt x="25131" y="57948"/>
                  </a:lnTo>
                  <a:lnTo>
                    <a:pt x="25257" y="57111"/>
                  </a:lnTo>
                  <a:cubicBezTo>
                    <a:pt x="25257" y="57111"/>
                    <a:pt x="25162" y="57096"/>
                    <a:pt x="25004" y="57080"/>
                  </a:cubicBezTo>
                  <a:cubicBezTo>
                    <a:pt x="24846" y="57064"/>
                    <a:pt x="24610" y="57017"/>
                    <a:pt x="24310" y="56969"/>
                  </a:cubicBezTo>
                  <a:cubicBezTo>
                    <a:pt x="23694" y="56859"/>
                    <a:pt x="22794" y="56685"/>
                    <a:pt x="21674" y="56385"/>
                  </a:cubicBezTo>
                  <a:cubicBezTo>
                    <a:pt x="21216" y="56259"/>
                    <a:pt x="20727" y="56101"/>
                    <a:pt x="20206" y="55928"/>
                  </a:cubicBezTo>
                  <a:cubicBezTo>
                    <a:pt x="19432" y="55675"/>
                    <a:pt x="18611" y="55375"/>
                    <a:pt x="17743" y="54996"/>
                  </a:cubicBezTo>
                  <a:cubicBezTo>
                    <a:pt x="16733" y="54538"/>
                    <a:pt x="15738" y="54033"/>
                    <a:pt x="14775" y="53481"/>
                  </a:cubicBezTo>
                  <a:cubicBezTo>
                    <a:pt x="14191" y="53118"/>
                    <a:pt x="13576" y="52755"/>
                    <a:pt x="12992" y="52328"/>
                  </a:cubicBezTo>
                  <a:cubicBezTo>
                    <a:pt x="12850" y="52234"/>
                    <a:pt x="12723" y="52139"/>
                    <a:pt x="12581" y="52044"/>
                  </a:cubicBezTo>
                  <a:cubicBezTo>
                    <a:pt x="10971" y="50876"/>
                    <a:pt x="9503" y="49550"/>
                    <a:pt x="8161" y="48098"/>
                  </a:cubicBezTo>
                  <a:cubicBezTo>
                    <a:pt x="7167" y="46993"/>
                    <a:pt x="6267" y="45809"/>
                    <a:pt x="5446" y="44562"/>
                  </a:cubicBezTo>
                  <a:cubicBezTo>
                    <a:pt x="4957" y="43820"/>
                    <a:pt x="4499" y="43047"/>
                    <a:pt x="4057" y="42226"/>
                  </a:cubicBezTo>
                  <a:cubicBezTo>
                    <a:pt x="3473" y="41105"/>
                    <a:pt x="2968" y="39953"/>
                    <a:pt x="2526" y="38769"/>
                  </a:cubicBezTo>
                  <a:cubicBezTo>
                    <a:pt x="2084" y="37553"/>
                    <a:pt x="1721" y="36306"/>
                    <a:pt x="1453" y="35044"/>
                  </a:cubicBezTo>
                  <a:cubicBezTo>
                    <a:pt x="1184" y="33749"/>
                    <a:pt x="995" y="32439"/>
                    <a:pt x="900" y="31129"/>
                  </a:cubicBezTo>
                  <a:cubicBezTo>
                    <a:pt x="853" y="30624"/>
                    <a:pt x="837" y="30103"/>
                    <a:pt x="837" y="29582"/>
                  </a:cubicBezTo>
                  <a:cubicBezTo>
                    <a:pt x="821" y="29440"/>
                    <a:pt x="821" y="29298"/>
                    <a:pt x="821" y="29156"/>
                  </a:cubicBezTo>
                  <a:lnTo>
                    <a:pt x="837" y="28603"/>
                  </a:lnTo>
                  <a:lnTo>
                    <a:pt x="837" y="28161"/>
                  </a:lnTo>
                  <a:cubicBezTo>
                    <a:pt x="853" y="27830"/>
                    <a:pt x="869" y="27498"/>
                    <a:pt x="884" y="27167"/>
                  </a:cubicBezTo>
                  <a:cubicBezTo>
                    <a:pt x="979" y="25841"/>
                    <a:pt x="1153" y="24515"/>
                    <a:pt x="1437" y="23220"/>
                  </a:cubicBezTo>
                  <a:cubicBezTo>
                    <a:pt x="1705" y="21942"/>
                    <a:pt x="2068" y="20663"/>
                    <a:pt x="2510" y="19432"/>
                  </a:cubicBezTo>
                  <a:cubicBezTo>
                    <a:pt x="3047" y="17948"/>
                    <a:pt x="3710" y="16527"/>
                    <a:pt x="4484" y="15154"/>
                  </a:cubicBezTo>
                  <a:cubicBezTo>
                    <a:pt x="4973" y="14302"/>
                    <a:pt x="5510" y="13465"/>
                    <a:pt x="6078" y="12660"/>
                  </a:cubicBezTo>
                  <a:cubicBezTo>
                    <a:pt x="8730" y="8950"/>
                    <a:pt x="12234" y="5935"/>
                    <a:pt x="16291" y="3868"/>
                  </a:cubicBezTo>
                  <a:cubicBezTo>
                    <a:pt x="17917" y="3063"/>
                    <a:pt x="19606" y="2400"/>
                    <a:pt x="21342" y="1894"/>
                  </a:cubicBezTo>
                  <a:cubicBezTo>
                    <a:pt x="22195" y="1658"/>
                    <a:pt x="23000" y="1468"/>
                    <a:pt x="23742" y="1342"/>
                  </a:cubicBezTo>
                  <a:cubicBezTo>
                    <a:pt x="24357" y="1216"/>
                    <a:pt x="24925" y="1121"/>
                    <a:pt x="25446" y="1058"/>
                  </a:cubicBezTo>
                  <a:cubicBezTo>
                    <a:pt x="25730" y="1026"/>
                    <a:pt x="25999" y="979"/>
                    <a:pt x="26267" y="963"/>
                  </a:cubicBezTo>
                  <a:cubicBezTo>
                    <a:pt x="26520" y="947"/>
                    <a:pt x="26756" y="916"/>
                    <a:pt x="26993" y="916"/>
                  </a:cubicBezTo>
                  <a:cubicBezTo>
                    <a:pt x="27214" y="900"/>
                    <a:pt x="27419" y="853"/>
                    <a:pt x="27609" y="853"/>
                  </a:cubicBezTo>
                  <a:lnTo>
                    <a:pt x="28130" y="853"/>
                  </a:lnTo>
                  <a:cubicBezTo>
                    <a:pt x="28367" y="837"/>
                    <a:pt x="28556" y="837"/>
                    <a:pt x="28698" y="837"/>
                  </a:cubicBezTo>
                  <a:lnTo>
                    <a:pt x="29077" y="837"/>
                  </a:lnTo>
                  <a:lnTo>
                    <a:pt x="29077"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5974150" y="777575"/>
              <a:ext cx="88425" cy="89600"/>
            </a:xfrm>
            <a:custGeom>
              <a:avLst/>
              <a:gdLst/>
              <a:ahLst/>
              <a:cxnLst/>
              <a:rect l="l" t="t" r="r" b="b"/>
              <a:pathLst>
                <a:path w="3537" h="3584" extrusionOk="0">
                  <a:moveTo>
                    <a:pt x="1973" y="1"/>
                  </a:moveTo>
                  <a:lnTo>
                    <a:pt x="0" y="2289"/>
                  </a:lnTo>
                  <a:lnTo>
                    <a:pt x="221" y="2495"/>
                  </a:lnTo>
                  <a:cubicBezTo>
                    <a:pt x="363" y="2605"/>
                    <a:pt x="537" y="2763"/>
                    <a:pt x="711" y="2921"/>
                  </a:cubicBezTo>
                  <a:lnTo>
                    <a:pt x="1168" y="3363"/>
                  </a:lnTo>
                  <a:cubicBezTo>
                    <a:pt x="1295" y="3489"/>
                    <a:pt x="1374" y="3584"/>
                    <a:pt x="1374" y="3584"/>
                  </a:cubicBezTo>
                  <a:lnTo>
                    <a:pt x="3536" y="1453"/>
                  </a:lnTo>
                  <a:cubicBezTo>
                    <a:pt x="3536" y="1453"/>
                    <a:pt x="3441" y="1358"/>
                    <a:pt x="3315" y="1216"/>
                  </a:cubicBezTo>
                  <a:cubicBezTo>
                    <a:pt x="3173" y="1074"/>
                    <a:pt x="2968" y="900"/>
                    <a:pt x="2778" y="711"/>
                  </a:cubicBezTo>
                  <a:cubicBezTo>
                    <a:pt x="2589" y="521"/>
                    <a:pt x="2384" y="348"/>
                    <a:pt x="2226" y="206"/>
                  </a:cubicBezTo>
                  <a:lnTo>
                    <a:pt x="1973"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6092150" y="941750"/>
              <a:ext cx="90000" cy="78950"/>
            </a:xfrm>
            <a:custGeom>
              <a:avLst/>
              <a:gdLst/>
              <a:ahLst/>
              <a:cxnLst/>
              <a:rect l="l" t="t" r="r" b="b"/>
              <a:pathLst>
                <a:path w="3600" h="3158" extrusionOk="0">
                  <a:moveTo>
                    <a:pt x="2636" y="0"/>
                  </a:moveTo>
                  <a:lnTo>
                    <a:pt x="0" y="1484"/>
                  </a:lnTo>
                  <a:lnTo>
                    <a:pt x="142" y="1737"/>
                  </a:lnTo>
                  <a:lnTo>
                    <a:pt x="426" y="2305"/>
                  </a:lnTo>
                  <a:cubicBezTo>
                    <a:pt x="537" y="2494"/>
                    <a:pt x="631" y="2684"/>
                    <a:pt x="710" y="2889"/>
                  </a:cubicBezTo>
                  <a:lnTo>
                    <a:pt x="837" y="3157"/>
                  </a:lnTo>
                  <a:lnTo>
                    <a:pt x="3599" y="1910"/>
                  </a:lnTo>
                  <a:cubicBezTo>
                    <a:pt x="3599" y="1910"/>
                    <a:pt x="3536" y="1800"/>
                    <a:pt x="3457" y="1610"/>
                  </a:cubicBezTo>
                  <a:cubicBezTo>
                    <a:pt x="3378" y="1421"/>
                    <a:pt x="3268" y="1184"/>
                    <a:pt x="3141" y="947"/>
                  </a:cubicBezTo>
                  <a:lnTo>
                    <a:pt x="2810" y="300"/>
                  </a:lnTo>
                  <a:cubicBezTo>
                    <a:pt x="2715" y="126"/>
                    <a:pt x="2636" y="0"/>
                    <a:pt x="2636"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6152525" y="1142600"/>
              <a:ext cx="80525" cy="58050"/>
            </a:xfrm>
            <a:custGeom>
              <a:avLst/>
              <a:gdLst/>
              <a:ahLst/>
              <a:cxnLst/>
              <a:rect l="l" t="t" r="r" b="b"/>
              <a:pathLst>
                <a:path w="3221" h="2322" extrusionOk="0">
                  <a:moveTo>
                    <a:pt x="2999" y="1"/>
                  </a:moveTo>
                  <a:lnTo>
                    <a:pt x="0" y="459"/>
                  </a:lnTo>
                  <a:cubicBezTo>
                    <a:pt x="0" y="459"/>
                    <a:pt x="16" y="569"/>
                    <a:pt x="32" y="743"/>
                  </a:cubicBezTo>
                  <a:cubicBezTo>
                    <a:pt x="63" y="916"/>
                    <a:pt x="79" y="1153"/>
                    <a:pt x="111" y="1390"/>
                  </a:cubicBezTo>
                  <a:cubicBezTo>
                    <a:pt x="158" y="1611"/>
                    <a:pt x="158" y="1848"/>
                    <a:pt x="174" y="2021"/>
                  </a:cubicBezTo>
                  <a:cubicBezTo>
                    <a:pt x="190" y="2195"/>
                    <a:pt x="190" y="2321"/>
                    <a:pt x="190" y="2321"/>
                  </a:cubicBezTo>
                  <a:lnTo>
                    <a:pt x="3220" y="2116"/>
                  </a:lnTo>
                  <a:cubicBezTo>
                    <a:pt x="3220" y="2116"/>
                    <a:pt x="3220" y="1990"/>
                    <a:pt x="3205" y="1785"/>
                  </a:cubicBezTo>
                  <a:cubicBezTo>
                    <a:pt x="3173" y="1595"/>
                    <a:pt x="3173" y="1327"/>
                    <a:pt x="3126" y="1059"/>
                  </a:cubicBezTo>
                  <a:cubicBezTo>
                    <a:pt x="3094" y="790"/>
                    <a:pt x="3063" y="522"/>
                    <a:pt x="3047" y="332"/>
                  </a:cubicBezTo>
                  <a:cubicBezTo>
                    <a:pt x="3015" y="127"/>
                    <a:pt x="2999" y="1"/>
                    <a:pt x="2999" y="1"/>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6155275" y="1247200"/>
              <a:ext cx="78175" cy="55250"/>
            </a:xfrm>
            <a:custGeom>
              <a:avLst/>
              <a:gdLst/>
              <a:ahLst/>
              <a:cxnLst/>
              <a:rect l="l" t="t" r="r" b="b"/>
              <a:pathLst>
                <a:path w="3127" h="2210" extrusionOk="0">
                  <a:moveTo>
                    <a:pt x="95" y="0"/>
                  </a:moveTo>
                  <a:lnTo>
                    <a:pt x="95" y="300"/>
                  </a:lnTo>
                  <a:cubicBezTo>
                    <a:pt x="95" y="474"/>
                    <a:pt x="80" y="710"/>
                    <a:pt x="64" y="947"/>
                  </a:cubicBezTo>
                  <a:cubicBezTo>
                    <a:pt x="48" y="1184"/>
                    <a:pt x="32" y="1405"/>
                    <a:pt x="17" y="1579"/>
                  </a:cubicBezTo>
                  <a:cubicBezTo>
                    <a:pt x="17" y="1673"/>
                    <a:pt x="1" y="1736"/>
                    <a:pt x="1" y="1800"/>
                  </a:cubicBezTo>
                  <a:lnTo>
                    <a:pt x="1" y="1878"/>
                  </a:lnTo>
                  <a:lnTo>
                    <a:pt x="3000" y="2210"/>
                  </a:lnTo>
                  <a:lnTo>
                    <a:pt x="3016" y="2115"/>
                  </a:lnTo>
                  <a:cubicBezTo>
                    <a:pt x="3031" y="2052"/>
                    <a:pt x="3047" y="1973"/>
                    <a:pt x="3047" y="1878"/>
                  </a:cubicBezTo>
                  <a:cubicBezTo>
                    <a:pt x="3047" y="1673"/>
                    <a:pt x="3063" y="1405"/>
                    <a:pt x="3095" y="1137"/>
                  </a:cubicBezTo>
                  <a:cubicBezTo>
                    <a:pt x="3126" y="868"/>
                    <a:pt x="3126" y="600"/>
                    <a:pt x="3126" y="410"/>
                  </a:cubicBezTo>
                  <a:lnTo>
                    <a:pt x="3126" y="79"/>
                  </a:lnTo>
                  <a:lnTo>
                    <a:pt x="95"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6137125" y="1340325"/>
              <a:ext cx="85650" cy="66325"/>
            </a:xfrm>
            <a:custGeom>
              <a:avLst/>
              <a:gdLst/>
              <a:ahLst/>
              <a:cxnLst/>
              <a:rect l="l" t="t" r="r" b="b"/>
              <a:pathLst>
                <a:path w="3426" h="2653" extrusionOk="0">
                  <a:moveTo>
                    <a:pt x="443" y="0"/>
                  </a:moveTo>
                  <a:cubicBezTo>
                    <a:pt x="443" y="0"/>
                    <a:pt x="427" y="111"/>
                    <a:pt x="395" y="285"/>
                  </a:cubicBezTo>
                  <a:cubicBezTo>
                    <a:pt x="348" y="442"/>
                    <a:pt x="285" y="679"/>
                    <a:pt x="237" y="900"/>
                  </a:cubicBezTo>
                  <a:cubicBezTo>
                    <a:pt x="206" y="1121"/>
                    <a:pt x="127" y="1358"/>
                    <a:pt x="80" y="1516"/>
                  </a:cubicBezTo>
                  <a:lnTo>
                    <a:pt x="1" y="1800"/>
                  </a:lnTo>
                  <a:lnTo>
                    <a:pt x="2905" y="2652"/>
                  </a:lnTo>
                  <a:cubicBezTo>
                    <a:pt x="2905" y="2652"/>
                    <a:pt x="2937" y="2526"/>
                    <a:pt x="2984" y="2337"/>
                  </a:cubicBezTo>
                  <a:cubicBezTo>
                    <a:pt x="3047" y="2131"/>
                    <a:pt x="3126" y="1879"/>
                    <a:pt x="3189" y="1626"/>
                  </a:cubicBezTo>
                  <a:cubicBezTo>
                    <a:pt x="3252" y="1358"/>
                    <a:pt x="3300" y="1105"/>
                    <a:pt x="3347" y="916"/>
                  </a:cubicBezTo>
                  <a:cubicBezTo>
                    <a:pt x="3394" y="711"/>
                    <a:pt x="3426" y="584"/>
                    <a:pt x="3426" y="584"/>
                  </a:cubicBezTo>
                  <a:lnTo>
                    <a:pt x="443"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5132800" y="853750"/>
              <a:ext cx="90375" cy="85650"/>
            </a:xfrm>
            <a:custGeom>
              <a:avLst/>
              <a:gdLst/>
              <a:ahLst/>
              <a:cxnLst/>
              <a:rect l="l" t="t" r="r" b="b"/>
              <a:pathLst>
                <a:path w="3615" h="3426" extrusionOk="0">
                  <a:moveTo>
                    <a:pt x="1279" y="0"/>
                  </a:moveTo>
                  <a:lnTo>
                    <a:pt x="616" y="837"/>
                  </a:lnTo>
                  <a:lnTo>
                    <a:pt x="0" y="1705"/>
                  </a:lnTo>
                  <a:lnTo>
                    <a:pt x="2494" y="3425"/>
                  </a:lnTo>
                  <a:cubicBezTo>
                    <a:pt x="2494" y="3425"/>
                    <a:pt x="2747" y="3031"/>
                    <a:pt x="3047" y="2652"/>
                  </a:cubicBezTo>
                  <a:cubicBezTo>
                    <a:pt x="3331" y="2289"/>
                    <a:pt x="3615" y="1926"/>
                    <a:pt x="3615" y="1926"/>
                  </a:cubicBezTo>
                  <a:lnTo>
                    <a:pt x="1279"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5200275" y="777575"/>
              <a:ext cx="88425" cy="89600"/>
            </a:xfrm>
            <a:custGeom>
              <a:avLst/>
              <a:gdLst/>
              <a:ahLst/>
              <a:cxnLst/>
              <a:rect l="l" t="t" r="r" b="b"/>
              <a:pathLst>
                <a:path w="3537" h="3584" extrusionOk="0">
                  <a:moveTo>
                    <a:pt x="1563" y="1"/>
                  </a:moveTo>
                  <a:cubicBezTo>
                    <a:pt x="1563" y="1"/>
                    <a:pt x="1468" y="95"/>
                    <a:pt x="1311" y="222"/>
                  </a:cubicBezTo>
                  <a:cubicBezTo>
                    <a:pt x="1169" y="348"/>
                    <a:pt x="963" y="521"/>
                    <a:pt x="774" y="711"/>
                  </a:cubicBezTo>
                  <a:lnTo>
                    <a:pt x="237" y="1232"/>
                  </a:lnTo>
                  <a:cubicBezTo>
                    <a:pt x="95" y="1358"/>
                    <a:pt x="0" y="1469"/>
                    <a:pt x="0" y="1469"/>
                  </a:cubicBezTo>
                  <a:lnTo>
                    <a:pt x="2179" y="3584"/>
                  </a:lnTo>
                  <a:cubicBezTo>
                    <a:pt x="2179" y="3584"/>
                    <a:pt x="2242" y="3489"/>
                    <a:pt x="2368" y="3379"/>
                  </a:cubicBezTo>
                  <a:lnTo>
                    <a:pt x="2842" y="2937"/>
                  </a:lnTo>
                  <a:cubicBezTo>
                    <a:pt x="3000" y="2763"/>
                    <a:pt x="3173" y="2605"/>
                    <a:pt x="3315" y="2495"/>
                  </a:cubicBezTo>
                  <a:lnTo>
                    <a:pt x="3536" y="2305"/>
                  </a:lnTo>
                  <a:lnTo>
                    <a:pt x="1563"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5123325" y="727450"/>
              <a:ext cx="1016200" cy="1016600"/>
            </a:xfrm>
            <a:custGeom>
              <a:avLst/>
              <a:gdLst/>
              <a:ahLst/>
              <a:cxnLst/>
              <a:rect l="l" t="t" r="r" b="b"/>
              <a:pathLst>
                <a:path w="40648" h="40664" extrusionOk="0">
                  <a:moveTo>
                    <a:pt x="19953" y="1"/>
                  </a:moveTo>
                  <a:cubicBezTo>
                    <a:pt x="19716" y="17"/>
                    <a:pt x="19353" y="1"/>
                    <a:pt x="18895" y="48"/>
                  </a:cubicBezTo>
                  <a:cubicBezTo>
                    <a:pt x="17538" y="127"/>
                    <a:pt x="16212" y="364"/>
                    <a:pt x="14902" y="727"/>
                  </a:cubicBezTo>
                  <a:cubicBezTo>
                    <a:pt x="12881" y="1279"/>
                    <a:pt x="10955" y="2163"/>
                    <a:pt x="9203" y="3316"/>
                  </a:cubicBezTo>
                  <a:cubicBezTo>
                    <a:pt x="6914" y="4815"/>
                    <a:pt x="4941" y="6757"/>
                    <a:pt x="3426" y="9030"/>
                  </a:cubicBezTo>
                  <a:cubicBezTo>
                    <a:pt x="2558" y="10340"/>
                    <a:pt x="1847" y="11729"/>
                    <a:pt x="1295" y="13182"/>
                  </a:cubicBezTo>
                  <a:cubicBezTo>
                    <a:pt x="711" y="14744"/>
                    <a:pt x="316" y="16370"/>
                    <a:pt x="127" y="18028"/>
                  </a:cubicBezTo>
                  <a:cubicBezTo>
                    <a:pt x="63" y="18627"/>
                    <a:pt x="16" y="19227"/>
                    <a:pt x="0" y="19843"/>
                  </a:cubicBezTo>
                  <a:cubicBezTo>
                    <a:pt x="0" y="20174"/>
                    <a:pt x="0" y="20490"/>
                    <a:pt x="0" y="20822"/>
                  </a:cubicBezTo>
                  <a:cubicBezTo>
                    <a:pt x="32" y="21658"/>
                    <a:pt x="95" y="22479"/>
                    <a:pt x="206" y="23300"/>
                  </a:cubicBezTo>
                  <a:cubicBezTo>
                    <a:pt x="332" y="24200"/>
                    <a:pt x="521" y="25084"/>
                    <a:pt x="774" y="25952"/>
                  </a:cubicBezTo>
                  <a:cubicBezTo>
                    <a:pt x="884" y="26410"/>
                    <a:pt x="1058" y="26836"/>
                    <a:pt x="1200" y="27278"/>
                  </a:cubicBezTo>
                  <a:lnTo>
                    <a:pt x="1453" y="27925"/>
                  </a:lnTo>
                  <a:cubicBezTo>
                    <a:pt x="1531" y="28146"/>
                    <a:pt x="1626" y="28351"/>
                    <a:pt x="1737" y="28572"/>
                  </a:cubicBezTo>
                  <a:cubicBezTo>
                    <a:pt x="4925" y="35802"/>
                    <a:pt x="12029" y="40506"/>
                    <a:pt x="19937" y="40664"/>
                  </a:cubicBezTo>
                  <a:lnTo>
                    <a:pt x="20695" y="40664"/>
                  </a:lnTo>
                  <a:cubicBezTo>
                    <a:pt x="28603" y="40522"/>
                    <a:pt x="35707" y="35802"/>
                    <a:pt x="38911" y="28572"/>
                  </a:cubicBezTo>
                  <a:cubicBezTo>
                    <a:pt x="39006" y="28351"/>
                    <a:pt x="39100" y="28146"/>
                    <a:pt x="39179" y="27925"/>
                  </a:cubicBezTo>
                  <a:lnTo>
                    <a:pt x="39432" y="27278"/>
                  </a:lnTo>
                  <a:cubicBezTo>
                    <a:pt x="39574" y="26836"/>
                    <a:pt x="39748" y="26410"/>
                    <a:pt x="39858" y="25952"/>
                  </a:cubicBezTo>
                  <a:cubicBezTo>
                    <a:pt x="40111" y="25084"/>
                    <a:pt x="40300" y="24200"/>
                    <a:pt x="40442" y="23300"/>
                  </a:cubicBezTo>
                  <a:cubicBezTo>
                    <a:pt x="40553" y="22479"/>
                    <a:pt x="40616" y="21658"/>
                    <a:pt x="40632" y="20822"/>
                  </a:cubicBezTo>
                  <a:cubicBezTo>
                    <a:pt x="40647" y="20490"/>
                    <a:pt x="40647" y="20159"/>
                    <a:pt x="40632" y="19843"/>
                  </a:cubicBezTo>
                  <a:lnTo>
                    <a:pt x="39400" y="19843"/>
                  </a:lnTo>
                  <a:cubicBezTo>
                    <a:pt x="39416" y="20159"/>
                    <a:pt x="39416" y="20490"/>
                    <a:pt x="39400" y="20822"/>
                  </a:cubicBezTo>
                  <a:cubicBezTo>
                    <a:pt x="39384" y="21595"/>
                    <a:pt x="39306" y="22353"/>
                    <a:pt x="39195" y="23110"/>
                  </a:cubicBezTo>
                  <a:cubicBezTo>
                    <a:pt x="39085" y="23963"/>
                    <a:pt x="38895" y="24800"/>
                    <a:pt x="38658" y="25620"/>
                  </a:cubicBezTo>
                  <a:cubicBezTo>
                    <a:pt x="38564" y="26031"/>
                    <a:pt x="38406" y="26441"/>
                    <a:pt x="38264" y="26852"/>
                  </a:cubicBezTo>
                  <a:lnTo>
                    <a:pt x="38027" y="27467"/>
                  </a:lnTo>
                  <a:cubicBezTo>
                    <a:pt x="37964" y="27657"/>
                    <a:pt x="37869" y="27862"/>
                    <a:pt x="37774" y="28051"/>
                  </a:cubicBezTo>
                  <a:cubicBezTo>
                    <a:pt x="36306" y="31382"/>
                    <a:pt x="33907" y="34223"/>
                    <a:pt x="30876" y="36228"/>
                  </a:cubicBezTo>
                  <a:cubicBezTo>
                    <a:pt x="27845" y="38233"/>
                    <a:pt x="24325" y="39338"/>
                    <a:pt x="20695" y="39401"/>
                  </a:cubicBezTo>
                  <a:lnTo>
                    <a:pt x="19937" y="39401"/>
                  </a:lnTo>
                  <a:cubicBezTo>
                    <a:pt x="12518" y="39259"/>
                    <a:pt x="5857" y="34823"/>
                    <a:pt x="2857" y="28051"/>
                  </a:cubicBezTo>
                  <a:cubicBezTo>
                    <a:pt x="2763" y="27846"/>
                    <a:pt x="2684" y="27657"/>
                    <a:pt x="2605" y="27451"/>
                  </a:cubicBezTo>
                  <a:lnTo>
                    <a:pt x="2352" y="26852"/>
                  </a:lnTo>
                  <a:cubicBezTo>
                    <a:pt x="2226" y="26425"/>
                    <a:pt x="2068" y="26031"/>
                    <a:pt x="1958" y="25605"/>
                  </a:cubicBezTo>
                  <a:cubicBezTo>
                    <a:pt x="1721" y="24784"/>
                    <a:pt x="1547" y="23947"/>
                    <a:pt x="1421" y="23110"/>
                  </a:cubicBezTo>
                  <a:cubicBezTo>
                    <a:pt x="1310" y="22353"/>
                    <a:pt x="1247" y="21579"/>
                    <a:pt x="1216" y="20822"/>
                  </a:cubicBezTo>
                  <a:lnTo>
                    <a:pt x="1216" y="19827"/>
                  </a:lnTo>
                  <a:cubicBezTo>
                    <a:pt x="1232" y="19275"/>
                    <a:pt x="1279" y="18706"/>
                    <a:pt x="1342" y="18154"/>
                  </a:cubicBezTo>
                  <a:cubicBezTo>
                    <a:pt x="1674" y="15139"/>
                    <a:pt x="2747" y="12234"/>
                    <a:pt x="4436" y="9725"/>
                  </a:cubicBezTo>
                  <a:cubicBezTo>
                    <a:pt x="5857" y="7578"/>
                    <a:pt x="7704" y="5762"/>
                    <a:pt x="9850" y="4342"/>
                  </a:cubicBezTo>
                  <a:cubicBezTo>
                    <a:pt x="11508" y="3268"/>
                    <a:pt x="13307" y="2448"/>
                    <a:pt x="15217" y="1927"/>
                  </a:cubicBezTo>
                  <a:cubicBezTo>
                    <a:pt x="16433" y="1579"/>
                    <a:pt x="17696" y="1358"/>
                    <a:pt x="18958" y="1279"/>
                  </a:cubicBezTo>
                  <a:cubicBezTo>
                    <a:pt x="19201" y="1256"/>
                    <a:pt x="19435" y="1242"/>
                    <a:pt x="19673" y="1242"/>
                  </a:cubicBezTo>
                  <a:cubicBezTo>
                    <a:pt x="19761" y="1242"/>
                    <a:pt x="19848" y="1244"/>
                    <a:pt x="19937" y="1248"/>
                  </a:cubicBezTo>
                  <a:lnTo>
                    <a:pt x="19969" y="1248"/>
                  </a:lnTo>
                  <a:cubicBezTo>
                    <a:pt x="20205" y="1232"/>
                    <a:pt x="20316" y="1232"/>
                    <a:pt x="20316" y="1232"/>
                  </a:cubicBezTo>
                  <a:cubicBezTo>
                    <a:pt x="20316" y="1232"/>
                    <a:pt x="20426" y="1248"/>
                    <a:pt x="20663" y="1248"/>
                  </a:cubicBezTo>
                  <a:lnTo>
                    <a:pt x="20695" y="1248"/>
                  </a:lnTo>
                  <a:lnTo>
                    <a:pt x="20695"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5192775" y="796925"/>
              <a:ext cx="877300" cy="877275"/>
            </a:xfrm>
            <a:custGeom>
              <a:avLst/>
              <a:gdLst/>
              <a:ahLst/>
              <a:cxnLst/>
              <a:rect l="l" t="t" r="r" b="b"/>
              <a:pathLst>
                <a:path w="35092" h="35091" extrusionOk="0">
                  <a:moveTo>
                    <a:pt x="17538" y="0"/>
                  </a:moveTo>
                  <a:cubicBezTo>
                    <a:pt x="17538" y="0"/>
                    <a:pt x="17443" y="0"/>
                    <a:pt x="17254" y="16"/>
                  </a:cubicBezTo>
                  <a:lnTo>
                    <a:pt x="17191" y="16"/>
                  </a:lnTo>
                  <a:lnTo>
                    <a:pt x="17191" y="2731"/>
                  </a:lnTo>
                  <a:lnTo>
                    <a:pt x="17317" y="2731"/>
                  </a:lnTo>
                  <a:cubicBezTo>
                    <a:pt x="17491" y="2715"/>
                    <a:pt x="17569" y="2715"/>
                    <a:pt x="17569" y="2715"/>
                  </a:cubicBezTo>
                  <a:cubicBezTo>
                    <a:pt x="17569" y="2715"/>
                    <a:pt x="17680" y="2731"/>
                    <a:pt x="17854" y="2731"/>
                  </a:cubicBezTo>
                  <a:lnTo>
                    <a:pt x="17948" y="2731"/>
                  </a:lnTo>
                  <a:cubicBezTo>
                    <a:pt x="18012" y="2727"/>
                    <a:pt x="18074" y="2725"/>
                    <a:pt x="18136" y="2725"/>
                  </a:cubicBezTo>
                  <a:cubicBezTo>
                    <a:pt x="18305" y="2725"/>
                    <a:pt x="18470" y="2739"/>
                    <a:pt x="18643" y="2762"/>
                  </a:cubicBezTo>
                  <a:cubicBezTo>
                    <a:pt x="19622" y="2810"/>
                    <a:pt x="20600" y="2983"/>
                    <a:pt x="21547" y="3252"/>
                  </a:cubicBezTo>
                  <a:cubicBezTo>
                    <a:pt x="23015" y="3646"/>
                    <a:pt x="24420" y="4294"/>
                    <a:pt x="25699" y="5130"/>
                  </a:cubicBezTo>
                  <a:cubicBezTo>
                    <a:pt x="28335" y="6851"/>
                    <a:pt x="30356" y="9376"/>
                    <a:pt x="31476" y="12328"/>
                  </a:cubicBezTo>
                  <a:cubicBezTo>
                    <a:pt x="31902" y="13465"/>
                    <a:pt x="32187" y="14649"/>
                    <a:pt x="32313" y="15848"/>
                  </a:cubicBezTo>
                  <a:cubicBezTo>
                    <a:pt x="32360" y="16259"/>
                    <a:pt x="32392" y="16654"/>
                    <a:pt x="32408" y="17064"/>
                  </a:cubicBezTo>
                  <a:cubicBezTo>
                    <a:pt x="32423" y="17380"/>
                    <a:pt x="32423" y="17711"/>
                    <a:pt x="32408" y="18043"/>
                  </a:cubicBezTo>
                  <a:cubicBezTo>
                    <a:pt x="32376" y="18611"/>
                    <a:pt x="32329" y="19163"/>
                    <a:pt x="32250" y="19732"/>
                  </a:cubicBezTo>
                  <a:cubicBezTo>
                    <a:pt x="32155" y="20379"/>
                    <a:pt x="32013" y="21026"/>
                    <a:pt x="31839" y="21657"/>
                  </a:cubicBezTo>
                  <a:cubicBezTo>
                    <a:pt x="31760" y="21989"/>
                    <a:pt x="31634" y="22289"/>
                    <a:pt x="31539" y="22620"/>
                  </a:cubicBezTo>
                  <a:lnTo>
                    <a:pt x="31334" y="23078"/>
                  </a:lnTo>
                  <a:cubicBezTo>
                    <a:pt x="31271" y="23252"/>
                    <a:pt x="31208" y="23394"/>
                    <a:pt x="31145" y="23552"/>
                  </a:cubicBezTo>
                  <a:cubicBezTo>
                    <a:pt x="29992" y="26140"/>
                    <a:pt x="28130" y="28350"/>
                    <a:pt x="25762" y="29913"/>
                  </a:cubicBezTo>
                  <a:cubicBezTo>
                    <a:pt x="23442" y="31460"/>
                    <a:pt x="20727" y="32313"/>
                    <a:pt x="17948" y="32376"/>
                  </a:cubicBezTo>
                  <a:lnTo>
                    <a:pt x="17191" y="32376"/>
                  </a:lnTo>
                  <a:cubicBezTo>
                    <a:pt x="14397" y="32313"/>
                    <a:pt x="11682" y="31460"/>
                    <a:pt x="9361" y="29913"/>
                  </a:cubicBezTo>
                  <a:cubicBezTo>
                    <a:pt x="7009" y="28350"/>
                    <a:pt x="5146" y="26140"/>
                    <a:pt x="3994" y="23552"/>
                  </a:cubicBezTo>
                  <a:cubicBezTo>
                    <a:pt x="3915" y="23410"/>
                    <a:pt x="3852" y="23252"/>
                    <a:pt x="3805" y="23078"/>
                  </a:cubicBezTo>
                  <a:lnTo>
                    <a:pt x="3600" y="22620"/>
                  </a:lnTo>
                  <a:cubicBezTo>
                    <a:pt x="3505" y="22289"/>
                    <a:pt x="3379" y="21989"/>
                    <a:pt x="3300" y="21657"/>
                  </a:cubicBezTo>
                  <a:cubicBezTo>
                    <a:pt x="3110" y="21026"/>
                    <a:pt x="2968" y="20379"/>
                    <a:pt x="2873" y="19732"/>
                  </a:cubicBezTo>
                  <a:cubicBezTo>
                    <a:pt x="2810" y="19163"/>
                    <a:pt x="2747" y="18611"/>
                    <a:pt x="2731" y="18043"/>
                  </a:cubicBezTo>
                  <a:cubicBezTo>
                    <a:pt x="2716" y="17711"/>
                    <a:pt x="2716" y="17380"/>
                    <a:pt x="2731" y="17064"/>
                  </a:cubicBezTo>
                  <a:lnTo>
                    <a:pt x="32" y="17064"/>
                  </a:lnTo>
                  <a:cubicBezTo>
                    <a:pt x="1" y="17380"/>
                    <a:pt x="1" y="17711"/>
                    <a:pt x="32" y="18043"/>
                  </a:cubicBezTo>
                  <a:cubicBezTo>
                    <a:pt x="48" y="18737"/>
                    <a:pt x="95" y="19432"/>
                    <a:pt x="190" y="20110"/>
                  </a:cubicBezTo>
                  <a:cubicBezTo>
                    <a:pt x="300" y="20884"/>
                    <a:pt x="474" y="21657"/>
                    <a:pt x="695" y="22415"/>
                  </a:cubicBezTo>
                  <a:cubicBezTo>
                    <a:pt x="790" y="22794"/>
                    <a:pt x="932" y="23157"/>
                    <a:pt x="1058" y="23536"/>
                  </a:cubicBezTo>
                  <a:lnTo>
                    <a:pt x="1263" y="24104"/>
                  </a:lnTo>
                  <a:cubicBezTo>
                    <a:pt x="1342" y="24294"/>
                    <a:pt x="1421" y="24467"/>
                    <a:pt x="1500" y="24657"/>
                  </a:cubicBezTo>
                  <a:cubicBezTo>
                    <a:pt x="4263" y="30876"/>
                    <a:pt x="10356" y="34949"/>
                    <a:pt x="17159" y="35091"/>
                  </a:cubicBezTo>
                  <a:lnTo>
                    <a:pt x="17917" y="35091"/>
                  </a:lnTo>
                  <a:cubicBezTo>
                    <a:pt x="24720" y="34933"/>
                    <a:pt x="30829" y="30876"/>
                    <a:pt x="33592" y="24657"/>
                  </a:cubicBezTo>
                  <a:cubicBezTo>
                    <a:pt x="33670" y="24467"/>
                    <a:pt x="33749" y="24294"/>
                    <a:pt x="33828" y="24104"/>
                  </a:cubicBezTo>
                  <a:lnTo>
                    <a:pt x="34033" y="23536"/>
                  </a:lnTo>
                  <a:cubicBezTo>
                    <a:pt x="34160" y="23157"/>
                    <a:pt x="34302" y="22810"/>
                    <a:pt x="34412" y="22415"/>
                  </a:cubicBezTo>
                  <a:cubicBezTo>
                    <a:pt x="34618" y="21657"/>
                    <a:pt x="34791" y="20884"/>
                    <a:pt x="34902" y="20110"/>
                  </a:cubicBezTo>
                  <a:cubicBezTo>
                    <a:pt x="34996" y="19432"/>
                    <a:pt x="35044" y="18737"/>
                    <a:pt x="35060" y="18043"/>
                  </a:cubicBezTo>
                  <a:cubicBezTo>
                    <a:pt x="35091" y="17711"/>
                    <a:pt x="35091" y="17380"/>
                    <a:pt x="35060" y="17064"/>
                  </a:cubicBezTo>
                  <a:cubicBezTo>
                    <a:pt x="35060" y="16559"/>
                    <a:pt x="35028" y="16054"/>
                    <a:pt x="34965" y="15549"/>
                  </a:cubicBezTo>
                  <a:cubicBezTo>
                    <a:pt x="34807" y="14128"/>
                    <a:pt x="34460" y="12723"/>
                    <a:pt x="33970" y="11381"/>
                  </a:cubicBezTo>
                  <a:cubicBezTo>
                    <a:pt x="32644" y="7893"/>
                    <a:pt x="30261" y="4909"/>
                    <a:pt x="27151" y="2873"/>
                  </a:cubicBezTo>
                  <a:cubicBezTo>
                    <a:pt x="25636" y="1878"/>
                    <a:pt x="23978" y="1121"/>
                    <a:pt x="22226" y="647"/>
                  </a:cubicBezTo>
                  <a:cubicBezTo>
                    <a:pt x="21105" y="316"/>
                    <a:pt x="19953" y="126"/>
                    <a:pt x="18801" y="47"/>
                  </a:cubicBezTo>
                  <a:cubicBezTo>
                    <a:pt x="18422" y="0"/>
                    <a:pt x="18138" y="16"/>
                    <a:pt x="17917" y="0"/>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33"/>
            <p:cNvSpPr/>
            <p:nvPr/>
          </p:nvSpPr>
          <p:spPr>
            <a:xfrm>
              <a:off x="985625" y="1148125"/>
              <a:ext cx="3454625" cy="25"/>
            </a:xfrm>
            <a:custGeom>
              <a:avLst/>
              <a:gdLst/>
              <a:ahLst/>
              <a:cxnLst/>
              <a:rect l="l" t="t" r="r" b="b"/>
              <a:pathLst>
                <a:path w="138185" h="1" extrusionOk="0">
                  <a:moveTo>
                    <a:pt x="138184" y="1"/>
                  </a:moveTo>
                  <a:lnTo>
                    <a:pt x="0" y="1"/>
                  </a:lnTo>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4390875" y="1143000"/>
              <a:ext cx="49375" cy="9900"/>
            </a:xfrm>
            <a:custGeom>
              <a:avLst/>
              <a:gdLst/>
              <a:ahLst/>
              <a:cxnLst/>
              <a:rect l="l" t="t" r="r" b="b"/>
              <a:pathLst>
                <a:path w="1975" h="396" extrusionOk="0">
                  <a:moveTo>
                    <a:pt x="1" y="1"/>
                  </a:moveTo>
                  <a:lnTo>
                    <a:pt x="1" y="395"/>
                  </a:lnTo>
                  <a:lnTo>
                    <a:pt x="1974" y="395"/>
                  </a:lnTo>
                  <a:lnTo>
                    <a:pt x="1974"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1182925" y="1143000"/>
              <a:ext cx="3060000" cy="9900"/>
            </a:xfrm>
            <a:custGeom>
              <a:avLst/>
              <a:gdLst/>
              <a:ahLst/>
              <a:cxnLst/>
              <a:rect l="l" t="t" r="r" b="b"/>
              <a:pathLst>
                <a:path w="122400" h="396" extrusionOk="0">
                  <a:moveTo>
                    <a:pt x="1" y="1"/>
                  </a:moveTo>
                  <a:lnTo>
                    <a:pt x="1" y="395"/>
                  </a:lnTo>
                  <a:lnTo>
                    <a:pt x="4010" y="395"/>
                  </a:lnTo>
                  <a:lnTo>
                    <a:pt x="3947" y="1"/>
                  </a:lnTo>
                  <a:close/>
                  <a:moveTo>
                    <a:pt x="9866" y="1"/>
                  </a:moveTo>
                  <a:lnTo>
                    <a:pt x="9866" y="395"/>
                  </a:lnTo>
                  <a:lnTo>
                    <a:pt x="13876" y="395"/>
                  </a:lnTo>
                  <a:lnTo>
                    <a:pt x="13813" y="1"/>
                  </a:lnTo>
                  <a:close/>
                  <a:moveTo>
                    <a:pt x="19795" y="1"/>
                  </a:moveTo>
                  <a:lnTo>
                    <a:pt x="19795" y="395"/>
                  </a:lnTo>
                  <a:lnTo>
                    <a:pt x="23742" y="395"/>
                  </a:lnTo>
                  <a:lnTo>
                    <a:pt x="23742" y="1"/>
                  </a:lnTo>
                  <a:close/>
                  <a:moveTo>
                    <a:pt x="29661" y="1"/>
                  </a:moveTo>
                  <a:lnTo>
                    <a:pt x="29661" y="395"/>
                  </a:lnTo>
                  <a:lnTo>
                    <a:pt x="33607" y="395"/>
                  </a:lnTo>
                  <a:lnTo>
                    <a:pt x="33607" y="1"/>
                  </a:lnTo>
                  <a:close/>
                  <a:moveTo>
                    <a:pt x="39527" y="1"/>
                  </a:moveTo>
                  <a:lnTo>
                    <a:pt x="39527" y="395"/>
                  </a:lnTo>
                  <a:lnTo>
                    <a:pt x="43473" y="395"/>
                  </a:lnTo>
                  <a:lnTo>
                    <a:pt x="43473" y="1"/>
                  </a:lnTo>
                  <a:close/>
                  <a:moveTo>
                    <a:pt x="49393" y="1"/>
                  </a:moveTo>
                  <a:lnTo>
                    <a:pt x="49393" y="395"/>
                  </a:lnTo>
                  <a:lnTo>
                    <a:pt x="53339" y="395"/>
                  </a:lnTo>
                  <a:lnTo>
                    <a:pt x="53339" y="1"/>
                  </a:lnTo>
                  <a:close/>
                  <a:moveTo>
                    <a:pt x="59258" y="1"/>
                  </a:moveTo>
                  <a:lnTo>
                    <a:pt x="59258" y="395"/>
                  </a:lnTo>
                  <a:lnTo>
                    <a:pt x="63205" y="395"/>
                  </a:lnTo>
                  <a:lnTo>
                    <a:pt x="63205" y="1"/>
                  </a:lnTo>
                  <a:close/>
                  <a:moveTo>
                    <a:pt x="69124" y="1"/>
                  </a:moveTo>
                  <a:lnTo>
                    <a:pt x="69124" y="395"/>
                  </a:lnTo>
                  <a:lnTo>
                    <a:pt x="73071" y="395"/>
                  </a:lnTo>
                  <a:lnTo>
                    <a:pt x="73071" y="1"/>
                  </a:lnTo>
                  <a:close/>
                  <a:moveTo>
                    <a:pt x="78990" y="1"/>
                  </a:moveTo>
                  <a:lnTo>
                    <a:pt x="78990" y="395"/>
                  </a:lnTo>
                  <a:lnTo>
                    <a:pt x="82936" y="395"/>
                  </a:lnTo>
                  <a:lnTo>
                    <a:pt x="82936" y="1"/>
                  </a:lnTo>
                  <a:close/>
                  <a:moveTo>
                    <a:pt x="88856" y="1"/>
                  </a:moveTo>
                  <a:lnTo>
                    <a:pt x="88856" y="395"/>
                  </a:lnTo>
                  <a:lnTo>
                    <a:pt x="92802" y="395"/>
                  </a:lnTo>
                  <a:lnTo>
                    <a:pt x="92802" y="1"/>
                  </a:lnTo>
                  <a:close/>
                  <a:moveTo>
                    <a:pt x="98722" y="1"/>
                  </a:moveTo>
                  <a:lnTo>
                    <a:pt x="98722" y="395"/>
                  </a:lnTo>
                  <a:lnTo>
                    <a:pt x="102668" y="395"/>
                  </a:lnTo>
                  <a:lnTo>
                    <a:pt x="102668" y="1"/>
                  </a:lnTo>
                  <a:close/>
                  <a:moveTo>
                    <a:pt x="108587" y="1"/>
                  </a:moveTo>
                  <a:lnTo>
                    <a:pt x="108587" y="395"/>
                  </a:lnTo>
                  <a:lnTo>
                    <a:pt x="112534" y="395"/>
                  </a:lnTo>
                  <a:lnTo>
                    <a:pt x="112534" y="1"/>
                  </a:lnTo>
                  <a:close/>
                  <a:moveTo>
                    <a:pt x="118453" y="1"/>
                  </a:moveTo>
                  <a:lnTo>
                    <a:pt x="118453" y="395"/>
                  </a:lnTo>
                  <a:lnTo>
                    <a:pt x="122399" y="395"/>
                  </a:lnTo>
                  <a:lnTo>
                    <a:pt x="122399"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985625" y="1143000"/>
              <a:ext cx="49350" cy="9900"/>
            </a:xfrm>
            <a:custGeom>
              <a:avLst/>
              <a:gdLst/>
              <a:ahLst/>
              <a:cxnLst/>
              <a:rect l="l" t="t" r="r" b="b"/>
              <a:pathLst>
                <a:path w="1974" h="396" extrusionOk="0">
                  <a:moveTo>
                    <a:pt x="0" y="1"/>
                  </a:moveTo>
                  <a:lnTo>
                    <a:pt x="0" y="395"/>
                  </a:lnTo>
                  <a:lnTo>
                    <a:pt x="1973" y="395"/>
                  </a:lnTo>
                  <a:lnTo>
                    <a:pt x="1973"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3768950" y="1234950"/>
              <a:ext cx="1996075" cy="1983850"/>
            </a:xfrm>
            <a:custGeom>
              <a:avLst/>
              <a:gdLst/>
              <a:ahLst/>
              <a:cxnLst/>
              <a:rect l="l" t="t" r="r" b="b"/>
              <a:pathLst>
                <a:path w="79843" h="79354" extrusionOk="0">
                  <a:moveTo>
                    <a:pt x="48" y="1"/>
                  </a:moveTo>
                  <a:cubicBezTo>
                    <a:pt x="16" y="916"/>
                    <a:pt x="0" y="1832"/>
                    <a:pt x="0" y="2716"/>
                  </a:cubicBezTo>
                  <a:cubicBezTo>
                    <a:pt x="0" y="12992"/>
                    <a:pt x="2226" y="23158"/>
                    <a:pt x="6535" y="32503"/>
                  </a:cubicBezTo>
                  <a:cubicBezTo>
                    <a:pt x="10687" y="41579"/>
                    <a:pt x="16606" y="49756"/>
                    <a:pt x="24104" y="56844"/>
                  </a:cubicBezTo>
                  <a:cubicBezTo>
                    <a:pt x="31508" y="63836"/>
                    <a:pt x="40142" y="69409"/>
                    <a:pt x="49566" y="73276"/>
                  </a:cubicBezTo>
                  <a:cubicBezTo>
                    <a:pt x="59163" y="77254"/>
                    <a:pt x="69455" y="79322"/>
                    <a:pt x="79842" y="79353"/>
                  </a:cubicBezTo>
                  <a:lnTo>
                    <a:pt x="79842" y="78959"/>
                  </a:lnTo>
                  <a:cubicBezTo>
                    <a:pt x="36780" y="78833"/>
                    <a:pt x="395" y="43915"/>
                    <a:pt x="395" y="2716"/>
                  </a:cubicBezTo>
                  <a:cubicBezTo>
                    <a:pt x="395" y="1832"/>
                    <a:pt x="411" y="932"/>
                    <a:pt x="442" y="16"/>
                  </a:cubicBezTo>
                  <a:lnTo>
                    <a:pt x="48"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737775" y="1234950"/>
              <a:ext cx="3052900" cy="3052525"/>
            </a:xfrm>
            <a:custGeom>
              <a:avLst/>
              <a:gdLst/>
              <a:ahLst/>
              <a:cxnLst/>
              <a:rect l="l" t="t" r="r" b="b"/>
              <a:pathLst>
                <a:path w="122116" h="122101" extrusionOk="0">
                  <a:moveTo>
                    <a:pt x="48" y="1"/>
                  </a:moveTo>
                  <a:cubicBezTo>
                    <a:pt x="32" y="964"/>
                    <a:pt x="16" y="1848"/>
                    <a:pt x="16" y="2716"/>
                  </a:cubicBezTo>
                  <a:cubicBezTo>
                    <a:pt x="0" y="18722"/>
                    <a:pt x="3347" y="34555"/>
                    <a:pt x="9835" y="49188"/>
                  </a:cubicBezTo>
                  <a:cubicBezTo>
                    <a:pt x="16086" y="63363"/>
                    <a:pt x="25004" y="76133"/>
                    <a:pt x="36370" y="87136"/>
                  </a:cubicBezTo>
                  <a:cubicBezTo>
                    <a:pt x="47593" y="98043"/>
                    <a:pt x="60789" y="106725"/>
                    <a:pt x="75233" y="112724"/>
                  </a:cubicBezTo>
                  <a:cubicBezTo>
                    <a:pt x="90050" y="118912"/>
                    <a:pt x="105951" y="122100"/>
                    <a:pt x="121996" y="122100"/>
                  </a:cubicBezTo>
                  <a:cubicBezTo>
                    <a:pt x="122036" y="122100"/>
                    <a:pt x="122076" y="122100"/>
                    <a:pt x="122115" y="122100"/>
                  </a:cubicBezTo>
                  <a:lnTo>
                    <a:pt x="122115" y="121690"/>
                  </a:lnTo>
                  <a:cubicBezTo>
                    <a:pt x="56149" y="121690"/>
                    <a:pt x="411" y="67199"/>
                    <a:pt x="411" y="2700"/>
                  </a:cubicBezTo>
                  <a:cubicBezTo>
                    <a:pt x="411" y="1848"/>
                    <a:pt x="427" y="964"/>
                    <a:pt x="442" y="1"/>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722000" y="1234950"/>
              <a:ext cx="4036700" cy="4103025"/>
            </a:xfrm>
            <a:custGeom>
              <a:avLst/>
              <a:gdLst/>
              <a:ahLst/>
              <a:cxnLst/>
              <a:rect l="l" t="t" r="r" b="b"/>
              <a:pathLst>
                <a:path w="161468" h="164121" extrusionOk="0">
                  <a:moveTo>
                    <a:pt x="79" y="1"/>
                  </a:moveTo>
                  <a:cubicBezTo>
                    <a:pt x="63" y="1043"/>
                    <a:pt x="63" y="1911"/>
                    <a:pt x="63" y="2716"/>
                  </a:cubicBezTo>
                  <a:cubicBezTo>
                    <a:pt x="0" y="67609"/>
                    <a:pt x="38848" y="126204"/>
                    <a:pt x="98626" y="151429"/>
                  </a:cubicBezTo>
                  <a:cubicBezTo>
                    <a:pt x="118392" y="159797"/>
                    <a:pt x="139642" y="164121"/>
                    <a:pt x="161101" y="164121"/>
                  </a:cubicBezTo>
                  <a:cubicBezTo>
                    <a:pt x="161218" y="164121"/>
                    <a:pt x="161335" y="164121"/>
                    <a:pt x="161452" y="164121"/>
                  </a:cubicBezTo>
                  <a:lnTo>
                    <a:pt x="161468" y="163726"/>
                  </a:lnTo>
                  <a:cubicBezTo>
                    <a:pt x="72676" y="163726"/>
                    <a:pt x="458" y="91492"/>
                    <a:pt x="458" y="2716"/>
                  </a:cubicBezTo>
                  <a:cubicBezTo>
                    <a:pt x="458" y="1895"/>
                    <a:pt x="458" y="1043"/>
                    <a:pt x="474" y="1"/>
                  </a:cubicBez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1600450" y="999750"/>
              <a:ext cx="252575" cy="252600"/>
            </a:xfrm>
            <a:custGeom>
              <a:avLst/>
              <a:gdLst/>
              <a:ahLst/>
              <a:cxnLst/>
              <a:rect l="l" t="t" r="r" b="b"/>
              <a:pathLst>
                <a:path w="10103" h="10104" extrusionOk="0">
                  <a:moveTo>
                    <a:pt x="0" y="1"/>
                  </a:moveTo>
                  <a:lnTo>
                    <a:pt x="0" y="10103"/>
                  </a:lnTo>
                  <a:lnTo>
                    <a:pt x="10103" y="10103"/>
                  </a:lnTo>
                  <a:lnTo>
                    <a:pt x="10103"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617800" y="999750"/>
              <a:ext cx="252600" cy="252600"/>
            </a:xfrm>
            <a:custGeom>
              <a:avLst/>
              <a:gdLst/>
              <a:ahLst/>
              <a:cxnLst/>
              <a:rect l="l" t="t" r="r" b="b"/>
              <a:pathLst>
                <a:path w="10104" h="10104" extrusionOk="0">
                  <a:moveTo>
                    <a:pt x="1" y="1"/>
                  </a:moveTo>
                  <a:lnTo>
                    <a:pt x="1" y="10103"/>
                  </a:lnTo>
                  <a:lnTo>
                    <a:pt x="10103" y="10103"/>
                  </a:lnTo>
                  <a:lnTo>
                    <a:pt x="10103"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3649775" y="999750"/>
              <a:ext cx="252575" cy="252600"/>
            </a:xfrm>
            <a:custGeom>
              <a:avLst/>
              <a:gdLst/>
              <a:ahLst/>
              <a:cxnLst/>
              <a:rect l="l" t="t" r="r" b="b"/>
              <a:pathLst>
                <a:path w="10103" h="10104" extrusionOk="0">
                  <a:moveTo>
                    <a:pt x="0" y="1"/>
                  </a:moveTo>
                  <a:lnTo>
                    <a:pt x="0" y="10103"/>
                  </a:lnTo>
                  <a:lnTo>
                    <a:pt x="10103" y="10103"/>
                  </a:lnTo>
                  <a:lnTo>
                    <a:pt x="10103"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5612675" y="4156825"/>
              <a:ext cx="236000" cy="245075"/>
            </a:xfrm>
            <a:custGeom>
              <a:avLst/>
              <a:gdLst/>
              <a:ahLst/>
              <a:cxnLst/>
              <a:rect l="l" t="t" r="r" b="b"/>
              <a:pathLst>
                <a:path w="9440" h="9803" extrusionOk="0">
                  <a:moveTo>
                    <a:pt x="0" y="0"/>
                  </a:moveTo>
                  <a:lnTo>
                    <a:pt x="0" y="9803"/>
                  </a:lnTo>
                  <a:lnTo>
                    <a:pt x="9440" y="4909"/>
                  </a:lnTo>
                  <a:lnTo>
                    <a:pt x="0"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5615025" y="3092875"/>
              <a:ext cx="236025" cy="245500"/>
            </a:xfrm>
            <a:custGeom>
              <a:avLst/>
              <a:gdLst/>
              <a:ahLst/>
              <a:cxnLst/>
              <a:rect l="l" t="t" r="r" b="b"/>
              <a:pathLst>
                <a:path w="9441" h="9820" extrusionOk="0">
                  <a:moveTo>
                    <a:pt x="1" y="1"/>
                  </a:moveTo>
                  <a:lnTo>
                    <a:pt x="1" y="9819"/>
                  </a:lnTo>
                  <a:lnTo>
                    <a:pt x="9440" y="4910"/>
                  </a:lnTo>
                  <a:lnTo>
                    <a:pt x="1" y="1"/>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728;p33">
            <a:extLst>
              <a:ext uri="{FF2B5EF4-FFF2-40B4-BE49-F238E27FC236}">
                <a16:creationId xmlns:a16="http://schemas.microsoft.com/office/drawing/2014/main" id="{884C006A-0110-43FA-B0F7-6DC26CC1F633}"/>
              </a:ext>
            </a:extLst>
          </p:cNvPr>
          <p:cNvSpPr txBox="1"/>
          <p:nvPr/>
        </p:nvSpPr>
        <p:spPr>
          <a:xfrm>
            <a:off x="6273863" y="3161641"/>
            <a:ext cx="22776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rgbClr val="F3F3F3"/>
                </a:solidFill>
                <a:latin typeface="Source Code Pro Light"/>
                <a:ea typeface="Source Code Pro Light"/>
                <a:cs typeface="Source Code Pro Light"/>
                <a:sym typeface="Source Code Pro Light"/>
              </a:rPr>
              <a:t>W</a:t>
            </a:r>
            <a:r>
              <a:rPr lang="es" sz="1000" dirty="0">
                <a:solidFill>
                  <a:srgbClr val="F3F3F3"/>
                </a:solidFill>
                <a:latin typeface="Source Code Pro Light"/>
                <a:ea typeface="Source Code Pro Light"/>
                <a:cs typeface="Source Code Pro Light"/>
                <a:sym typeface="Source Code Pro Light"/>
              </a:rPr>
              <a:t>e could implement our own solution to solve the networking problem and not use a generic solution (PHOTON)</a:t>
            </a:r>
            <a:endParaRPr sz="1000" dirty="0">
              <a:solidFill>
                <a:srgbClr val="F3F3F3"/>
              </a:solidFill>
              <a:latin typeface="Source Code Pro Light"/>
              <a:ea typeface="Source Code Pro Light"/>
              <a:cs typeface="Source Code Pro Light"/>
              <a:sym typeface="Source Code Pr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4"/>
          <p:cNvSpPr txBox="1">
            <a:spLocks noGrp="1"/>
          </p:cNvSpPr>
          <p:nvPr>
            <p:ph type="ctrTitle" idx="2"/>
          </p:nvPr>
        </p:nvSpPr>
        <p:spPr>
          <a:xfrm flipH="1">
            <a:off x="2988900" y="-665953"/>
            <a:ext cx="3166200" cy="192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F3F3F3"/>
                </a:solidFill>
                <a:latin typeface="Teko"/>
                <a:ea typeface="Teko"/>
                <a:cs typeface="Teko"/>
                <a:sym typeface="Teko"/>
              </a:rPr>
              <a:t>PRODUCT DEMO</a:t>
            </a:r>
            <a:endParaRPr>
              <a:solidFill>
                <a:srgbClr val="F3F3F3"/>
              </a:solidFill>
              <a:latin typeface="Teko"/>
              <a:ea typeface="Teko"/>
              <a:cs typeface="Teko"/>
              <a:sym typeface="Teko"/>
            </a:endParaRPr>
          </a:p>
          <a:p>
            <a:pPr marL="0" lvl="0" indent="0" algn="ctr" rtl="0">
              <a:spcBef>
                <a:spcPts val="0"/>
              </a:spcBef>
              <a:spcAft>
                <a:spcPts val="0"/>
              </a:spcAft>
              <a:buNone/>
            </a:pPr>
            <a:endParaRPr>
              <a:solidFill>
                <a:srgbClr val="F3F3F3"/>
              </a:solidFill>
              <a:latin typeface="Teko"/>
              <a:ea typeface="Teko"/>
              <a:cs typeface="Teko"/>
              <a:sym typeface="Teko"/>
            </a:endParaRPr>
          </a:p>
        </p:txBody>
      </p:sp>
      <p:sp>
        <p:nvSpPr>
          <p:cNvPr id="793" name="Google Shape;793;p34"/>
          <p:cNvSpPr txBox="1">
            <a:spLocks noGrp="1"/>
          </p:cNvSpPr>
          <p:nvPr>
            <p:ph type="ctrTitle"/>
          </p:nvPr>
        </p:nvSpPr>
        <p:spPr>
          <a:xfrm flipH="1">
            <a:off x="857300" y="3515525"/>
            <a:ext cx="1939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endParaRPr dirty="0">
              <a:solidFill>
                <a:srgbClr val="F3F3F3"/>
              </a:solidFill>
            </a:endParaRPr>
          </a:p>
        </p:txBody>
      </p:sp>
      <p:pic>
        <p:nvPicPr>
          <p:cNvPr id="794" name="Google Shape;794;p34"/>
          <p:cNvPicPr preferRelativeResize="0"/>
          <p:nvPr/>
        </p:nvPicPr>
        <p:blipFill rotWithShape="1">
          <a:blip r:embed="rId3">
            <a:alphaModFix/>
          </a:blip>
          <a:srcRect/>
          <a:stretch/>
        </p:blipFill>
        <p:spPr>
          <a:xfrm>
            <a:off x="2510775" y="903500"/>
            <a:ext cx="5913223" cy="3507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46"/>
          <p:cNvSpPr txBox="1">
            <a:spLocks noGrp="1"/>
          </p:cNvSpPr>
          <p:nvPr>
            <p:ph type="subTitle" idx="1"/>
          </p:nvPr>
        </p:nvSpPr>
        <p:spPr>
          <a:xfrm>
            <a:off x="1443675" y="2126050"/>
            <a:ext cx="24717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dirty="0"/>
              <a:t>Does anyone have any questions?</a:t>
            </a:r>
            <a:endParaRPr dirty="0"/>
          </a:p>
        </p:txBody>
      </p:sp>
      <p:sp>
        <p:nvSpPr>
          <p:cNvPr id="1839" name="Google Shape;1839;p46"/>
          <p:cNvSpPr txBox="1">
            <a:spLocks noGrp="1"/>
          </p:cNvSpPr>
          <p:nvPr>
            <p:ph type="ctrTitle"/>
          </p:nvPr>
        </p:nvSpPr>
        <p:spPr>
          <a:xfrm>
            <a:off x="1527675" y="856200"/>
            <a:ext cx="2303700" cy="101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THANKS</a:t>
            </a:r>
            <a:endParaRPr/>
          </a:p>
        </p:txBody>
      </p:sp>
      <p:sp>
        <p:nvSpPr>
          <p:cNvPr id="1843" name="Google Shape;1843;p46"/>
          <p:cNvSpPr txBox="1">
            <a:spLocks noGrp="1"/>
          </p:cNvSpPr>
          <p:nvPr>
            <p:ph type="subTitle" idx="1"/>
          </p:nvPr>
        </p:nvSpPr>
        <p:spPr>
          <a:xfrm>
            <a:off x="5277857" y="3637700"/>
            <a:ext cx="3507524" cy="2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https://amosa22.wixsite.com/ar-project</a:t>
            </a:r>
            <a:endParaRPr dirty="0"/>
          </a:p>
        </p:txBody>
      </p:sp>
      <p:sp>
        <p:nvSpPr>
          <p:cNvPr id="1846" name="Google Shape;1846;p46"/>
          <p:cNvSpPr/>
          <p:nvPr/>
        </p:nvSpPr>
        <p:spPr>
          <a:xfrm rot="5400000">
            <a:off x="1223630" y="4249532"/>
            <a:ext cx="6696740" cy="423876"/>
          </a:xfrm>
          <a:custGeom>
            <a:avLst/>
            <a:gdLst/>
            <a:ahLst/>
            <a:cxnLst/>
            <a:rect l="l" t="t" r="r" b="b"/>
            <a:pathLst>
              <a:path w="107195" h="6785" extrusionOk="0">
                <a:moveTo>
                  <a:pt x="30398" y="0"/>
                </a:moveTo>
                <a:lnTo>
                  <a:pt x="27181" y="6727"/>
                </a:lnTo>
                <a:lnTo>
                  <a:pt x="0" y="6727"/>
                </a:lnTo>
                <a:lnTo>
                  <a:pt x="0" y="6784"/>
                </a:lnTo>
                <a:lnTo>
                  <a:pt x="27217" y="6784"/>
                </a:lnTo>
                <a:lnTo>
                  <a:pt x="30434" y="53"/>
                </a:lnTo>
                <a:lnTo>
                  <a:pt x="71874" y="53"/>
                </a:lnTo>
                <a:lnTo>
                  <a:pt x="75290" y="6771"/>
                </a:lnTo>
                <a:lnTo>
                  <a:pt x="75295" y="6784"/>
                </a:lnTo>
                <a:lnTo>
                  <a:pt x="107195" y="6784"/>
                </a:lnTo>
                <a:lnTo>
                  <a:pt x="107195" y="6727"/>
                </a:lnTo>
                <a:lnTo>
                  <a:pt x="75330" y="6727"/>
                </a:lnTo>
                <a:lnTo>
                  <a:pt x="71914" y="14"/>
                </a:lnTo>
                <a:lnTo>
                  <a:pt x="71905" y="0"/>
                </a:lnTo>
                <a:close/>
              </a:path>
            </a:pathLst>
          </a:custGeom>
          <a:solidFill>
            <a:srgbClr val="4DFFFF"/>
          </a:solidFill>
          <a:ln w="9525" cap="flat" cmpd="sng">
            <a:solidFill>
              <a:srgbClr val="11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3283627" y="1216161"/>
            <a:ext cx="582517" cy="344692"/>
          </a:xfrm>
          <a:custGeom>
            <a:avLst/>
            <a:gdLst/>
            <a:ahLst/>
            <a:cxnLst/>
            <a:rect l="l" t="t" r="r" b="b"/>
            <a:pathLst>
              <a:path w="12597" h="7454" extrusionOk="0">
                <a:moveTo>
                  <a:pt x="0" y="0"/>
                </a:moveTo>
                <a:lnTo>
                  <a:pt x="0" y="191"/>
                </a:lnTo>
                <a:lnTo>
                  <a:pt x="9287" y="191"/>
                </a:lnTo>
                <a:lnTo>
                  <a:pt x="12395" y="3310"/>
                </a:lnTo>
                <a:lnTo>
                  <a:pt x="12395" y="7453"/>
                </a:lnTo>
                <a:lnTo>
                  <a:pt x="12597" y="7453"/>
                </a:lnTo>
                <a:lnTo>
                  <a:pt x="12597" y="3227"/>
                </a:lnTo>
                <a:lnTo>
                  <a:pt x="9370"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flipH="1">
            <a:off x="3284202" y="3156913"/>
            <a:ext cx="583118" cy="344692"/>
          </a:xfrm>
          <a:custGeom>
            <a:avLst/>
            <a:gdLst/>
            <a:ahLst/>
            <a:cxnLst/>
            <a:rect l="l" t="t" r="r" b="b"/>
            <a:pathLst>
              <a:path w="12610" h="7454" extrusionOk="0">
                <a:moveTo>
                  <a:pt x="1" y="1"/>
                </a:moveTo>
                <a:lnTo>
                  <a:pt x="1" y="4215"/>
                </a:lnTo>
                <a:lnTo>
                  <a:pt x="3227" y="7454"/>
                </a:lnTo>
                <a:lnTo>
                  <a:pt x="12609" y="7454"/>
                </a:lnTo>
                <a:lnTo>
                  <a:pt x="12609" y="7251"/>
                </a:lnTo>
                <a:lnTo>
                  <a:pt x="3311" y="7251"/>
                </a:lnTo>
                <a:lnTo>
                  <a:pt x="203" y="4132"/>
                </a:lnTo>
                <a:lnTo>
                  <a:pt x="20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9" name="Google Shape;1849;p46"/>
          <p:cNvCxnSpPr/>
          <p:nvPr/>
        </p:nvCxnSpPr>
        <p:spPr>
          <a:xfrm rot="10800000">
            <a:off x="1356300" y="1673547"/>
            <a:ext cx="0" cy="1369500"/>
          </a:xfrm>
          <a:prstGeom prst="straightConnector1">
            <a:avLst/>
          </a:prstGeom>
          <a:noFill/>
          <a:ln w="9525" cap="flat" cmpd="sng">
            <a:solidFill>
              <a:srgbClr val="11FFFF"/>
            </a:solidFill>
            <a:prstDash val="solid"/>
            <a:round/>
            <a:headEnd type="none" w="med" len="med"/>
            <a:tailEnd type="none" w="med" len="med"/>
          </a:ln>
        </p:spPr>
      </p:cxnSp>
      <p:sp>
        <p:nvSpPr>
          <p:cNvPr id="1850" name="Google Shape;1850;p46"/>
          <p:cNvSpPr/>
          <p:nvPr/>
        </p:nvSpPr>
        <p:spPr>
          <a:xfrm rot="-5400000">
            <a:off x="3856709" y="2295932"/>
            <a:ext cx="144800" cy="125911"/>
          </a:xfrm>
          <a:custGeom>
            <a:avLst/>
            <a:gdLst/>
            <a:ahLst/>
            <a:cxnLst/>
            <a:rect l="l" t="t" r="r" b="b"/>
            <a:pathLst>
              <a:path w="4561" h="3966" extrusionOk="0">
                <a:moveTo>
                  <a:pt x="0" y="1"/>
                </a:moveTo>
                <a:lnTo>
                  <a:pt x="2286" y="3965"/>
                </a:lnTo>
                <a:lnTo>
                  <a:pt x="4560"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rot="5400000">
            <a:off x="5094009" y="3703445"/>
            <a:ext cx="144800" cy="125911"/>
          </a:xfrm>
          <a:custGeom>
            <a:avLst/>
            <a:gdLst/>
            <a:ahLst/>
            <a:cxnLst/>
            <a:rect l="l" t="t" r="r" b="b"/>
            <a:pathLst>
              <a:path w="4561" h="3966" extrusionOk="0">
                <a:moveTo>
                  <a:pt x="0" y="1"/>
                </a:moveTo>
                <a:lnTo>
                  <a:pt x="2286" y="3965"/>
                </a:lnTo>
                <a:lnTo>
                  <a:pt x="4560"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4314475" y="1026100"/>
            <a:ext cx="87000" cy="87000"/>
          </a:xfrm>
          <a:prstGeom prst="rect">
            <a:avLst/>
          </a:prstGeom>
          <a:noFill/>
          <a:ln w="9525" cap="flat" cmpd="sng">
            <a:solidFill>
              <a:srgbClr val="11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תיבת טקסט 5">
            <a:extLst>
              <a:ext uri="{FF2B5EF4-FFF2-40B4-BE49-F238E27FC236}">
                <a16:creationId xmlns:a16="http://schemas.microsoft.com/office/drawing/2014/main" id="{01168686-8D7F-4EC9-AF56-EC9B164549CF}"/>
              </a:ext>
            </a:extLst>
          </p:cNvPr>
          <p:cNvSpPr txBox="1"/>
          <p:nvPr/>
        </p:nvSpPr>
        <p:spPr>
          <a:xfrm>
            <a:off x="5277857" y="3386223"/>
            <a:ext cx="1471878" cy="307777"/>
          </a:xfrm>
          <a:prstGeom prst="rect">
            <a:avLst/>
          </a:prstGeom>
          <a:noFill/>
        </p:spPr>
        <p:txBody>
          <a:bodyPr wrap="none" rtlCol="1">
            <a:spAutoFit/>
          </a:bodyPr>
          <a:lstStyle/>
          <a:p>
            <a:r>
              <a:rPr lang="en-US" b="1" dirty="0">
                <a:solidFill>
                  <a:schemeClr val="bg1"/>
                </a:solidFill>
                <a:latin typeface="Source Code Pro Light" panose="020B0409030403020204" pitchFamily="49" charset="0"/>
                <a:ea typeface="Source Code Pro Light" panose="020B0409030403020204" pitchFamily="49" charset="0"/>
              </a:rPr>
              <a:t>PROJECT SITE</a:t>
            </a:r>
            <a:endParaRPr lang="he-IL" b="1" dirty="0">
              <a:solidFill>
                <a:schemeClr val="bg1"/>
              </a:solidFill>
              <a:latin typeface="Source Code Pro Light" panose="020B0409030403020204" pitchFamily="49" charset="0"/>
              <a:ea typeface="Source Code Pro Light" panose="020B0409030403020204"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4"/>
          <p:cNvSpPr txBox="1">
            <a:spLocks noGrp="1"/>
          </p:cNvSpPr>
          <p:nvPr>
            <p:ph type="ctrTitle" idx="9"/>
          </p:nvPr>
        </p:nvSpPr>
        <p:spPr>
          <a:xfrm>
            <a:off x="723600" y="-54297"/>
            <a:ext cx="7696800" cy="94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rgbClr val="F3F3F3"/>
                </a:solidFill>
                <a:latin typeface="Teko"/>
                <a:ea typeface="Teko"/>
                <a:cs typeface="Teko"/>
                <a:sym typeface="Teko"/>
              </a:rPr>
              <a:t>TABLE OF CONTENTS</a:t>
            </a:r>
            <a:endParaRPr dirty="0">
              <a:solidFill>
                <a:srgbClr val="F3F3F3"/>
              </a:solidFill>
              <a:latin typeface="Teko"/>
              <a:ea typeface="Teko"/>
              <a:cs typeface="Teko"/>
              <a:sym typeface="Teko"/>
            </a:endParaRPr>
          </a:p>
        </p:txBody>
      </p:sp>
      <p:sp>
        <p:nvSpPr>
          <p:cNvPr id="505" name="Google Shape;505;p24"/>
          <p:cNvSpPr txBox="1">
            <a:spLocks noGrp="1"/>
          </p:cNvSpPr>
          <p:nvPr>
            <p:ph type="ctrTitle"/>
          </p:nvPr>
        </p:nvSpPr>
        <p:spPr>
          <a:xfrm>
            <a:off x="4751864" y="818979"/>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solidFill>
                <a:srgbClr val="F3F3F3"/>
              </a:solidFill>
              <a:latin typeface="Teko"/>
              <a:ea typeface="Teko"/>
              <a:cs typeface="Teko"/>
              <a:sym typeface="Teko"/>
            </a:endParaRPr>
          </a:p>
          <a:p>
            <a:pPr marL="0" lvl="0" indent="0" algn="l" rtl="0">
              <a:spcBef>
                <a:spcPts val="0"/>
              </a:spcBef>
              <a:spcAft>
                <a:spcPts val="0"/>
              </a:spcAft>
              <a:buNone/>
            </a:pPr>
            <a:r>
              <a:rPr lang="es" dirty="0">
                <a:solidFill>
                  <a:srgbClr val="F3F3F3"/>
                </a:solidFill>
                <a:latin typeface="Teko"/>
                <a:ea typeface="Teko"/>
                <a:cs typeface="Teko"/>
                <a:sym typeface="Teko"/>
              </a:rPr>
              <a:t>SHORT DISCRIBTION OF MAIN IDEA</a:t>
            </a:r>
            <a:endParaRPr dirty="0">
              <a:solidFill>
                <a:srgbClr val="F3F3F3"/>
              </a:solidFill>
              <a:latin typeface="Teko"/>
              <a:ea typeface="Teko"/>
              <a:cs typeface="Teko"/>
              <a:sym typeface="Teko"/>
            </a:endParaRPr>
          </a:p>
        </p:txBody>
      </p:sp>
      <p:sp>
        <p:nvSpPr>
          <p:cNvPr id="506" name="Google Shape;506;p24"/>
          <p:cNvSpPr txBox="1">
            <a:spLocks noGrp="1"/>
          </p:cNvSpPr>
          <p:nvPr>
            <p:ph type="subTitle" idx="1"/>
          </p:nvPr>
        </p:nvSpPr>
        <p:spPr>
          <a:xfrm>
            <a:off x="4751864" y="1153999"/>
            <a:ext cx="21423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3F3F3"/>
                </a:solidFill>
              </a:rPr>
              <a:t>W</a:t>
            </a:r>
            <a:r>
              <a:rPr lang="es" dirty="0">
                <a:solidFill>
                  <a:srgbClr val="F3F3F3"/>
                </a:solidFill>
              </a:rPr>
              <a:t>hat do we wish to accomplish.</a:t>
            </a:r>
            <a:endParaRPr dirty="0">
              <a:solidFill>
                <a:srgbClr val="F3F3F3"/>
              </a:solidFill>
            </a:endParaRPr>
          </a:p>
        </p:txBody>
      </p:sp>
      <p:sp>
        <p:nvSpPr>
          <p:cNvPr id="507" name="Google Shape;507;p24"/>
          <p:cNvSpPr txBox="1">
            <a:spLocks noGrp="1"/>
          </p:cNvSpPr>
          <p:nvPr>
            <p:ph type="title" idx="2"/>
          </p:nvPr>
        </p:nvSpPr>
        <p:spPr>
          <a:xfrm>
            <a:off x="4078923" y="1008060"/>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3F3F3"/>
                </a:solidFill>
                <a:latin typeface="Teko"/>
                <a:ea typeface="Teko"/>
                <a:cs typeface="Teko"/>
                <a:sym typeface="Teko"/>
              </a:rPr>
              <a:t>01</a:t>
            </a:r>
            <a:endParaRPr dirty="0">
              <a:solidFill>
                <a:srgbClr val="F3F3F3"/>
              </a:solidFill>
              <a:latin typeface="Teko"/>
              <a:ea typeface="Teko"/>
              <a:cs typeface="Teko"/>
              <a:sym typeface="Teko"/>
            </a:endParaRPr>
          </a:p>
        </p:txBody>
      </p:sp>
      <p:sp>
        <p:nvSpPr>
          <p:cNvPr id="508" name="Google Shape;508;p24"/>
          <p:cNvSpPr txBox="1">
            <a:spLocks noGrp="1"/>
          </p:cNvSpPr>
          <p:nvPr>
            <p:ph type="ctrTitle" idx="3"/>
          </p:nvPr>
        </p:nvSpPr>
        <p:spPr>
          <a:xfrm>
            <a:off x="6021200" y="1716846"/>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3F3F3"/>
                </a:solidFill>
                <a:latin typeface="Teko"/>
                <a:ea typeface="Teko"/>
                <a:cs typeface="Teko"/>
                <a:sym typeface="Teko"/>
              </a:rPr>
              <a:t>PROBLEMS &amp; SOLUTIONS</a:t>
            </a:r>
            <a:endParaRPr dirty="0">
              <a:solidFill>
                <a:srgbClr val="F3F3F3"/>
              </a:solidFill>
              <a:latin typeface="Teko"/>
              <a:ea typeface="Teko"/>
              <a:cs typeface="Teko"/>
              <a:sym typeface="Teko"/>
            </a:endParaRPr>
          </a:p>
        </p:txBody>
      </p:sp>
      <p:sp>
        <p:nvSpPr>
          <p:cNvPr id="509" name="Google Shape;509;p24"/>
          <p:cNvSpPr txBox="1">
            <a:spLocks noGrp="1"/>
          </p:cNvSpPr>
          <p:nvPr>
            <p:ph type="subTitle" idx="4"/>
          </p:nvPr>
        </p:nvSpPr>
        <p:spPr>
          <a:xfrm>
            <a:off x="6021200" y="2143177"/>
            <a:ext cx="22212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3F3F3"/>
                </a:solidFill>
              </a:rPr>
              <a:t>What and how we managed to overcome the different challenges we faced</a:t>
            </a:r>
            <a:endParaRPr dirty="0">
              <a:solidFill>
                <a:srgbClr val="F3F3F3"/>
              </a:solidFill>
            </a:endParaRPr>
          </a:p>
        </p:txBody>
      </p:sp>
      <p:sp>
        <p:nvSpPr>
          <p:cNvPr id="510" name="Google Shape;510;p24"/>
          <p:cNvSpPr txBox="1">
            <a:spLocks noGrp="1"/>
          </p:cNvSpPr>
          <p:nvPr>
            <p:ph type="title" idx="5"/>
          </p:nvPr>
        </p:nvSpPr>
        <p:spPr>
          <a:xfrm>
            <a:off x="5282179" y="2002421"/>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3F3F3"/>
                </a:solidFill>
                <a:latin typeface="Teko"/>
                <a:ea typeface="Teko"/>
                <a:cs typeface="Teko"/>
                <a:sym typeface="Teko"/>
              </a:rPr>
              <a:t>02</a:t>
            </a:r>
            <a:endParaRPr dirty="0">
              <a:solidFill>
                <a:srgbClr val="F3F3F3"/>
              </a:solidFill>
              <a:latin typeface="Teko"/>
              <a:ea typeface="Teko"/>
              <a:cs typeface="Teko"/>
              <a:sym typeface="Teko"/>
            </a:endParaRPr>
          </a:p>
        </p:txBody>
      </p:sp>
      <p:sp>
        <p:nvSpPr>
          <p:cNvPr id="511" name="Google Shape;511;p24"/>
          <p:cNvSpPr txBox="1">
            <a:spLocks noGrp="1"/>
          </p:cNvSpPr>
          <p:nvPr>
            <p:ph type="ctrTitle" idx="6"/>
          </p:nvPr>
        </p:nvSpPr>
        <p:spPr>
          <a:xfrm>
            <a:off x="6021200" y="2702742"/>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3F3F3"/>
                </a:solidFill>
                <a:latin typeface="Teko"/>
                <a:ea typeface="Teko"/>
                <a:cs typeface="Teko"/>
                <a:sym typeface="Teko"/>
              </a:rPr>
              <a:t>FINAL OUTCOME</a:t>
            </a:r>
            <a:endParaRPr dirty="0">
              <a:solidFill>
                <a:srgbClr val="F3F3F3"/>
              </a:solidFill>
              <a:latin typeface="Teko"/>
              <a:ea typeface="Teko"/>
              <a:cs typeface="Teko"/>
              <a:sym typeface="Teko"/>
            </a:endParaRPr>
          </a:p>
        </p:txBody>
      </p:sp>
      <p:sp>
        <p:nvSpPr>
          <p:cNvPr id="512" name="Google Shape;512;p24"/>
          <p:cNvSpPr txBox="1">
            <a:spLocks noGrp="1"/>
          </p:cNvSpPr>
          <p:nvPr>
            <p:ph type="subTitle" idx="7"/>
          </p:nvPr>
        </p:nvSpPr>
        <p:spPr>
          <a:xfrm>
            <a:off x="6021200" y="3143999"/>
            <a:ext cx="21423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3F3F3"/>
                </a:solidFill>
              </a:rPr>
              <a:t>A</a:t>
            </a:r>
            <a:r>
              <a:rPr lang="es" dirty="0">
                <a:solidFill>
                  <a:srgbClr val="F3F3F3"/>
                </a:solidFill>
              </a:rPr>
              <a:t> workign prototype of our initial expectation</a:t>
            </a:r>
            <a:endParaRPr dirty="0">
              <a:solidFill>
                <a:srgbClr val="F3F3F3"/>
              </a:solidFill>
            </a:endParaRPr>
          </a:p>
        </p:txBody>
      </p:sp>
      <p:sp>
        <p:nvSpPr>
          <p:cNvPr id="513" name="Google Shape;513;p24"/>
          <p:cNvSpPr txBox="1">
            <a:spLocks noGrp="1"/>
          </p:cNvSpPr>
          <p:nvPr>
            <p:ph type="title" idx="8"/>
          </p:nvPr>
        </p:nvSpPr>
        <p:spPr>
          <a:xfrm>
            <a:off x="5282179" y="2999622"/>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3F3F3"/>
                </a:solidFill>
                <a:latin typeface="Teko"/>
                <a:ea typeface="Teko"/>
                <a:cs typeface="Teko"/>
                <a:sym typeface="Teko"/>
              </a:rPr>
              <a:t>03</a:t>
            </a:r>
            <a:endParaRPr dirty="0">
              <a:solidFill>
                <a:srgbClr val="F3F3F3"/>
              </a:solidFill>
              <a:latin typeface="Teko"/>
              <a:ea typeface="Teko"/>
              <a:cs typeface="Teko"/>
              <a:sym typeface="Teko"/>
            </a:endParaRPr>
          </a:p>
        </p:txBody>
      </p:sp>
      <p:sp>
        <p:nvSpPr>
          <p:cNvPr id="514" name="Google Shape;514;p24"/>
          <p:cNvSpPr txBox="1">
            <a:spLocks noGrp="1"/>
          </p:cNvSpPr>
          <p:nvPr>
            <p:ph type="ctrTitle" idx="13"/>
          </p:nvPr>
        </p:nvSpPr>
        <p:spPr>
          <a:xfrm>
            <a:off x="4747588" y="3783459"/>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3F3F3"/>
                </a:solidFill>
                <a:latin typeface="Teko"/>
                <a:ea typeface="Teko"/>
                <a:cs typeface="Teko"/>
                <a:sym typeface="Teko"/>
              </a:rPr>
              <a:t>POINTS FOR FUTURE DEVELOPMENT</a:t>
            </a:r>
            <a:endParaRPr dirty="0">
              <a:solidFill>
                <a:srgbClr val="F3F3F3"/>
              </a:solidFill>
              <a:latin typeface="Teko"/>
              <a:ea typeface="Teko"/>
              <a:cs typeface="Teko"/>
              <a:sym typeface="Teko"/>
            </a:endParaRPr>
          </a:p>
        </p:txBody>
      </p:sp>
      <p:sp>
        <p:nvSpPr>
          <p:cNvPr id="515" name="Google Shape;515;p24"/>
          <p:cNvSpPr txBox="1">
            <a:spLocks noGrp="1"/>
          </p:cNvSpPr>
          <p:nvPr>
            <p:ph type="subTitle" idx="14"/>
          </p:nvPr>
        </p:nvSpPr>
        <p:spPr>
          <a:xfrm>
            <a:off x="4751864" y="4133531"/>
            <a:ext cx="21423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rgbClr val="F3F3F3"/>
                </a:solidFill>
              </a:rPr>
              <a:t>How we can continue to further improve the game</a:t>
            </a:r>
            <a:endParaRPr dirty="0">
              <a:solidFill>
                <a:srgbClr val="F3F3F3"/>
              </a:solidFill>
            </a:endParaRPr>
          </a:p>
          <a:p>
            <a:pPr marL="0" lvl="0" indent="0" algn="l" rtl="0">
              <a:spcBef>
                <a:spcPts val="0"/>
              </a:spcBef>
              <a:spcAft>
                <a:spcPts val="0"/>
              </a:spcAft>
              <a:buNone/>
            </a:pPr>
            <a:endParaRPr dirty="0">
              <a:solidFill>
                <a:srgbClr val="F3F3F3"/>
              </a:solidFill>
            </a:endParaRPr>
          </a:p>
        </p:txBody>
      </p:sp>
      <p:sp>
        <p:nvSpPr>
          <p:cNvPr id="516" name="Google Shape;516;p24"/>
          <p:cNvSpPr txBox="1">
            <a:spLocks noGrp="1"/>
          </p:cNvSpPr>
          <p:nvPr>
            <p:ph type="title" idx="15"/>
          </p:nvPr>
        </p:nvSpPr>
        <p:spPr>
          <a:xfrm>
            <a:off x="4078923" y="3991382"/>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solidFill>
                  <a:srgbClr val="F3F3F3"/>
                </a:solidFill>
                <a:latin typeface="Teko"/>
                <a:ea typeface="Teko"/>
                <a:cs typeface="Teko"/>
                <a:sym typeface="Teko"/>
              </a:rPr>
              <a:t>04</a:t>
            </a:r>
            <a:endParaRPr>
              <a:solidFill>
                <a:srgbClr val="F3F3F3"/>
              </a:solidFill>
              <a:latin typeface="Teko"/>
              <a:ea typeface="Teko"/>
              <a:cs typeface="Teko"/>
              <a:sym typeface="Teko"/>
            </a:endParaRPr>
          </a:p>
        </p:txBody>
      </p:sp>
      <p:pic>
        <p:nvPicPr>
          <p:cNvPr id="517" name="Google Shape;517;p24"/>
          <p:cNvPicPr preferRelativeResize="0"/>
          <p:nvPr/>
        </p:nvPicPr>
        <p:blipFill>
          <a:blip r:embed="rId3">
            <a:alphaModFix/>
          </a:blip>
          <a:stretch>
            <a:fillRect/>
          </a:stretch>
        </p:blipFill>
        <p:spPr>
          <a:xfrm rot="1309904">
            <a:off x="-1655173" y="706873"/>
            <a:ext cx="7456030" cy="4193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1"/>
        <p:cNvGrpSpPr/>
        <p:nvPr/>
      </p:nvGrpSpPr>
      <p:grpSpPr>
        <a:xfrm>
          <a:off x="0" y="0"/>
          <a:ext cx="0" cy="0"/>
          <a:chOff x="0" y="0"/>
          <a:chExt cx="0" cy="0"/>
        </a:xfrm>
      </p:grpSpPr>
      <p:pic>
        <p:nvPicPr>
          <p:cNvPr id="522" name="Google Shape;522;p25"/>
          <p:cNvPicPr preferRelativeResize="0"/>
          <p:nvPr/>
        </p:nvPicPr>
        <p:blipFill rotWithShape="1">
          <a:blip r:embed="rId4">
            <a:alphaModFix/>
          </a:blip>
          <a:srcRect t="63908"/>
          <a:stretch/>
        </p:blipFill>
        <p:spPr>
          <a:xfrm>
            <a:off x="-190539" y="3430716"/>
            <a:ext cx="9574502" cy="1943800"/>
          </a:xfrm>
          <a:prstGeom prst="rect">
            <a:avLst/>
          </a:prstGeom>
          <a:noFill/>
          <a:ln>
            <a:noFill/>
          </a:ln>
        </p:spPr>
      </p:pic>
      <p:sp>
        <p:nvSpPr>
          <p:cNvPr id="523" name="Google Shape;523;p25"/>
          <p:cNvSpPr txBox="1">
            <a:spLocks noGrp="1"/>
          </p:cNvSpPr>
          <p:nvPr>
            <p:ph type="subTitle" idx="1"/>
          </p:nvPr>
        </p:nvSpPr>
        <p:spPr>
          <a:xfrm flipH="1">
            <a:off x="2403450" y="2395325"/>
            <a:ext cx="4337100" cy="11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3F3F3"/>
                </a:solidFill>
              </a:rPr>
              <a:t>Using AR, we hoped to introduce a game which brings the game-field to your coffee-table. Because of the abundance of smart phones, today we are closer than ever to achieve said goal.</a:t>
            </a:r>
            <a:endParaRPr dirty="0">
              <a:solidFill>
                <a:srgbClr val="F3F3F3"/>
              </a:solidFill>
            </a:endParaRPr>
          </a:p>
        </p:txBody>
      </p:sp>
      <p:sp>
        <p:nvSpPr>
          <p:cNvPr id="524" name="Google Shape;524;p25"/>
          <p:cNvSpPr txBox="1">
            <a:spLocks noGrp="1"/>
          </p:cNvSpPr>
          <p:nvPr>
            <p:ph type="title"/>
          </p:nvPr>
        </p:nvSpPr>
        <p:spPr>
          <a:xfrm>
            <a:off x="3148472" y="1578175"/>
            <a:ext cx="2847000" cy="89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F3F3F3"/>
                </a:solidFill>
                <a:latin typeface="Teko"/>
                <a:ea typeface="Teko"/>
                <a:cs typeface="Teko"/>
                <a:sym typeface="Teko"/>
              </a:rPr>
              <a:t>INTRODUCTION</a:t>
            </a:r>
            <a:endParaRPr dirty="0">
              <a:solidFill>
                <a:srgbClr val="F3F3F3"/>
              </a:solidFill>
              <a:latin typeface="Teko"/>
              <a:ea typeface="Teko"/>
              <a:cs typeface="Teko"/>
              <a:sym typeface="Teko"/>
            </a:endParaRPr>
          </a:p>
        </p:txBody>
      </p:sp>
      <p:pic>
        <p:nvPicPr>
          <p:cNvPr id="525" name="Google Shape;525;p25"/>
          <p:cNvPicPr preferRelativeResize="0"/>
          <p:nvPr/>
        </p:nvPicPr>
        <p:blipFill rotWithShape="1">
          <a:blip r:embed="rId4">
            <a:alphaModFix/>
          </a:blip>
          <a:srcRect t="63908"/>
          <a:stretch/>
        </p:blipFill>
        <p:spPr>
          <a:xfrm rot="10800000" flipH="1">
            <a:off x="-239964" y="-80172"/>
            <a:ext cx="9574502" cy="1943800"/>
          </a:xfrm>
          <a:prstGeom prst="rect">
            <a:avLst/>
          </a:prstGeom>
          <a:noFill/>
          <a:ln>
            <a:noFill/>
          </a:ln>
        </p:spPr>
      </p:pic>
      <p:pic>
        <p:nvPicPr>
          <p:cNvPr id="526" name="Google Shape;526;p25"/>
          <p:cNvPicPr preferRelativeResize="0"/>
          <p:nvPr/>
        </p:nvPicPr>
        <p:blipFill rotWithShape="1">
          <a:blip r:embed="rId4">
            <a:alphaModFix/>
          </a:blip>
          <a:srcRect t="63908"/>
          <a:stretch/>
        </p:blipFill>
        <p:spPr>
          <a:xfrm>
            <a:off x="-190539" y="3430716"/>
            <a:ext cx="9574502" cy="1943800"/>
          </a:xfrm>
          <a:prstGeom prst="rect">
            <a:avLst/>
          </a:prstGeom>
          <a:noFill/>
          <a:ln>
            <a:noFill/>
          </a:ln>
          <a:effectLst>
            <a:outerShdw blurRad="57150" dist="19050" dir="5400000" algn="bl" rotWithShape="0">
              <a:srgbClr val="000000">
                <a:alpha val="50000"/>
              </a:srgbClr>
            </a:outerShdw>
          </a:effectLst>
        </p:spPr>
      </p:pic>
      <p:pic>
        <p:nvPicPr>
          <p:cNvPr id="527" name="Google Shape;527;p25"/>
          <p:cNvPicPr preferRelativeResize="0"/>
          <p:nvPr/>
        </p:nvPicPr>
        <p:blipFill rotWithShape="1">
          <a:blip r:embed="rId4">
            <a:alphaModFix/>
          </a:blip>
          <a:srcRect t="63908"/>
          <a:stretch/>
        </p:blipFill>
        <p:spPr>
          <a:xfrm rot="10800000" flipH="1">
            <a:off x="-239964" y="-80172"/>
            <a:ext cx="9574502" cy="194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9"/>
        <p:cNvGrpSpPr/>
        <p:nvPr/>
      </p:nvGrpSpPr>
      <p:grpSpPr>
        <a:xfrm>
          <a:off x="0" y="0"/>
          <a:ext cx="0" cy="0"/>
          <a:chOff x="0" y="0"/>
          <a:chExt cx="0" cy="0"/>
        </a:xfrm>
      </p:grpSpPr>
      <p:sp>
        <p:nvSpPr>
          <p:cNvPr id="606" name="Google Shape;606;p27"/>
          <p:cNvSpPr txBox="1">
            <a:spLocks noGrp="1"/>
          </p:cNvSpPr>
          <p:nvPr>
            <p:ph type="ctrTitle"/>
          </p:nvPr>
        </p:nvSpPr>
        <p:spPr>
          <a:xfrm>
            <a:off x="1964850" y="-53629"/>
            <a:ext cx="5214300" cy="94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rgbClr val="F3F3F3"/>
                </a:solidFill>
              </a:rPr>
              <a:t>IDEA</a:t>
            </a:r>
            <a:endParaRPr dirty="0">
              <a:solidFill>
                <a:srgbClr val="F3F3F3"/>
              </a:solidFill>
            </a:endParaRPr>
          </a:p>
        </p:txBody>
      </p:sp>
      <p:grpSp>
        <p:nvGrpSpPr>
          <p:cNvPr id="78" name="Google Shape;2513;p51">
            <a:extLst>
              <a:ext uri="{FF2B5EF4-FFF2-40B4-BE49-F238E27FC236}">
                <a16:creationId xmlns:a16="http://schemas.microsoft.com/office/drawing/2014/main" id="{72FA07EB-8316-4FCB-995A-D0A2E2C1C350}"/>
              </a:ext>
            </a:extLst>
          </p:cNvPr>
          <p:cNvGrpSpPr/>
          <p:nvPr/>
        </p:nvGrpSpPr>
        <p:grpSpPr>
          <a:xfrm>
            <a:off x="1847186" y="2434635"/>
            <a:ext cx="5449628" cy="2281743"/>
            <a:chOff x="2529950" y="4155175"/>
            <a:chExt cx="1137425" cy="690975"/>
          </a:xfrm>
        </p:grpSpPr>
        <p:sp>
          <p:nvSpPr>
            <p:cNvPr id="79" name="Google Shape;2514;p51">
              <a:extLst>
                <a:ext uri="{FF2B5EF4-FFF2-40B4-BE49-F238E27FC236}">
                  <a16:creationId xmlns:a16="http://schemas.microsoft.com/office/drawing/2014/main" id="{62B5C3B6-667F-43DB-A83D-AE018822DAB2}"/>
                </a:ext>
              </a:extLst>
            </p:cNvPr>
            <p:cNvSpPr/>
            <p:nvPr/>
          </p:nvSpPr>
          <p:spPr>
            <a:xfrm>
              <a:off x="2798800" y="4155175"/>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15;p51">
              <a:extLst>
                <a:ext uri="{FF2B5EF4-FFF2-40B4-BE49-F238E27FC236}">
                  <a16:creationId xmlns:a16="http://schemas.microsoft.com/office/drawing/2014/main" id="{386C8306-6F42-4347-9493-E137B8A33031}"/>
                </a:ext>
              </a:extLst>
            </p:cNvPr>
            <p:cNvSpPr/>
            <p:nvPr/>
          </p:nvSpPr>
          <p:spPr>
            <a:xfrm>
              <a:off x="2816650" y="4155175"/>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16;p51">
              <a:extLst>
                <a:ext uri="{FF2B5EF4-FFF2-40B4-BE49-F238E27FC236}">
                  <a16:creationId xmlns:a16="http://schemas.microsoft.com/office/drawing/2014/main" id="{E0EC3838-EF82-4857-A195-63D9794E3AC6}"/>
                </a:ext>
              </a:extLst>
            </p:cNvPr>
            <p:cNvSpPr/>
            <p:nvPr/>
          </p:nvSpPr>
          <p:spPr>
            <a:xfrm>
              <a:off x="2834675" y="4155175"/>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17;p51">
              <a:extLst>
                <a:ext uri="{FF2B5EF4-FFF2-40B4-BE49-F238E27FC236}">
                  <a16:creationId xmlns:a16="http://schemas.microsoft.com/office/drawing/2014/main" id="{60866E64-7F91-4E1D-97D4-DBA25E9D1A29}"/>
                </a:ext>
              </a:extLst>
            </p:cNvPr>
            <p:cNvSpPr/>
            <p:nvPr/>
          </p:nvSpPr>
          <p:spPr>
            <a:xfrm>
              <a:off x="2852525" y="4155175"/>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18;p51">
              <a:extLst>
                <a:ext uri="{FF2B5EF4-FFF2-40B4-BE49-F238E27FC236}">
                  <a16:creationId xmlns:a16="http://schemas.microsoft.com/office/drawing/2014/main" id="{C7D136D7-83CC-4357-BEFF-EAD312EE98F5}"/>
                </a:ext>
              </a:extLst>
            </p:cNvPr>
            <p:cNvSpPr/>
            <p:nvPr/>
          </p:nvSpPr>
          <p:spPr>
            <a:xfrm>
              <a:off x="2870375" y="4155175"/>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19;p51">
              <a:extLst>
                <a:ext uri="{FF2B5EF4-FFF2-40B4-BE49-F238E27FC236}">
                  <a16:creationId xmlns:a16="http://schemas.microsoft.com/office/drawing/2014/main" id="{28945512-A1A5-4E72-9719-7F4E84CDF6D1}"/>
                </a:ext>
              </a:extLst>
            </p:cNvPr>
            <p:cNvSpPr/>
            <p:nvPr/>
          </p:nvSpPr>
          <p:spPr>
            <a:xfrm>
              <a:off x="2942150" y="4155175"/>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20;p51">
              <a:extLst>
                <a:ext uri="{FF2B5EF4-FFF2-40B4-BE49-F238E27FC236}">
                  <a16:creationId xmlns:a16="http://schemas.microsoft.com/office/drawing/2014/main" id="{5B36D409-B31B-4442-A46C-07CBADC59966}"/>
                </a:ext>
              </a:extLst>
            </p:cNvPr>
            <p:cNvSpPr/>
            <p:nvPr/>
          </p:nvSpPr>
          <p:spPr>
            <a:xfrm>
              <a:off x="2960000" y="4155175"/>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21;p51">
              <a:extLst>
                <a:ext uri="{FF2B5EF4-FFF2-40B4-BE49-F238E27FC236}">
                  <a16:creationId xmlns:a16="http://schemas.microsoft.com/office/drawing/2014/main" id="{9D1B8AE3-FA57-47B9-9E6B-5E2D71CD62D3}"/>
                </a:ext>
              </a:extLst>
            </p:cNvPr>
            <p:cNvSpPr/>
            <p:nvPr/>
          </p:nvSpPr>
          <p:spPr>
            <a:xfrm>
              <a:off x="2798800"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22;p51">
              <a:extLst>
                <a:ext uri="{FF2B5EF4-FFF2-40B4-BE49-F238E27FC236}">
                  <a16:creationId xmlns:a16="http://schemas.microsoft.com/office/drawing/2014/main" id="{78AB4649-97E3-4DE6-8780-4060DFDF8694}"/>
                </a:ext>
              </a:extLst>
            </p:cNvPr>
            <p:cNvSpPr/>
            <p:nvPr/>
          </p:nvSpPr>
          <p:spPr>
            <a:xfrm>
              <a:off x="2816650"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23;p51">
              <a:extLst>
                <a:ext uri="{FF2B5EF4-FFF2-40B4-BE49-F238E27FC236}">
                  <a16:creationId xmlns:a16="http://schemas.microsoft.com/office/drawing/2014/main" id="{BF3A0059-14BE-4CCC-949C-395C2CBB57BC}"/>
                </a:ext>
              </a:extLst>
            </p:cNvPr>
            <p:cNvSpPr/>
            <p:nvPr/>
          </p:nvSpPr>
          <p:spPr>
            <a:xfrm>
              <a:off x="283467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24;p51">
              <a:extLst>
                <a:ext uri="{FF2B5EF4-FFF2-40B4-BE49-F238E27FC236}">
                  <a16:creationId xmlns:a16="http://schemas.microsoft.com/office/drawing/2014/main" id="{51B89CDE-7517-4D9C-99F2-00CC9C065775}"/>
                </a:ext>
              </a:extLst>
            </p:cNvPr>
            <p:cNvSpPr/>
            <p:nvPr/>
          </p:nvSpPr>
          <p:spPr>
            <a:xfrm>
              <a:off x="285252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25;p51">
              <a:extLst>
                <a:ext uri="{FF2B5EF4-FFF2-40B4-BE49-F238E27FC236}">
                  <a16:creationId xmlns:a16="http://schemas.microsoft.com/office/drawing/2014/main" id="{788AFE85-7B12-4555-B218-3CA9657152E8}"/>
                </a:ext>
              </a:extLst>
            </p:cNvPr>
            <p:cNvSpPr/>
            <p:nvPr/>
          </p:nvSpPr>
          <p:spPr>
            <a:xfrm>
              <a:off x="288840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26;p51">
              <a:extLst>
                <a:ext uri="{FF2B5EF4-FFF2-40B4-BE49-F238E27FC236}">
                  <a16:creationId xmlns:a16="http://schemas.microsoft.com/office/drawing/2014/main" id="{EBDCB858-5903-4DBD-B828-DEB95C8264FC}"/>
                </a:ext>
              </a:extLst>
            </p:cNvPr>
            <p:cNvSpPr/>
            <p:nvPr/>
          </p:nvSpPr>
          <p:spPr>
            <a:xfrm>
              <a:off x="2906250" y="417322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27;p51">
              <a:extLst>
                <a:ext uri="{FF2B5EF4-FFF2-40B4-BE49-F238E27FC236}">
                  <a16:creationId xmlns:a16="http://schemas.microsoft.com/office/drawing/2014/main" id="{3CFC861F-16E2-4B67-B416-CC4002CAA246}"/>
                </a:ext>
              </a:extLst>
            </p:cNvPr>
            <p:cNvSpPr/>
            <p:nvPr/>
          </p:nvSpPr>
          <p:spPr>
            <a:xfrm>
              <a:off x="2924300" y="417322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28;p51">
              <a:extLst>
                <a:ext uri="{FF2B5EF4-FFF2-40B4-BE49-F238E27FC236}">
                  <a16:creationId xmlns:a16="http://schemas.microsoft.com/office/drawing/2014/main" id="{E91F5EDB-4633-4C3F-BFE1-5BDCEF8AE42B}"/>
                </a:ext>
              </a:extLst>
            </p:cNvPr>
            <p:cNvSpPr/>
            <p:nvPr/>
          </p:nvSpPr>
          <p:spPr>
            <a:xfrm>
              <a:off x="2942150" y="417322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29;p51">
              <a:extLst>
                <a:ext uri="{FF2B5EF4-FFF2-40B4-BE49-F238E27FC236}">
                  <a16:creationId xmlns:a16="http://schemas.microsoft.com/office/drawing/2014/main" id="{72A27EE9-87D3-4E0E-8E06-9C2A07F23046}"/>
                </a:ext>
              </a:extLst>
            </p:cNvPr>
            <p:cNvSpPr/>
            <p:nvPr/>
          </p:nvSpPr>
          <p:spPr>
            <a:xfrm>
              <a:off x="2960000"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30;p51">
              <a:extLst>
                <a:ext uri="{FF2B5EF4-FFF2-40B4-BE49-F238E27FC236}">
                  <a16:creationId xmlns:a16="http://schemas.microsoft.com/office/drawing/2014/main" id="{532FE84E-F744-4A4E-BD86-079198DC1F4B}"/>
                </a:ext>
              </a:extLst>
            </p:cNvPr>
            <p:cNvSpPr/>
            <p:nvPr/>
          </p:nvSpPr>
          <p:spPr>
            <a:xfrm>
              <a:off x="2978025" y="4173225"/>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31;p51">
              <a:extLst>
                <a:ext uri="{FF2B5EF4-FFF2-40B4-BE49-F238E27FC236}">
                  <a16:creationId xmlns:a16="http://schemas.microsoft.com/office/drawing/2014/main" id="{641A3EA6-E533-42C7-A26B-43021206C094}"/>
                </a:ext>
              </a:extLst>
            </p:cNvPr>
            <p:cNvSpPr/>
            <p:nvPr/>
          </p:nvSpPr>
          <p:spPr>
            <a:xfrm>
              <a:off x="2995875" y="4173225"/>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32;p51">
              <a:extLst>
                <a:ext uri="{FF2B5EF4-FFF2-40B4-BE49-F238E27FC236}">
                  <a16:creationId xmlns:a16="http://schemas.microsoft.com/office/drawing/2014/main" id="{F08450C6-DE7D-4D53-80A6-FABABA42AE74}"/>
                </a:ext>
              </a:extLst>
            </p:cNvPr>
            <p:cNvSpPr/>
            <p:nvPr/>
          </p:nvSpPr>
          <p:spPr>
            <a:xfrm>
              <a:off x="301390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33;p51">
              <a:extLst>
                <a:ext uri="{FF2B5EF4-FFF2-40B4-BE49-F238E27FC236}">
                  <a16:creationId xmlns:a16="http://schemas.microsoft.com/office/drawing/2014/main" id="{7E1858F7-CAC7-4D16-8E19-1F25E2CD38E2}"/>
                </a:ext>
              </a:extLst>
            </p:cNvPr>
            <p:cNvSpPr/>
            <p:nvPr/>
          </p:nvSpPr>
          <p:spPr>
            <a:xfrm>
              <a:off x="303175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34;p51">
              <a:extLst>
                <a:ext uri="{FF2B5EF4-FFF2-40B4-BE49-F238E27FC236}">
                  <a16:creationId xmlns:a16="http://schemas.microsoft.com/office/drawing/2014/main" id="{BB68CD66-1559-4974-80C4-990437AEF0D7}"/>
                </a:ext>
              </a:extLst>
            </p:cNvPr>
            <p:cNvSpPr/>
            <p:nvPr/>
          </p:nvSpPr>
          <p:spPr>
            <a:xfrm>
              <a:off x="3085500" y="4173225"/>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35;p51">
              <a:extLst>
                <a:ext uri="{FF2B5EF4-FFF2-40B4-BE49-F238E27FC236}">
                  <a16:creationId xmlns:a16="http://schemas.microsoft.com/office/drawing/2014/main" id="{8437E011-837E-4A24-B478-D820594AAC90}"/>
                </a:ext>
              </a:extLst>
            </p:cNvPr>
            <p:cNvSpPr/>
            <p:nvPr/>
          </p:nvSpPr>
          <p:spPr>
            <a:xfrm>
              <a:off x="3103525"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36;p51">
              <a:extLst>
                <a:ext uri="{FF2B5EF4-FFF2-40B4-BE49-F238E27FC236}">
                  <a16:creationId xmlns:a16="http://schemas.microsoft.com/office/drawing/2014/main" id="{EE833E1B-F04D-443E-B926-EB4DE3D5C592}"/>
                </a:ext>
              </a:extLst>
            </p:cNvPr>
            <p:cNvSpPr/>
            <p:nvPr/>
          </p:nvSpPr>
          <p:spPr>
            <a:xfrm>
              <a:off x="3121375" y="417322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37;p51">
              <a:extLst>
                <a:ext uri="{FF2B5EF4-FFF2-40B4-BE49-F238E27FC236}">
                  <a16:creationId xmlns:a16="http://schemas.microsoft.com/office/drawing/2014/main" id="{8466B79D-BB63-45A2-97EE-83F55726FAD2}"/>
                </a:ext>
              </a:extLst>
            </p:cNvPr>
            <p:cNvSpPr/>
            <p:nvPr/>
          </p:nvSpPr>
          <p:spPr>
            <a:xfrm>
              <a:off x="3139225" y="417322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38;p51">
              <a:extLst>
                <a:ext uri="{FF2B5EF4-FFF2-40B4-BE49-F238E27FC236}">
                  <a16:creationId xmlns:a16="http://schemas.microsoft.com/office/drawing/2014/main" id="{B7607F3A-B97D-4D2A-825E-11A3F997D560}"/>
                </a:ext>
              </a:extLst>
            </p:cNvPr>
            <p:cNvSpPr/>
            <p:nvPr/>
          </p:nvSpPr>
          <p:spPr>
            <a:xfrm>
              <a:off x="3157250"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39;p51">
              <a:extLst>
                <a:ext uri="{FF2B5EF4-FFF2-40B4-BE49-F238E27FC236}">
                  <a16:creationId xmlns:a16="http://schemas.microsoft.com/office/drawing/2014/main" id="{7ED4D242-825A-4D2C-B02B-0A713EF35FD9}"/>
                </a:ext>
              </a:extLst>
            </p:cNvPr>
            <p:cNvSpPr/>
            <p:nvPr/>
          </p:nvSpPr>
          <p:spPr>
            <a:xfrm>
              <a:off x="3228825" y="417322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40;p51">
              <a:extLst>
                <a:ext uri="{FF2B5EF4-FFF2-40B4-BE49-F238E27FC236}">
                  <a16:creationId xmlns:a16="http://schemas.microsoft.com/office/drawing/2014/main" id="{2F3C8EC2-5260-450B-B968-2CB430C59E81}"/>
                </a:ext>
              </a:extLst>
            </p:cNvPr>
            <p:cNvSpPr/>
            <p:nvPr/>
          </p:nvSpPr>
          <p:spPr>
            <a:xfrm>
              <a:off x="333647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41;p51">
              <a:extLst>
                <a:ext uri="{FF2B5EF4-FFF2-40B4-BE49-F238E27FC236}">
                  <a16:creationId xmlns:a16="http://schemas.microsoft.com/office/drawing/2014/main" id="{1C33E0B6-5680-4C78-9214-172A29CE8633}"/>
                </a:ext>
              </a:extLst>
            </p:cNvPr>
            <p:cNvSpPr/>
            <p:nvPr/>
          </p:nvSpPr>
          <p:spPr>
            <a:xfrm>
              <a:off x="3354325" y="417322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42;p51">
              <a:extLst>
                <a:ext uri="{FF2B5EF4-FFF2-40B4-BE49-F238E27FC236}">
                  <a16:creationId xmlns:a16="http://schemas.microsoft.com/office/drawing/2014/main" id="{D1B9A881-21A2-442B-8C81-EF8B1822C951}"/>
                </a:ext>
              </a:extLst>
            </p:cNvPr>
            <p:cNvSpPr/>
            <p:nvPr/>
          </p:nvSpPr>
          <p:spPr>
            <a:xfrm>
              <a:off x="2745075"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43;p51">
              <a:extLst>
                <a:ext uri="{FF2B5EF4-FFF2-40B4-BE49-F238E27FC236}">
                  <a16:creationId xmlns:a16="http://schemas.microsoft.com/office/drawing/2014/main" id="{A73962B2-DD32-4D55-9531-36304E1445D2}"/>
                </a:ext>
              </a:extLst>
            </p:cNvPr>
            <p:cNvSpPr/>
            <p:nvPr/>
          </p:nvSpPr>
          <p:spPr>
            <a:xfrm>
              <a:off x="2798800"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44;p51">
              <a:extLst>
                <a:ext uri="{FF2B5EF4-FFF2-40B4-BE49-F238E27FC236}">
                  <a16:creationId xmlns:a16="http://schemas.microsoft.com/office/drawing/2014/main" id="{02265F24-585E-48A1-A4D0-90BF876722BD}"/>
                </a:ext>
              </a:extLst>
            </p:cNvPr>
            <p:cNvSpPr/>
            <p:nvPr/>
          </p:nvSpPr>
          <p:spPr>
            <a:xfrm>
              <a:off x="2816650" y="419107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45;p51">
              <a:extLst>
                <a:ext uri="{FF2B5EF4-FFF2-40B4-BE49-F238E27FC236}">
                  <a16:creationId xmlns:a16="http://schemas.microsoft.com/office/drawing/2014/main" id="{08FEA34E-CB2B-42D0-B814-0B1BD503F696}"/>
                </a:ext>
              </a:extLst>
            </p:cNvPr>
            <p:cNvSpPr/>
            <p:nvPr/>
          </p:nvSpPr>
          <p:spPr>
            <a:xfrm>
              <a:off x="2834675" y="419107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2" y="260"/>
                    <a:pt x="332" y="166"/>
                  </a:cubicBezTo>
                  <a:cubicBezTo>
                    <a:pt x="332" y="79"/>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46;p51">
              <a:extLst>
                <a:ext uri="{FF2B5EF4-FFF2-40B4-BE49-F238E27FC236}">
                  <a16:creationId xmlns:a16="http://schemas.microsoft.com/office/drawing/2014/main" id="{8F6E6C6E-F093-4460-8A0C-C42326448836}"/>
                </a:ext>
              </a:extLst>
            </p:cNvPr>
            <p:cNvSpPr/>
            <p:nvPr/>
          </p:nvSpPr>
          <p:spPr>
            <a:xfrm>
              <a:off x="2870375" y="419107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0" y="332"/>
                    <a:pt x="332" y="260"/>
                    <a:pt x="332" y="166"/>
                  </a:cubicBezTo>
                  <a:cubicBezTo>
                    <a:pt x="332" y="79"/>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47;p51">
              <a:extLst>
                <a:ext uri="{FF2B5EF4-FFF2-40B4-BE49-F238E27FC236}">
                  <a16:creationId xmlns:a16="http://schemas.microsoft.com/office/drawing/2014/main" id="{A4D7DB63-81CD-451D-BF74-69BED49774B3}"/>
                </a:ext>
              </a:extLst>
            </p:cNvPr>
            <p:cNvSpPr/>
            <p:nvPr/>
          </p:nvSpPr>
          <p:spPr>
            <a:xfrm>
              <a:off x="2888400" y="419107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1" y="332"/>
                    <a:pt x="333" y="260"/>
                    <a:pt x="333" y="166"/>
                  </a:cubicBezTo>
                  <a:cubicBezTo>
                    <a:pt x="333" y="79"/>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48;p51">
              <a:extLst>
                <a:ext uri="{FF2B5EF4-FFF2-40B4-BE49-F238E27FC236}">
                  <a16:creationId xmlns:a16="http://schemas.microsoft.com/office/drawing/2014/main" id="{100052AB-3267-458C-9B3D-CCC710CC7CBC}"/>
                </a:ext>
              </a:extLst>
            </p:cNvPr>
            <p:cNvSpPr/>
            <p:nvPr/>
          </p:nvSpPr>
          <p:spPr>
            <a:xfrm>
              <a:off x="2906250" y="419107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1" y="332"/>
                    <a:pt x="333" y="260"/>
                    <a:pt x="333" y="166"/>
                  </a:cubicBezTo>
                  <a:cubicBezTo>
                    <a:pt x="333" y="79"/>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49;p51">
              <a:extLst>
                <a:ext uri="{FF2B5EF4-FFF2-40B4-BE49-F238E27FC236}">
                  <a16:creationId xmlns:a16="http://schemas.microsoft.com/office/drawing/2014/main" id="{F6F0EA5A-3906-4F20-8FFE-E484EC4971E5}"/>
                </a:ext>
              </a:extLst>
            </p:cNvPr>
            <p:cNvSpPr/>
            <p:nvPr/>
          </p:nvSpPr>
          <p:spPr>
            <a:xfrm>
              <a:off x="2924300"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50;p51">
              <a:extLst>
                <a:ext uri="{FF2B5EF4-FFF2-40B4-BE49-F238E27FC236}">
                  <a16:creationId xmlns:a16="http://schemas.microsoft.com/office/drawing/2014/main" id="{57CC64DA-5684-4B0F-AF75-6739C707D319}"/>
                </a:ext>
              </a:extLst>
            </p:cNvPr>
            <p:cNvSpPr/>
            <p:nvPr/>
          </p:nvSpPr>
          <p:spPr>
            <a:xfrm>
              <a:off x="2942150" y="419107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51;p51">
              <a:extLst>
                <a:ext uri="{FF2B5EF4-FFF2-40B4-BE49-F238E27FC236}">
                  <a16:creationId xmlns:a16="http://schemas.microsoft.com/office/drawing/2014/main" id="{51D30EAC-D832-4B1E-BC84-74C19C0008D1}"/>
                </a:ext>
              </a:extLst>
            </p:cNvPr>
            <p:cNvSpPr/>
            <p:nvPr/>
          </p:nvSpPr>
          <p:spPr>
            <a:xfrm>
              <a:off x="2960000" y="419107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52;p51">
              <a:extLst>
                <a:ext uri="{FF2B5EF4-FFF2-40B4-BE49-F238E27FC236}">
                  <a16:creationId xmlns:a16="http://schemas.microsoft.com/office/drawing/2014/main" id="{F473EEE8-FB25-45AC-9B24-DEFB83839039}"/>
                </a:ext>
              </a:extLst>
            </p:cNvPr>
            <p:cNvSpPr/>
            <p:nvPr/>
          </p:nvSpPr>
          <p:spPr>
            <a:xfrm>
              <a:off x="2978025" y="4191075"/>
              <a:ext cx="8325" cy="8300"/>
            </a:xfrm>
            <a:custGeom>
              <a:avLst/>
              <a:gdLst/>
              <a:ahLst/>
              <a:cxnLst/>
              <a:rect l="l" t="t" r="r" b="b"/>
              <a:pathLst>
                <a:path w="333" h="332" extrusionOk="0">
                  <a:moveTo>
                    <a:pt x="166" y="0"/>
                  </a:moveTo>
                  <a:cubicBezTo>
                    <a:pt x="73" y="0"/>
                    <a:pt x="0" y="79"/>
                    <a:pt x="0" y="166"/>
                  </a:cubicBezTo>
                  <a:cubicBezTo>
                    <a:pt x="0" y="260"/>
                    <a:pt x="73"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53;p51">
              <a:extLst>
                <a:ext uri="{FF2B5EF4-FFF2-40B4-BE49-F238E27FC236}">
                  <a16:creationId xmlns:a16="http://schemas.microsoft.com/office/drawing/2014/main" id="{EA3CC3FC-A57B-4591-AA41-0C3CF544B600}"/>
                </a:ext>
              </a:extLst>
            </p:cNvPr>
            <p:cNvSpPr/>
            <p:nvPr/>
          </p:nvSpPr>
          <p:spPr>
            <a:xfrm>
              <a:off x="2995875" y="4191075"/>
              <a:ext cx="8325" cy="8300"/>
            </a:xfrm>
            <a:custGeom>
              <a:avLst/>
              <a:gdLst/>
              <a:ahLst/>
              <a:cxnLst/>
              <a:rect l="l" t="t" r="r" b="b"/>
              <a:pathLst>
                <a:path w="333" h="332" extrusionOk="0">
                  <a:moveTo>
                    <a:pt x="166" y="0"/>
                  </a:moveTo>
                  <a:cubicBezTo>
                    <a:pt x="80" y="0"/>
                    <a:pt x="1" y="79"/>
                    <a:pt x="1" y="166"/>
                  </a:cubicBezTo>
                  <a:cubicBezTo>
                    <a:pt x="1"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54;p51">
              <a:extLst>
                <a:ext uri="{FF2B5EF4-FFF2-40B4-BE49-F238E27FC236}">
                  <a16:creationId xmlns:a16="http://schemas.microsoft.com/office/drawing/2014/main" id="{EECFB983-A3F7-41C9-830B-A8A7C1DAB390}"/>
                </a:ext>
              </a:extLst>
            </p:cNvPr>
            <p:cNvSpPr/>
            <p:nvPr/>
          </p:nvSpPr>
          <p:spPr>
            <a:xfrm>
              <a:off x="3103525"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55;p51">
              <a:extLst>
                <a:ext uri="{FF2B5EF4-FFF2-40B4-BE49-F238E27FC236}">
                  <a16:creationId xmlns:a16="http://schemas.microsoft.com/office/drawing/2014/main" id="{CF1FED14-5FA3-4442-B7A6-C55D0781B2DE}"/>
                </a:ext>
              </a:extLst>
            </p:cNvPr>
            <p:cNvSpPr/>
            <p:nvPr/>
          </p:nvSpPr>
          <p:spPr>
            <a:xfrm>
              <a:off x="3121375" y="419107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56;p51">
              <a:extLst>
                <a:ext uri="{FF2B5EF4-FFF2-40B4-BE49-F238E27FC236}">
                  <a16:creationId xmlns:a16="http://schemas.microsoft.com/office/drawing/2014/main" id="{44801957-619E-44ED-8B40-3598336B1352}"/>
                </a:ext>
              </a:extLst>
            </p:cNvPr>
            <p:cNvSpPr/>
            <p:nvPr/>
          </p:nvSpPr>
          <p:spPr>
            <a:xfrm>
              <a:off x="2691150"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57;p51">
              <a:extLst>
                <a:ext uri="{FF2B5EF4-FFF2-40B4-BE49-F238E27FC236}">
                  <a16:creationId xmlns:a16="http://schemas.microsoft.com/office/drawing/2014/main" id="{18E1D4A7-D48E-4FD0-B240-C54ABA3C986B}"/>
                </a:ext>
              </a:extLst>
            </p:cNvPr>
            <p:cNvSpPr/>
            <p:nvPr/>
          </p:nvSpPr>
          <p:spPr>
            <a:xfrm>
              <a:off x="270917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58;p51">
              <a:extLst>
                <a:ext uri="{FF2B5EF4-FFF2-40B4-BE49-F238E27FC236}">
                  <a16:creationId xmlns:a16="http://schemas.microsoft.com/office/drawing/2014/main" id="{9C8AE79E-99F7-4E77-9A05-496C6EDF3E4B}"/>
                </a:ext>
              </a:extLst>
            </p:cNvPr>
            <p:cNvSpPr/>
            <p:nvPr/>
          </p:nvSpPr>
          <p:spPr>
            <a:xfrm>
              <a:off x="2727025"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59;p51">
              <a:extLst>
                <a:ext uri="{FF2B5EF4-FFF2-40B4-BE49-F238E27FC236}">
                  <a16:creationId xmlns:a16="http://schemas.microsoft.com/office/drawing/2014/main" id="{9D3FB863-8BFF-4D31-8F02-D1AAEFD44102}"/>
                </a:ext>
              </a:extLst>
            </p:cNvPr>
            <p:cNvSpPr/>
            <p:nvPr/>
          </p:nvSpPr>
          <p:spPr>
            <a:xfrm>
              <a:off x="27450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560;p51">
              <a:extLst>
                <a:ext uri="{FF2B5EF4-FFF2-40B4-BE49-F238E27FC236}">
                  <a16:creationId xmlns:a16="http://schemas.microsoft.com/office/drawing/2014/main" id="{F188F754-A528-4845-BC0F-84870798B05F}"/>
                </a:ext>
              </a:extLst>
            </p:cNvPr>
            <p:cNvSpPr/>
            <p:nvPr/>
          </p:nvSpPr>
          <p:spPr>
            <a:xfrm>
              <a:off x="27629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61;p51">
              <a:extLst>
                <a:ext uri="{FF2B5EF4-FFF2-40B4-BE49-F238E27FC236}">
                  <a16:creationId xmlns:a16="http://schemas.microsoft.com/office/drawing/2014/main" id="{4F24A11A-3097-40B4-A59A-9EB51044A64D}"/>
                </a:ext>
              </a:extLst>
            </p:cNvPr>
            <p:cNvSpPr/>
            <p:nvPr/>
          </p:nvSpPr>
          <p:spPr>
            <a:xfrm>
              <a:off x="2798800" y="42091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62;p51">
              <a:extLst>
                <a:ext uri="{FF2B5EF4-FFF2-40B4-BE49-F238E27FC236}">
                  <a16:creationId xmlns:a16="http://schemas.microsoft.com/office/drawing/2014/main" id="{231B1EDE-BD1B-4A38-8CDB-AF2F59C678E9}"/>
                </a:ext>
              </a:extLst>
            </p:cNvPr>
            <p:cNvSpPr/>
            <p:nvPr/>
          </p:nvSpPr>
          <p:spPr>
            <a:xfrm>
              <a:off x="2816650" y="4209100"/>
              <a:ext cx="8325" cy="8325"/>
            </a:xfrm>
            <a:custGeom>
              <a:avLst/>
              <a:gdLst/>
              <a:ahLst/>
              <a:cxnLst/>
              <a:rect l="l" t="t" r="r" b="b"/>
              <a:pathLst>
                <a:path w="333" h="333" extrusionOk="0">
                  <a:moveTo>
                    <a:pt x="166" y="0"/>
                  </a:moveTo>
                  <a:cubicBezTo>
                    <a:pt x="80" y="0"/>
                    <a:pt x="0" y="73"/>
                    <a:pt x="0" y="166"/>
                  </a:cubicBezTo>
                  <a:cubicBezTo>
                    <a:pt x="0"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63;p51">
              <a:extLst>
                <a:ext uri="{FF2B5EF4-FFF2-40B4-BE49-F238E27FC236}">
                  <a16:creationId xmlns:a16="http://schemas.microsoft.com/office/drawing/2014/main" id="{913B2433-2AC4-4011-8977-BAAAB699EDA1}"/>
                </a:ext>
              </a:extLst>
            </p:cNvPr>
            <p:cNvSpPr/>
            <p:nvPr/>
          </p:nvSpPr>
          <p:spPr>
            <a:xfrm>
              <a:off x="2888400"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1" y="332"/>
                    <a:pt x="333" y="260"/>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64;p51">
              <a:extLst>
                <a:ext uri="{FF2B5EF4-FFF2-40B4-BE49-F238E27FC236}">
                  <a16:creationId xmlns:a16="http://schemas.microsoft.com/office/drawing/2014/main" id="{6A69F7B5-ECC3-41A9-A57F-843691EBB24A}"/>
                </a:ext>
              </a:extLst>
            </p:cNvPr>
            <p:cNvSpPr/>
            <p:nvPr/>
          </p:nvSpPr>
          <p:spPr>
            <a:xfrm>
              <a:off x="2906250"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65;p51">
              <a:extLst>
                <a:ext uri="{FF2B5EF4-FFF2-40B4-BE49-F238E27FC236}">
                  <a16:creationId xmlns:a16="http://schemas.microsoft.com/office/drawing/2014/main" id="{C498B1C9-761F-4F7A-B4BD-A7971F669BB2}"/>
                </a:ext>
              </a:extLst>
            </p:cNvPr>
            <p:cNvSpPr/>
            <p:nvPr/>
          </p:nvSpPr>
          <p:spPr>
            <a:xfrm>
              <a:off x="2924300"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66;p51">
              <a:extLst>
                <a:ext uri="{FF2B5EF4-FFF2-40B4-BE49-F238E27FC236}">
                  <a16:creationId xmlns:a16="http://schemas.microsoft.com/office/drawing/2014/main" id="{CA83618B-D1D6-4267-95CE-9560530D8B83}"/>
                </a:ext>
              </a:extLst>
            </p:cNvPr>
            <p:cNvSpPr/>
            <p:nvPr/>
          </p:nvSpPr>
          <p:spPr>
            <a:xfrm>
              <a:off x="2942150"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67;p51">
              <a:extLst>
                <a:ext uri="{FF2B5EF4-FFF2-40B4-BE49-F238E27FC236}">
                  <a16:creationId xmlns:a16="http://schemas.microsoft.com/office/drawing/2014/main" id="{845D59B4-5122-42E1-B86B-4D7E8D7B8454}"/>
                </a:ext>
              </a:extLst>
            </p:cNvPr>
            <p:cNvSpPr/>
            <p:nvPr/>
          </p:nvSpPr>
          <p:spPr>
            <a:xfrm>
              <a:off x="2960000" y="4209100"/>
              <a:ext cx="8325" cy="8325"/>
            </a:xfrm>
            <a:custGeom>
              <a:avLst/>
              <a:gdLst/>
              <a:ahLst/>
              <a:cxnLst/>
              <a:rect l="l" t="t" r="r" b="b"/>
              <a:pathLst>
                <a:path w="333" h="333" extrusionOk="0">
                  <a:moveTo>
                    <a:pt x="166" y="0"/>
                  </a:moveTo>
                  <a:cubicBezTo>
                    <a:pt x="80" y="0"/>
                    <a:pt x="0" y="73"/>
                    <a:pt x="0" y="166"/>
                  </a:cubicBezTo>
                  <a:cubicBezTo>
                    <a:pt x="0"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68;p51">
              <a:extLst>
                <a:ext uri="{FF2B5EF4-FFF2-40B4-BE49-F238E27FC236}">
                  <a16:creationId xmlns:a16="http://schemas.microsoft.com/office/drawing/2014/main" id="{438C660A-8D0E-43AB-AF3E-99B3DC21A2ED}"/>
                </a:ext>
              </a:extLst>
            </p:cNvPr>
            <p:cNvSpPr/>
            <p:nvPr/>
          </p:nvSpPr>
          <p:spPr>
            <a:xfrm>
              <a:off x="2978025"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69;p51">
              <a:extLst>
                <a:ext uri="{FF2B5EF4-FFF2-40B4-BE49-F238E27FC236}">
                  <a16:creationId xmlns:a16="http://schemas.microsoft.com/office/drawing/2014/main" id="{3AC5010A-B7FE-473B-8BEA-8936BE649176}"/>
                </a:ext>
              </a:extLst>
            </p:cNvPr>
            <p:cNvSpPr/>
            <p:nvPr/>
          </p:nvSpPr>
          <p:spPr>
            <a:xfrm>
              <a:off x="2995875"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70;p51">
              <a:extLst>
                <a:ext uri="{FF2B5EF4-FFF2-40B4-BE49-F238E27FC236}">
                  <a16:creationId xmlns:a16="http://schemas.microsoft.com/office/drawing/2014/main" id="{C4DB1026-59C2-46ED-9B31-3FBF499C2E05}"/>
                </a:ext>
              </a:extLst>
            </p:cNvPr>
            <p:cNvSpPr/>
            <p:nvPr/>
          </p:nvSpPr>
          <p:spPr>
            <a:xfrm>
              <a:off x="3228825" y="42091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71;p51">
              <a:extLst>
                <a:ext uri="{FF2B5EF4-FFF2-40B4-BE49-F238E27FC236}">
                  <a16:creationId xmlns:a16="http://schemas.microsoft.com/office/drawing/2014/main" id="{7FF51CB4-CF53-4171-9F60-9C2B3FA32C0C}"/>
                </a:ext>
              </a:extLst>
            </p:cNvPr>
            <p:cNvSpPr/>
            <p:nvPr/>
          </p:nvSpPr>
          <p:spPr>
            <a:xfrm>
              <a:off x="32468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72;p51">
              <a:extLst>
                <a:ext uri="{FF2B5EF4-FFF2-40B4-BE49-F238E27FC236}">
                  <a16:creationId xmlns:a16="http://schemas.microsoft.com/office/drawing/2014/main" id="{06D14D41-3C27-432F-AA93-445F134C36C2}"/>
                </a:ext>
              </a:extLst>
            </p:cNvPr>
            <p:cNvSpPr/>
            <p:nvPr/>
          </p:nvSpPr>
          <p:spPr>
            <a:xfrm>
              <a:off x="32647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73;p51">
              <a:extLst>
                <a:ext uri="{FF2B5EF4-FFF2-40B4-BE49-F238E27FC236}">
                  <a16:creationId xmlns:a16="http://schemas.microsoft.com/office/drawing/2014/main" id="{FA9359F7-DBF3-4F52-B9C8-1880ACF66424}"/>
                </a:ext>
              </a:extLst>
            </p:cNvPr>
            <p:cNvSpPr/>
            <p:nvPr/>
          </p:nvSpPr>
          <p:spPr>
            <a:xfrm>
              <a:off x="3282750"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74;p51">
              <a:extLst>
                <a:ext uri="{FF2B5EF4-FFF2-40B4-BE49-F238E27FC236}">
                  <a16:creationId xmlns:a16="http://schemas.microsoft.com/office/drawing/2014/main" id="{CDB5CE95-B874-4773-BD5C-62ADA250431C}"/>
                </a:ext>
              </a:extLst>
            </p:cNvPr>
            <p:cNvSpPr/>
            <p:nvPr/>
          </p:nvSpPr>
          <p:spPr>
            <a:xfrm>
              <a:off x="3300600" y="42091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75;p51">
              <a:extLst>
                <a:ext uri="{FF2B5EF4-FFF2-40B4-BE49-F238E27FC236}">
                  <a16:creationId xmlns:a16="http://schemas.microsoft.com/office/drawing/2014/main" id="{F2614514-A62B-4796-A71E-BA9A8D2B1C9A}"/>
                </a:ext>
              </a:extLst>
            </p:cNvPr>
            <p:cNvSpPr/>
            <p:nvPr/>
          </p:nvSpPr>
          <p:spPr>
            <a:xfrm>
              <a:off x="3318450" y="42091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76;p51">
              <a:extLst>
                <a:ext uri="{FF2B5EF4-FFF2-40B4-BE49-F238E27FC236}">
                  <a16:creationId xmlns:a16="http://schemas.microsoft.com/office/drawing/2014/main" id="{49E481F7-AEA0-4BF9-BDB3-E3220C694F9C}"/>
                </a:ext>
              </a:extLst>
            </p:cNvPr>
            <p:cNvSpPr/>
            <p:nvPr/>
          </p:nvSpPr>
          <p:spPr>
            <a:xfrm>
              <a:off x="333647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577;p51">
              <a:extLst>
                <a:ext uri="{FF2B5EF4-FFF2-40B4-BE49-F238E27FC236}">
                  <a16:creationId xmlns:a16="http://schemas.microsoft.com/office/drawing/2014/main" id="{BDADF20B-5104-446B-8180-B52E6B5020A5}"/>
                </a:ext>
              </a:extLst>
            </p:cNvPr>
            <p:cNvSpPr/>
            <p:nvPr/>
          </p:nvSpPr>
          <p:spPr>
            <a:xfrm>
              <a:off x="3354325" y="42091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578;p51">
              <a:extLst>
                <a:ext uri="{FF2B5EF4-FFF2-40B4-BE49-F238E27FC236}">
                  <a16:creationId xmlns:a16="http://schemas.microsoft.com/office/drawing/2014/main" id="{4A98A4EF-2FD5-4AC3-9D04-AFACB74B3970}"/>
                </a:ext>
              </a:extLst>
            </p:cNvPr>
            <p:cNvSpPr/>
            <p:nvPr/>
          </p:nvSpPr>
          <p:spPr>
            <a:xfrm>
              <a:off x="337237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79;p51">
              <a:extLst>
                <a:ext uri="{FF2B5EF4-FFF2-40B4-BE49-F238E27FC236}">
                  <a16:creationId xmlns:a16="http://schemas.microsoft.com/office/drawing/2014/main" id="{918BD0EB-E8C0-4EA8-A9CE-34B1FB3EEE49}"/>
                </a:ext>
              </a:extLst>
            </p:cNvPr>
            <p:cNvSpPr/>
            <p:nvPr/>
          </p:nvSpPr>
          <p:spPr>
            <a:xfrm>
              <a:off x="3390225" y="42091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80;p51">
              <a:extLst>
                <a:ext uri="{FF2B5EF4-FFF2-40B4-BE49-F238E27FC236}">
                  <a16:creationId xmlns:a16="http://schemas.microsoft.com/office/drawing/2014/main" id="{0785C430-441C-4FC1-9CCE-E5E6A972C16E}"/>
                </a:ext>
              </a:extLst>
            </p:cNvPr>
            <p:cNvSpPr/>
            <p:nvPr/>
          </p:nvSpPr>
          <p:spPr>
            <a:xfrm>
              <a:off x="3461975" y="42091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81;p51">
              <a:extLst>
                <a:ext uri="{FF2B5EF4-FFF2-40B4-BE49-F238E27FC236}">
                  <a16:creationId xmlns:a16="http://schemas.microsoft.com/office/drawing/2014/main" id="{6741AF0E-01BD-49BD-98B4-EDAAAC174798}"/>
                </a:ext>
              </a:extLst>
            </p:cNvPr>
            <p:cNvSpPr/>
            <p:nvPr/>
          </p:nvSpPr>
          <p:spPr>
            <a:xfrm>
              <a:off x="3479825" y="42091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82;p51">
              <a:extLst>
                <a:ext uri="{FF2B5EF4-FFF2-40B4-BE49-F238E27FC236}">
                  <a16:creationId xmlns:a16="http://schemas.microsoft.com/office/drawing/2014/main" id="{D97A3678-83DE-4CDC-B3B4-EA320BC34BB1}"/>
                </a:ext>
              </a:extLst>
            </p:cNvPr>
            <p:cNvSpPr/>
            <p:nvPr/>
          </p:nvSpPr>
          <p:spPr>
            <a:xfrm>
              <a:off x="2691150"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83;p51">
              <a:extLst>
                <a:ext uri="{FF2B5EF4-FFF2-40B4-BE49-F238E27FC236}">
                  <a16:creationId xmlns:a16="http://schemas.microsoft.com/office/drawing/2014/main" id="{7689388B-1231-4F33-A2A4-F0D941DF724D}"/>
                </a:ext>
              </a:extLst>
            </p:cNvPr>
            <p:cNvSpPr/>
            <p:nvPr/>
          </p:nvSpPr>
          <p:spPr>
            <a:xfrm>
              <a:off x="27091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0" y="332"/>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84;p51">
              <a:extLst>
                <a:ext uri="{FF2B5EF4-FFF2-40B4-BE49-F238E27FC236}">
                  <a16:creationId xmlns:a16="http://schemas.microsoft.com/office/drawing/2014/main" id="{8B3683E3-E741-42D3-A6F2-2C2058283856}"/>
                </a:ext>
              </a:extLst>
            </p:cNvPr>
            <p:cNvSpPr/>
            <p:nvPr/>
          </p:nvSpPr>
          <p:spPr>
            <a:xfrm>
              <a:off x="272702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0" y="332"/>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85;p51">
              <a:extLst>
                <a:ext uri="{FF2B5EF4-FFF2-40B4-BE49-F238E27FC236}">
                  <a16:creationId xmlns:a16="http://schemas.microsoft.com/office/drawing/2014/main" id="{E490A0FC-650E-48CE-8CEA-2BBAA26232F0}"/>
                </a:ext>
              </a:extLst>
            </p:cNvPr>
            <p:cNvSpPr/>
            <p:nvPr/>
          </p:nvSpPr>
          <p:spPr>
            <a:xfrm>
              <a:off x="27450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86;p51">
              <a:extLst>
                <a:ext uri="{FF2B5EF4-FFF2-40B4-BE49-F238E27FC236}">
                  <a16:creationId xmlns:a16="http://schemas.microsoft.com/office/drawing/2014/main" id="{DBAA4D37-1A0C-4127-9452-7282D72C3767}"/>
                </a:ext>
              </a:extLst>
            </p:cNvPr>
            <p:cNvSpPr/>
            <p:nvPr/>
          </p:nvSpPr>
          <p:spPr>
            <a:xfrm>
              <a:off x="27629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87;p51">
              <a:extLst>
                <a:ext uri="{FF2B5EF4-FFF2-40B4-BE49-F238E27FC236}">
                  <a16:creationId xmlns:a16="http://schemas.microsoft.com/office/drawing/2014/main" id="{C7F9EBAE-793F-4EA5-9D16-F14947B32C74}"/>
                </a:ext>
              </a:extLst>
            </p:cNvPr>
            <p:cNvSpPr/>
            <p:nvPr/>
          </p:nvSpPr>
          <p:spPr>
            <a:xfrm>
              <a:off x="279880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88;p51">
              <a:extLst>
                <a:ext uri="{FF2B5EF4-FFF2-40B4-BE49-F238E27FC236}">
                  <a16:creationId xmlns:a16="http://schemas.microsoft.com/office/drawing/2014/main" id="{F6BF1A7E-AFDC-4C10-88D2-0C45713E1E5F}"/>
                </a:ext>
              </a:extLst>
            </p:cNvPr>
            <p:cNvSpPr/>
            <p:nvPr/>
          </p:nvSpPr>
          <p:spPr>
            <a:xfrm>
              <a:off x="2816650" y="4227125"/>
              <a:ext cx="8325" cy="8325"/>
            </a:xfrm>
            <a:custGeom>
              <a:avLst/>
              <a:gdLst/>
              <a:ahLst/>
              <a:cxnLst/>
              <a:rect l="l" t="t" r="r" b="b"/>
              <a:pathLst>
                <a:path w="333" h="333" extrusionOk="0">
                  <a:moveTo>
                    <a:pt x="166" y="1"/>
                  </a:moveTo>
                  <a:cubicBezTo>
                    <a:pt x="80" y="1"/>
                    <a:pt x="0" y="73"/>
                    <a:pt x="0" y="167"/>
                  </a:cubicBezTo>
                  <a:cubicBezTo>
                    <a:pt x="0" y="253"/>
                    <a:pt x="80" y="332"/>
                    <a:pt x="166" y="332"/>
                  </a:cubicBezTo>
                  <a:cubicBezTo>
                    <a:pt x="260" y="332"/>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89;p51">
              <a:extLst>
                <a:ext uri="{FF2B5EF4-FFF2-40B4-BE49-F238E27FC236}">
                  <a16:creationId xmlns:a16="http://schemas.microsoft.com/office/drawing/2014/main" id="{976DDE76-1B10-4D8C-B069-AF065B69F636}"/>
                </a:ext>
              </a:extLst>
            </p:cNvPr>
            <p:cNvSpPr/>
            <p:nvPr/>
          </p:nvSpPr>
          <p:spPr>
            <a:xfrm>
              <a:off x="28346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2" y="253"/>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90;p51">
              <a:extLst>
                <a:ext uri="{FF2B5EF4-FFF2-40B4-BE49-F238E27FC236}">
                  <a16:creationId xmlns:a16="http://schemas.microsoft.com/office/drawing/2014/main" id="{368777B6-56BF-42F2-B32C-374DD96FE94D}"/>
                </a:ext>
              </a:extLst>
            </p:cNvPr>
            <p:cNvSpPr/>
            <p:nvPr/>
          </p:nvSpPr>
          <p:spPr>
            <a:xfrm>
              <a:off x="2888400"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1" y="332"/>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91;p51">
              <a:extLst>
                <a:ext uri="{FF2B5EF4-FFF2-40B4-BE49-F238E27FC236}">
                  <a16:creationId xmlns:a16="http://schemas.microsoft.com/office/drawing/2014/main" id="{4D0C9DDD-BFC1-49BD-8487-A6A86CA94B18}"/>
                </a:ext>
              </a:extLst>
            </p:cNvPr>
            <p:cNvSpPr/>
            <p:nvPr/>
          </p:nvSpPr>
          <p:spPr>
            <a:xfrm>
              <a:off x="2906250"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1" y="332"/>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92;p51">
              <a:extLst>
                <a:ext uri="{FF2B5EF4-FFF2-40B4-BE49-F238E27FC236}">
                  <a16:creationId xmlns:a16="http://schemas.microsoft.com/office/drawing/2014/main" id="{FF1BEF12-67A0-4B36-A32E-D88E0E8D6772}"/>
                </a:ext>
              </a:extLst>
            </p:cNvPr>
            <p:cNvSpPr/>
            <p:nvPr/>
          </p:nvSpPr>
          <p:spPr>
            <a:xfrm>
              <a:off x="2924300"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93;p51">
              <a:extLst>
                <a:ext uri="{FF2B5EF4-FFF2-40B4-BE49-F238E27FC236}">
                  <a16:creationId xmlns:a16="http://schemas.microsoft.com/office/drawing/2014/main" id="{4F1D8D19-CBC0-4AD3-90B9-373C3097EF43}"/>
                </a:ext>
              </a:extLst>
            </p:cNvPr>
            <p:cNvSpPr/>
            <p:nvPr/>
          </p:nvSpPr>
          <p:spPr>
            <a:xfrm>
              <a:off x="2942150"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94;p51">
              <a:extLst>
                <a:ext uri="{FF2B5EF4-FFF2-40B4-BE49-F238E27FC236}">
                  <a16:creationId xmlns:a16="http://schemas.microsoft.com/office/drawing/2014/main" id="{C7FEA314-8548-45AC-9896-EB13E3E736DE}"/>
                </a:ext>
              </a:extLst>
            </p:cNvPr>
            <p:cNvSpPr/>
            <p:nvPr/>
          </p:nvSpPr>
          <p:spPr>
            <a:xfrm>
              <a:off x="2960000" y="4227125"/>
              <a:ext cx="8325" cy="8325"/>
            </a:xfrm>
            <a:custGeom>
              <a:avLst/>
              <a:gdLst/>
              <a:ahLst/>
              <a:cxnLst/>
              <a:rect l="l" t="t" r="r" b="b"/>
              <a:pathLst>
                <a:path w="333" h="333" extrusionOk="0">
                  <a:moveTo>
                    <a:pt x="166" y="1"/>
                  </a:moveTo>
                  <a:cubicBezTo>
                    <a:pt x="80" y="1"/>
                    <a:pt x="0" y="73"/>
                    <a:pt x="0" y="167"/>
                  </a:cubicBezTo>
                  <a:cubicBezTo>
                    <a:pt x="0"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95;p51">
              <a:extLst>
                <a:ext uri="{FF2B5EF4-FFF2-40B4-BE49-F238E27FC236}">
                  <a16:creationId xmlns:a16="http://schemas.microsoft.com/office/drawing/2014/main" id="{F5BC6906-2D50-44F5-82D9-0A17876FA0D5}"/>
                </a:ext>
              </a:extLst>
            </p:cNvPr>
            <p:cNvSpPr/>
            <p:nvPr/>
          </p:nvSpPr>
          <p:spPr>
            <a:xfrm>
              <a:off x="2995875"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96;p51">
              <a:extLst>
                <a:ext uri="{FF2B5EF4-FFF2-40B4-BE49-F238E27FC236}">
                  <a16:creationId xmlns:a16="http://schemas.microsoft.com/office/drawing/2014/main" id="{7A9D4051-9ED0-4968-9FFF-FF9A544CEEAE}"/>
                </a:ext>
              </a:extLst>
            </p:cNvPr>
            <p:cNvSpPr/>
            <p:nvPr/>
          </p:nvSpPr>
          <p:spPr>
            <a:xfrm>
              <a:off x="322882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1" y="332"/>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97;p51">
              <a:extLst>
                <a:ext uri="{FF2B5EF4-FFF2-40B4-BE49-F238E27FC236}">
                  <a16:creationId xmlns:a16="http://schemas.microsoft.com/office/drawing/2014/main" id="{D374AED1-8FB8-45DA-B21D-6CC2E04C7194}"/>
                </a:ext>
              </a:extLst>
            </p:cNvPr>
            <p:cNvSpPr/>
            <p:nvPr/>
          </p:nvSpPr>
          <p:spPr>
            <a:xfrm>
              <a:off x="32468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98;p51">
              <a:extLst>
                <a:ext uri="{FF2B5EF4-FFF2-40B4-BE49-F238E27FC236}">
                  <a16:creationId xmlns:a16="http://schemas.microsoft.com/office/drawing/2014/main" id="{A4402943-8653-46DB-9C66-22F66E9AD0C8}"/>
                </a:ext>
              </a:extLst>
            </p:cNvPr>
            <p:cNvSpPr/>
            <p:nvPr/>
          </p:nvSpPr>
          <p:spPr>
            <a:xfrm>
              <a:off x="32647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99;p51">
              <a:extLst>
                <a:ext uri="{FF2B5EF4-FFF2-40B4-BE49-F238E27FC236}">
                  <a16:creationId xmlns:a16="http://schemas.microsoft.com/office/drawing/2014/main" id="{4AD70105-4266-42B7-8FF4-E22AD5C13548}"/>
                </a:ext>
              </a:extLst>
            </p:cNvPr>
            <p:cNvSpPr/>
            <p:nvPr/>
          </p:nvSpPr>
          <p:spPr>
            <a:xfrm>
              <a:off x="3282750" y="4227125"/>
              <a:ext cx="8325" cy="8325"/>
            </a:xfrm>
            <a:custGeom>
              <a:avLst/>
              <a:gdLst/>
              <a:ahLst/>
              <a:cxnLst/>
              <a:rect l="l" t="t" r="r" b="b"/>
              <a:pathLst>
                <a:path w="333" h="333" extrusionOk="0">
                  <a:moveTo>
                    <a:pt x="166" y="1"/>
                  </a:moveTo>
                  <a:cubicBezTo>
                    <a:pt x="73" y="1"/>
                    <a:pt x="0" y="73"/>
                    <a:pt x="0" y="167"/>
                  </a:cubicBezTo>
                  <a:cubicBezTo>
                    <a:pt x="0" y="253"/>
                    <a:pt x="73"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00;p51">
              <a:extLst>
                <a:ext uri="{FF2B5EF4-FFF2-40B4-BE49-F238E27FC236}">
                  <a16:creationId xmlns:a16="http://schemas.microsoft.com/office/drawing/2014/main" id="{2CFFE728-7E09-4AE1-BBCB-3F2AB3969BCC}"/>
                </a:ext>
              </a:extLst>
            </p:cNvPr>
            <p:cNvSpPr/>
            <p:nvPr/>
          </p:nvSpPr>
          <p:spPr>
            <a:xfrm>
              <a:off x="3300600" y="4227125"/>
              <a:ext cx="8325" cy="8325"/>
            </a:xfrm>
            <a:custGeom>
              <a:avLst/>
              <a:gdLst/>
              <a:ahLst/>
              <a:cxnLst/>
              <a:rect l="l" t="t" r="r" b="b"/>
              <a:pathLst>
                <a:path w="333" h="333" extrusionOk="0">
                  <a:moveTo>
                    <a:pt x="166" y="1"/>
                  </a:moveTo>
                  <a:cubicBezTo>
                    <a:pt x="73" y="1"/>
                    <a:pt x="0" y="73"/>
                    <a:pt x="0" y="167"/>
                  </a:cubicBezTo>
                  <a:cubicBezTo>
                    <a:pt x="0" y="253"/>
                    <a:pt x="73"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01;p51">
              <a:extLst>
                <a:ext uri="{FF2B5EF4-FFF2-40B4-BE49-F238E27FC236}">
                  <a16:creationId xmlns:a16="http://schemas.microsoft.com/office/drawing/2014/main" id="{D902DB4F-1560-4621-88BD-8D9211BDA7AD}"/>
                </a:ext>
              </a:extLst>
            </p:cNvPr>
            <p:cNvSpPr/>
            <p:nvPr/>
          </p:nvSpPr>
          <p:spPr>
            <a:xfrm>
              <a:off x="3318450" y="4227125"/>
              <a:ext cx="8325" cy="8325"/>
            </a:xfrm>
            <a:custGeom>
              <a:avLst/>
              <a:gdLst/>
              <a:ahLst/>
              <a:cxnLst/>
              <a:rect l="l" t="t" r="r" b="b"/>
              <a:pathLst>
                <a:path w="333" h="333" extrusionOk="0">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02;p51">
              <a:extLst>
                <a:ext uri="{FF2B5EF4-FFF2-40B4-BE49-F238E27FC236}">
                  <a16:creationId xmlns:a16="http://schemas.microsoft.com/office/drawing/2014/main" id="{F1B2BCC9-B263-460A-B05F-3CD1F203CCA3}"/>
                </a:ext>
              </a:extLst>
            </p:cNvPr>
            <p:cNvSpPr/>
            <p:nvPr/>
          </p:nvSpPr>
          <p:spPr>
            <a:xfrm>
              <a:off x="333647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03;p51">
              <a:extLst>
                <a:ext uri="{FF2B5EF4-FFF2-40B4-BE49-F238E27FC236}">
                  <a16:creationId xmlns:a16="http://schemas.microsoft.com/office/drawing/2014/main" id="{953D900F-81CD-4B49-9D7F-87523B1CDA47}"/>
                </a:ext>
              </a:extLst>
            </p:cNvPr>
            <p:cNvSpPr/>
            <p:nvPr/>
          </p:nvSpPr>
          <p:spPr>
            <a:xfrm>
              <a:off x="3354325"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60" y="332"/>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04;p51">
              <a:extLst>
                <a:ext uri="{FF2B5EF4-FFF2-40B4-BE49-F238E27FC236}">
                  <a16:creationId xmlns:a16="http://schemas.microsoft.com/office/drawing/2014/main" id="{6F2F899B-A063-4DB3-B9B2-CEDB0FAC108A}"/>
                </a:ext>
              </a:extLst>
            </p:cNvPr>
            <p:cNvSpPr/>
            <p:nvPr/>
          </p:nvSpPr>
          <p:spPr>
            <a:xfrm>
              <a:off x="337237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52" y="332"/>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05;p51">
              <a:extLst>
                <a:ext uri="{FF2B5EF4-FFF2-40B4-BE49-F238E27FC236}">
                  <a16:creationId xmlns:a16="http://schemas.microsoft.com/office/drawing/2014/main" id="{853E815F-BB63-4487-B78C-6EE569FDCF6A}"/>
                </a:ext>
              </a:extLst>
            </p:cNvPr>
            <p:cNvSpPr/>
            <p:nvPr/>
          </p:nvSpPr>
          <p:spPr>
            <a:xfrm>
              <a:off x="3390225" y="4227125"/>
              <a:ext cx="8300" cy="8325"/>
            </a:xfrm>
            <a:custGeom>
              <a:avLst/>
              <a:gdLst/>
              <a:ahLst/>
              <a:cxnLst/>
              <a:rect l="l" t="t" r="r" b="b"/>
              <a:pathLst>
                <a:path w="332"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06;p51">
              <a:extLst>
                <a:ext uri="{FF2B5EF4-FFF2-40B4-BE49-F238E27FC236}">
                  <a16:creationId xmlns:a16="http://schemas.microsoft.com/office/drawing/2014/main" id="{7AC8699C-4C7D-488D-888B-B5A5494E1242}"/>
                </a:ext>
              </a:extLst>
            </p:cNvPr>
            <p:cNvSpPr/>
            <p:nvPr/>
          </p:nvSpPr>
          <p:spPr>
            <a:xfrm>
              <a:off x="3408075" y="4227125"/>
              <a:ext cx="8300" cy="8325"/>
            </a:xfrm>
            <a:custGeom>
              <a:avLst/>
              <a:gdLst/>
              <a:ahLst/>
              <a:cxnLst/>
              <a:rect l="l" t="t" r="r" b="b"/>
              <a:pathLst>
                <a:path w="332" h="333" extrusionOk="0">
                  <a:moveTo>
                    <a:pt x="166" y="1"/>
                  </a:moveTo>
                  <a:cubicBezTo>
                    <a:pt x="79" y="1"/>
                    <a:pt x="0" y="73"/>
                    <a:pt x="0" y="167"/>
                  </a:cubicBezTo>
                  <a:cubicBezTo>
                    <a:pt x="0" y="253"/>
                    <a:pt x="79"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07;p51">
              <a:extLst>
                <a:ext uri="{FF2B5EF4-FFF2-40B4-BE49-F238E27FC236}">
                  <a16:creationId xmlns:a16="http://schemas.microsoft.com/office/drawing/2014/main" id="{905FB41F-99A4-4F3E-8678-AE6905039FD2}"/>
                </a:ext>
              </a:extLst>
            </p:cNvPr>
            <p:cNvSpPr/>
            <p:nvPr/>
          </p:nvSpPr>
          <p:spPr>
            <a:xfrm>
              <a:off x="342610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08;p51">
              <a:extLst>
                <a:ext uri="{FF2B5EF4-FFF2-40B4-BE49-F238E27FC236}">
                  <a16:creationId xmlns:a16="http://schemas.microsoft.com/office/drawing/2014/main" id="{F0E5BED3-5EDE-4A97-BA90-0DBF8C43AE22}"/>
                </a:ext>
              </a:extLst>
            </p:cNvPr>
            <p:cNvSpPr/>
            <p:nvPr/>
          </p:nvSpPr>
          <p:spPr>
            <a:xfrm>
              <a:off x="3443950" y="4227125"/>
              <a:ext cx="8325" cy="8325"/>
            </a:xfrm>
            <a:custGeom>
              <a:avLst/>
              <a:gdLst/>
              <a:ahLst/>
              <a:cxnLst/>
              <a:rect l="l" t="t" r="r" b="b"/>
              <a:pathLst>
                <a:path w="333" h="333" extrusionOk="0">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09;p51">
              <a:extLst>
                <a:ext uri="{FF2B5EF4-FFF2-40B4-BE49-F238E27FC236}">
                  <a16:creationId xmlns:a16="http://schemas.microsoft.com/office/drawing/2014/main" id="{9DE85D4B-9626-43D9-83A1-A4374CEA21C5}"/>
                </a:ext>
              </a:extLst>
            </p:cNvPr>
            <p:cNvSpPr/>
            <p:nvPr/>
          </p:nvSpPr>
          <p:spPr>
            <a:xfrm>
              <a:off x="3461975" y="4227125"/>
              <a:ext cx="8325" cy="8325"/>
            </a:xfrm>
            <a:custGeom>
              <a:avLst/>
              <a:gdLst/>
              <a:ahLst/>
              <a:cxnLst/>
              <a:rect l="l" t="t" r="r" b="b"/>
              <a:pathLst>
                <a:path w="333" h="333" extrusionOk="0">
                  <a:moveTo>
                    <a:pt x="166" y="1"/>
                  </a:moveTo>
                  <a:cubicBezTo>
                    <a:pt x="73" y="1"/>
                    <a:pt x="1" y="73"/>
                    <a:pt x="1" y="167"/>
                  </a:cubicBezTo>
                  <a:cubicBezTo>
                    <a:pt x="1" y="253"/>
                    <a:pt x="73" y="332"/>
                    <a:pt x="166" y="332"/>
                  </a:cubicBezTo>
                  <a:cubicBezTo>
                    <a:pt x="253" y="332"/>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10;p51">
              <a:extLst>
                <a:ext uri="{FF2B5EF4-FFF2-40B4-BE49-F238E27FC236}">
                  <a16:creationId xmlns:a16="http://schemas.microsoft.com/office/drawing/2014/main" id="{507A8E7F-AD00-40A7-846A-BF4BBA81E7D5}"/>
                </a:ext>
              </a:extLst>
            </p:cNvPr>
            <p:cNvSpPr/>
            <p:nvPr/>
          </p:nvSpPr>
          <p:spPr>
            <a:xfrm>
              <a:off x="3479825" y="4227125"/>
              <a:ext cx="8325" cy="8325"/>
            </a:xfrm>
            <a:custGeom>
              <a:avLst/>
              <a:gdLst/>
              <a:ahLst/>
              <a:cxnLst/>
              <a:rect l="l" t="t" r="r" b="b"/>
              <a:pathLst>
                <a:path w="333" h="333" extrusionOk="0">
                  <a:moveTo>
                    <a:pt x="166" y="1"/>
                  </a:moveTo>
                  <a:cubicBezTo>
                    <a:pt x="73" y="1"/>
                    <a:pt x="1" y="73"/>
                    <a:pt x="1" y="167"/>
                  </a:cubicBezTo>
                  <a:cubicBezTo>
                    <a:pt x="1" y="253"/>
                    <a:pt x="73" y="332"/>
                    <a:pt x="166" y="332"/>
                  </a:cubicBezTo>
                  <a:cubicBezTo>
                    <a:pt x="260" y="332"/>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11;p51">
              <a:extLst>
                <a:ext uri="{FF2B5EF4-FFF2-40B4-BE49-F238E27FC236}">
                  <a16:creationId xmlns:a16="http://schemas.microsoft.com/office/drawing/2014/main" id="{015A766F-37B4-4BA2-B379-BDF920A98C4D}"/>
                </a:ext>
              </a:extLst>
            </p:cNvPr>
            <p:cNvSpPr/>
            <p:nvPr/>
          </p:nvSpPr>
          <p:spPr>
            <a:xfrm>
              <a:off x="3497675" y="4227125"/>
              <a:ext cx="8325" cy="8325"/>
            </a:xfrm>
            <a:custGeom>
              <a:avLst/>
              <a:gdLst/>
              <a:ahLst/>
              <a:cxnLst/>
              <a:rect l="l" t="t" r="r" b="b"/>
              <a:pathLst>
                <a:path w="333" h="333" extrusionOk="0">
                  <a:moveTo>
                    <a:pt x="167" y="1"/>
                  </a:moveTo>
                  <a:cubicBezTo>
                    <a:pt x="80" y="1"/>
                    <a:pt x="1" y="73"/>
                    <a:pt x="1" y="167"/>
                  </a:cubicBezTo>
                  <a:cubicBezTo>
                    <a:pt x="1" y="253"/>
                    <a:pt x="80" y="332"/>
                    <a:pt x="167" y="332"/>
                  </a:cubicBezTo>
                  <a:cubicBezTo>
                    <a:pt x="260" y="332"/>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12;p51">
              <a:extLst>
                <a:ext uri="{FF2B5EF4-FFF2-40B4-BE49-F238E27FC236}">
                  <a16:creationId xmlns:a16="http://schemas.microsoft.com/office/drawing/2014/main" id="{9168B121-EE97-4E0E-BE66-793CB43BED0B}"/>
                </a:ext>
              </a:extLst>
            </p:cNvPr>
            <p:cNvSpPr/>
            <p:nvPr/>
          </p:nvSpPr>
          <p:spPr>
            <a:xfrm>
              <a:off x="3515700" y="4227125"/>
              <a:ext cx="8325" cy="8325"/>
            </a:xfrm>
            <a:custGeom>
              <a:avLst/>
              <a:gdLst/>
              <a:ahLst/>
              <a:cxnLst/>
              <a:rect l="l" t="t" r="r" b="b"/>
              <a:pathLst>
                <a:path w="333" h="333" extrusionOk="0">
                  <a:moveTo>
                    <a:pt x="167" y="1"/>
                  </a:moveTo>
                  <a:cubicBezTo>
                    <a:pt x="73" y="1"/>
                    <a:pt x="1" y="73"/>
                    <a:pt x="1" y="167"/>
                  </a:cubicBezTo>
                  <a:cubicBezTo>
                    <a:pt x="1" y="253"/>
                    <a:pt x="73" y="332"/>
                    <a:pt x="167" y="332"/>
                  </a:cubicBezTo>
                  <a:cubicBezTo>
                    <a:pt x="253" y="332"/>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13;p51">
              <a:extLst>
                <a:ext uri="{FF2B5EF4-FFF2-40B4-BE49-F238E27FC236}">
                  <a16:creationId xmlns:a16="http://schemas.microsoft.com/office/drawing/2014/main" id="{1015EE7D-7E22-45F0-9116-19CC626DF2D7}"/>
                </a:ext>
              </a:extLst>
            </p:cNvPr>
            <p:cNvSpPr/>
            <p:nvPr/>
          </p:nvSpPr>
          <p:spPr>
            <a:xfrm>
              <a:off x="25658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14;p51">
              <a:extLst>
                <a:ext uri="{FF2B5EF4-FFF2-40B4-BE49-F238E27FC236}">
                  <a16:creationId xmlns:a16="http://schemas.microsoft.com/office/drawing/2014/main" id="{B1C6E1F4-4FB7-4B67-B9F6-F894DDC60658}"/>
                </a:ext>
              </a:extLst>
            </p:cNvPr>
            <p:cNvSpPr/>
            <p:nvPr/>
          </p:nvSpPr>
          <p:spPr>
            <a:xfrm>
              <a:off x="25836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15;p51">
              <a:extLst>
                <a:ext uri="{FF2B5EF4-FFF2-40B4-BE49-F238E27FC236}">
                  <a16:creationId xmlns:a16="http://schemas.microsoft.com/office/drawing/2014/main" id="{4B929A65-200C-4252-BB13-0D0F26571481}"/>
                </a:ext>
              </a:extLst>
            </p:cNvPr>
            <p:cNvSpPr/>
            <p:nvPr/>
          </p:nvSpPr>
          <p:spPr>
            <a:xfrm>
              <a:off x="2601550"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16;p51">
              <a:extLst>
                <a:ext uri="{FF2B5EF4-FFF2-40B4-BE49-F238E27FC236}">
                  <a16:creationId xmlns:a16="http://schemas.microsoft.com/office/drawing/2014/main" id="{EE04E239-8073-44E1-AB9E-BDFE14E9601E}"/>
                </a:ext>
              </a:extLst>
            </p:cNvPr>
            <p:cNvSpPr/>
            <p:nvPr/>
          </p:nvSpPr>
          <p:spPr>
            <a:xfrm>
              <a:off x="2619575"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17;p51">
              <a:extLst>
                <a:ext uri="{FF2B5EF4-FFF2-40B4-BE49-F238E27FC236}">
                  <a16:creationId xmlns:a16="http://schemas.microsoft.com/office/drawing/2014/main" id="{32F19D6B-3681-4FDF-903E-18749FAAE807}"/>
                </a:ext>
              </a:extLst>
            </p:cNvPr>
            <p:cNvSpPr/>
            <p:nvPr/>
          </p:nvSpPr>
          <p:spPr>
            <a:xfrm>
              <a:off x="2637425"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18;p51">
              <a:extLst>
                <a:ext uri="{FF2B5EF4-FFF2-40B4-BE49-F238E27FC236}">
                  <a16:creationId xmlns:a16="http://schemas.microsoft.com/office/drawing/2014/main" id="{A2D856DA-C8E4-480E-B8BD-3AF30CCD1346}"/>
                </a:ext>
              </a:extLst>
            </p:cNvPr>
            <p:cNvSpPr/>
            <p:nvPr/>
          </p:nvSpPr>
          <p:spPr>
            <a:xfrm>
              <a:off x="2655450"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19;p51">
              <a:extLst>
                <a:ext uri="{FF2B5EF4-FFF2-40B4-BE49-F238E27FC236}">
                  <a16:creationId xmlns:a16="http://schemas.microsoft.com/office/drawing/2014/main" id="{326BC225-C575-4824-A940-41CDB92CDB17}"/>
                </a:ext>
              </a:extLst>
            </p:cNvPr>
            <p:cNvSpPr/>
            <p:nvPr/>
          </p:nvSpPr>
          <p:spPr>
            <a:xfrm>
              <a:off x="2673300"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20;p51">
              <a:extLst>
                <a:ext uri="{FF2B5EF4-FFF2-40B4-BE49-F238E27FC236}">
                  <a16:creationId xmlns:a16="http://schemas.microsoft.com/office/drawing/2014/main" id="{3A3EED0C-47B2-4029-B5F2-A3BBB59BDF32}"/>
                </a:ext>
              </a:extLst>
            </p:cNvPr>
            <p:cNvSpPr/>
            <p:nvPr/>
          </p:nvSpPr>
          <p:spPr>
            <a:xfrm>
              <a:off x="272702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21;p51">
              <a:extLst>
                <a:ext uri="{FF2B5EF4-FFF2-40B4-BE49-F238E27FC236}">
                  <a16:creationId xmlns:a16="http://schemas.microsoft.com/office/drawing/2014/main" id="{5EC4AC62-5B50-4A97-B1CC-E9F3EDFB9DE8}"/>
                </a:ext>
              </a:extLst>
            </p:cNvPr>
            <p:cNvSpPr/>
            <p:nvPr/>
          </p:nvSpPr>
          <p:spPr>
            <a:xfrm>
              <a:off x="27450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22;p51">
              <a:extLst>
                <a:ext uri="{FF2B5EF4-FFF2-40B4-BE49-F238E27FC236}">
                  <a16:creationId xmlns:a16="http://schemas.microsoft.com/office/drawing/2014/main" id="{57503534-4760-4E74-8011-1107C621C8C0}"/>
                </a:ext>
              </a:extLst>
            </p:cNvPr>
            <p:cNvSpPr/>
            <p:nvPr/>
          </p:nvSpPr>
          <p:spPr>
            <a:xfrm>
              <a:off x="2780775"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23;p51">
              <a:extLst>
                <a:ext uri="{FF2B5EF4-FFF2-40B4-BE49-F238E27FC236}">
                  <a16:creationId xmlns:a16="http://schemas.microsoft.com/office/drawing/2014/main" id="{2359D3E3-DFA3-4B26-8461-894C507BFDC0}"/>
                </a:ext>
              </a:extLst>
            </p:cNvPr>
            <p:cNvSpPr/>
            <p:nvPr/>
          </p:nvSpPr>
          <p:spPr>
            <a:xfrm>
              <a:off x="279880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24;p51">
              <a:extLst>
                <a:ext uri="{FF2B5EF4-FFF2-40B4-BE49-F238E27FC236}">
                  <a16:creationId xmlns:a16="http://schemas.microsoft.com/office/drawing/2014/main" id="{C7364E41-405C-4E8F-9240-3EE93F0CDF8E}"/>
                </a:ext>
              </a:extLst>
            </p:cNvPr>
            <p:cNvSpPr/>
            <p:nvPr/>
          </p:nvSpPr>
          <p:spPr>
            <a:xfrm>
              <a:off x="28346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2" y="260"/>
                    <a:pt x="332" y="167"/>
                  </a:cubicBezTo>
                  <a:cubicBezTo>
                    <a:pt x="332" y="80"/>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25;p51">
              <a:extLst>
                <a:ext uri="{FF2B5EF4-FFF2-40B4-BE49-F238E27FC236}">
                  <a16:creationId xmlns:a16="http://schemas.microsoft.com/office/drawing/2014/main" id="{CD93FAF6-A913-46C3-AD0A-A97B0C21BBDD}"/>
                </a:ext>
              </a:extLst>
            </p:cNvPr>
            <p:cNvSpPr/>
            <p:nvPr/>
          </p:nvSpPr>
          <p:spPr>
            <a:xfrm>
              <a:off x="28525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0" y="332"/>
                    <a:pt x="332" y="260"/>
                    <a:pt x="332" y="167"/>
                  </a:cubicBezTo>
                  <a:cubicBezTo>
                    <a:pt x="332"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26;p51">
              <a:extLst>
                <a:ext uri="{FF2B5EF4-FFF2-40B4-BE49-F238E27FC236}">
                  <a16:creationId xmlns:a16="http://schemas.microsoft.com/office/drawing/2014/main" id="{EDE9D0C5-7E66-4492-A6E1-18B5FF190168}"/>
                </a:ext>
              </a:extLst>
            </p:cNvPr>
            <p:cNvSpPr/>
            <p:nvPr/>
          </p:nvSpPr>
          <p:spPr>
            <a:xfrm>
              <a:off x="2906250"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1" y="332"/>
                    <a:pt x="333" y="260"/>
                    <a:pt x="333" y="167"/>
                  </a:cubicBezTo>
                  <a:cubicBezTo>
                    <a:pt x="333" y="80"/>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27;p51">
              <a:extLst>
                <a:ext uri="{FF2B5EF4-FFF2-40B4-BE49-F238E27FC236}">
                  <a16:creationId xmlns:a16="http://schemas.microsoft.com/office/drawing/2014/main" id="{4DC0B997-1944-42D4-B426-47DD7110FBF3}"/>
                </a:ext>
              </a:extLst>
            </p:cNvPr>
            <p:cNvSpPr/>
            <p:nvPr/>
          </p:nvSpPr>
          <p:spPr>
            <a:xfrm>
              <a:off x="292430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28;p51">
              <a:extLst>
                <a:ext uri="{FF2B5EF4-FFF2-40B4-BE49-F238E27FC236}">
                  <a16:creationId xmlns:a16="http://schemas.microsoft.com/office/drawing/2014/main" id="{7382AB5E-B4CE-4612-9D3C-F67E7F1AF37C}"/>
                </a:ext>
              </a:extLst>
            </p:cNvPr>
            <p:cNvSpPr/>
            <p:nvPr/>
          </p:nvSpPr>
          <p:spPr>
            <a:xfrm>
              <a:off x="294215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29;p51">
              <a:extLst>
                <a:ext uri="{FF2B5EF4-FFF2-40B4-BE49-F238E27FC236}">
                  <a16:creationId xmlns:a16="http://schemas.microsoft.com/office/drawing/2014/main" id="{A32E1683-FE3C-4C9E-8E16-3B88DDDBDCC8}"/>
                </a:ext>
              </a:extLst>
            </p:cNvPr>
            <p:cNvSpPr/>
            <p:nvPr/>
          </p:nvSpPr>
          <p:spPr>
            <a:xfrm>
              <a:off x="2960000"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30;p51">
              <a:extLst>
                <a:ext uri="{FF2B5EF4-FFF2-40B4-BE49-F238E27FC236}">
                  <a16:creationId xmlns:a16="http://schemas.microsoft.com/office/drawing/2014/main" id="{F40FD27F-8536-478B-8259-13BC8702EEEB}"/>
                </a:ext>
              </a:extLst>
            </p:cNvPr>
            <p:cNvSpPr/>
            <p:nvPr/>
          </p:nvSpPr>
          <p:spPr>
            <a:xfrm>
              <a:off x="2978025"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31;p51">
              <a:extLst>
                <a:ext uri="{FF2B5EF4-FFF2-40B4-BE49-F238E27FC236}">
                  <a16:creationId xmlns:a16="http://schemas.microsoft.com/office/drawing/2014/main" id="{DBA006AE-E7CC-4ABD-87F1-36584ABE7392}"/>
                </a:ext>
              </a:extLst>
            </p:cNvPr>
            <p:cNvSpPr/>
            <p:nvPr/>
          </p:nvSpPr>
          <p:spPr>
            <a:xfrm>
              <a:off x="3121375"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32;p51">
              <a:extLst>
                <a:ext uri="{FF2B5EF4-FFF2-40B4-BE49-F238E27FC236}">
                  <a16:creationId xmlns:a16="http://schemas.microsoft.com/office/drawing/2014/main" id="{A449C070-69F2-42E9-989A-42322BC1E922}"/>
                </a:ext>
              </a:extLst>
            </p:cNvPr>
            <p:cNvSpPr/>
            <p:nvPr/>
          </p:nvSpPr>
          <p:spPr>
            <a:xfrm>
              <a:off x="3139225" y="4244975"/>
              <a:ext cx="8325" cy="8325"/>
            </a:xfrm>
            <a:custGeom>
              <a:avLst/>
              <a:gdLst/>
              <a:ahLst/>
              <a:cxnLst/>
              <a:rect l="l" t="t" r="r" b="b"/>
              <a:pathLst>
                <a:path w="333"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33;p51">
              <a:extLst>
                <a:ext uri="{FF2B5EF4-FFF2-40B4-BE49-F238E27FC236}">
                  <a16:creationId xmlns:a16="http://schemas.microsoft.com/office/drawing/2014/main" id="{05A11DD5-A283-4018-840A-54D6D449D858}"/>
                </a:ext>
              </a:extLst>
            </p:cNvPr>
            <p:cNvSpPr/>
            <p:nvPr/>
          </p:nvSpPr>
          <p:spPr>
            <a:xfrm>
              <a:off x="315725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2" y="260"/>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634;p51">
              <a:extLst>
                <a:ext uri="{FF2B5EF4-FFF2-40B4-BE49-F238E27FC236}">
                  <a16:creationId xmlns:a16="http://schemas.microsoft.com/office/drawing/2014/main" id="{B95B2B2F-AEAA-4605-AA97-02243A816939}"/>
                </a:ext>
              </a:extLst>
            </p:cNvPr>
            <p:cNvSpPr/>
            <p:nvPr/>
          </p:nvSpPr>
          <p:spPr>
            <a:xfrm>
              <a:off x="3175100"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635;p51">
              <a:extLst>
                <a:ext uri="{FF2B5EF4-FFF2-40B4-BE49-F238E27FC236}">
                  <a16:creationId xmlns:a16="http://schemas.microsoft.com/office/drawing/2014/main" id="{FBA14ED4-7E9C-40E5-BB58-8693D77C8DD3}"/>
                </a:ext>
              </a:extLst>
            </p:cNvPr>
            <p:cNvSpPr/>
            <p:nvPr/>
          </p:nvSpPr>
          <p:spPr>
            <a:xfrm>
              <a:off x="31931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636;p51">
              <a:extLst>
                <a:ext uri="{FF2B5EF4-FFF2-40B4-BE49-F238E27FC236}">
                  <a16:creationId xmlns:a16="http://schemas.microsoft.com/office/drawing/2014/main" id="{AA11EE9F-C0EE-45F3-B2B8-8608A12BDA4D}"/>
                </a:ext>
              </a:extLst>
            </p:cNvPr>
            <p:cNvSpPr/>
            <p:nvPr/>
          </p:nvSpPr>
          <p:spPr>
            <a:xfrm>
              <a:off x="32109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637;p51">
              <a:extLst>
                <a:ext uri="{FF2B5EF4-FFF2-40B4-BE49-F238E27FC236}">
                  <a16:creationId xmlns:a16="http://schemas.microsoft.com/office/drawing/2014/main" id="{1C4D0F16-EB52-4639-9438-2D8159EA0C46}"/>
                </a:ext>
              </a:extLst>
            </p:cNvPr>
            <p:cNvSpPr/>
            <p:nvPr/>
          </p:nvSpPr>
          <p:spPr>
            <a:xfrm>
              <a:off x="322882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638;p51">
              <a:extLst>
                <a:ext uri="{FF2B5EF4-FFF2-40B4-BE49-F238E27FC236}">
                  <a16:creationId xmlns:a16="http://schemas.microsoft.com/office/drawing/2014/main" id="{CBE536B8-AA96-4141-9A58-6E0F8559BCC5}"/>
                </a:ext>
              </a:extLst>
            </p:cNvPr>
            <p:cNvSpPr/>
            <p:nvPr/>
          </p:nvSpPr>
          <p:spPr>
            <a:xfrm>
              <a:off x="32468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639;p51">
              <a:extLst>
                <a:ext uri="{FF2B5EF4-FFF2-40B4-BE49-F238E27FC236}">
                  <a16:creationId xmlns:a16="http://schemas.microsoft.com/office/drawing/2014/main" id="{56DF2866-1EAE-419B-BBA4-746ADA391ED9}"/>
                </a:ext>
              </a:extLst>
            </p:cNvPr>
            <p:cNvSpPr/>
            <p:nvPr/>
          </p:nvSpPr>
          <p:spPr>
            <a:xfrm>
              <a:off x="326472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640;p51">
              <a:extLst>
                <a:ext uri="{FF2B5EF4-FFF2-40B4-BE49-F238E27FC236}">
                  <a16:creationId xmlns:a16="http://schemas.microsoft.com/office/drawing/2014/main" id="{DF60D091-411D-4547-B5A9-2E8140FB6EA7}"/>
                </a:ext>
              </a:extLst>
            </p:cNvPr>
            <p:cNvSpPr/>
            <p:nvPr/>
          </p:nvSpPr>
          <p:spPr>
            <a:xfrm>
              <a:off x="3282750"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641;p51">
              <a:extLst>
                <a:ext uri="{FF2B5EF4-FFF2-40B4-BE49-F238E27FC236}">
                  <a16:creationId xmlns:a16="http://schemas.microsoft.com/office/drawing/2014/main" id="{7A6D5AE6-91F2-49FB-AE7D-BE04465356E5}"/>
                </a:ext>
              </a:extLst>
            </p:cNvPr>
            <p:cNvSpPr/>
            <p:nvPr/>
          </p:nvSpPr>
          <p:spPr>
            <a:xfrm>
              <a:off x="3300600"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642;p51">
              <a:extLst>
                <a:ext uri="{FF2B5EF4-FFF2-40B4-BE49-F238E27FC236}">
                  <a16:creationId xmlns:a16="http://schemas.microsoft.com/office/drawing/2014/main" id="{5A269C58-61CE-4A0F-BC75-2C3CD8B2B869}"/>
                </a:ext>
              </a:extLst>
            </p:cNvPr>
            <p:cNvSpPr/>
            <p:nvPr/>
          </p:nvSpPr>
          <p:spPr>
            <a:xfrm>
              <a:off x="3318450" y="4244975"/>
              <a:ext cx="8325" cy="8325"/>
            </a:xfrm>
            <a:custGeom>
              <a:avLst/>
              <a:gdLst/>
              <a:ahLst/>
              <a:cxnLst/>
              <a:rect l="l" t="t" r="r" b="b"/>
              <a:pathLst>
                <a:path w="333" h="333" extrusionOk="0">
                  <a:moveTo>
                    <a:pt x="166" y="1"/>
                  </a:moveTo>
                  <a:cubicBezTo>
                    <a:pt x="80" y="1"/>
                    <a:pt x="1" y="80"/>
                    <a:pt x="1" y="167"/>
                  </a:cubicBezTo>
                  <a:cubicBezTo>
                    <a:pt x="1"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643;p51">
              <a:extLst>
                <a:ext uri="{FF2B5EF4-FFF2-40B4-BE49-F238E27FC236}">
                  <a16:creationId xmlns:a16="http://schemas.microsoft.com/office/drawing/2014/main" id="{3EB7200D-2BB5-4551-94C8-2A481DBA2A16}"/>
                </a:ext>
              </a:extLst>
            </p:cNvPr>
            <p:cNvSpPr/>
            <p:nvPr/>
          </p:nvSpPr>
          <p:spPr>
            <a:xfrm>
              <a:off x="333647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644;p51">
              <a:extLst>
                <a:ext uri="{FF2B5EF4-FFF2-40B4-BE49-F238E27FC236}">
                  <a16:creationId xmlns:a16="http://schemas.microsoft.com/office/drawing/2014/main" id="{5BC1D47A-59B9-46B6-84C4-50BBDC7C4DA8}"/>
                </a:ext>
              </a:extLst>
            </p:cNvPr>
            <p:cNvSpPr/>
            <p:nvPr/>
          </p:nvSpPr>
          <p:spPr>
            <a:xfrm>
              <a:off x="3354325"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0" y="332"/>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645;p51">
              <a:extLst>
                <a:ext uri="{FF2B5EF4-FFF2-40B4-BE49-F238E27FC236}">
                  <a16:creationId xmlns:a16="http://schemas.microsoft.com/office/drawing/2014/main" id="{7FF3D422-ACF5-4B19-94F2-2ABB73EDA005}"/>
                </a:ext>
              </a:extLst>
            </p:cNvPr>
            <p:cNvSpPr/>
            <p:nvPr/>
          </p:nvSpPr>
          <p:spPr>
            <a:xfrm>
              <a:off x="337237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2" y="332"/>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646;p51">
              <a:extLst>
                <a:ext uri="{FF2B5EF4-FFF2-40B4-BE49-F238E27FC236}">
                  <a16:creationId xmlns:a16="http://schemas.microsoft.com/office/drawing/2014/main" id="{081CC821-C1F0-42CE-B215-1037A89A1F51}"/>
                </a:ext>
              </a:extLst>
            </p:cNvPr>
            <p:cNvSpPr/>
            <p:nvPr/>
          </p:nvSpPr>
          <p:spPr>
            <a:xfrm>
              <a:off x="3390225"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647;p51">
              <a:extLst>
                <a:ext uri="{FF2B5EF4-FFF2-40B4-BE49-F238E27FC236}">
                  <a16:creationId xmlns:a16="http://schemas.microsoft.com/office/drawing/2014/main" id="{92F0C326-463B-49D7-8C22-A5D18757219F}"/>
                </a:ext>
              </a:extLst>
            </p:cNvPr>
            <p:cNvSpPr/>
            <p:nvPr/>
          </p:nvSpPr>
          <p:spPr>
            <a:xfrm>
              <a:off x="3408075" y="4244975"/>
              <a:ext cx="8300" cy="8325"/>
            </a:xfrm>
            <a:custGeom>
              <a:avLst/>
              <a:gdLst/>
              <a:ahLst/>
              <a:cxnLst/>
              <a:rect l="l" t="t" r="r" b="b"/>
              <a:pathLst>
                <a:path w="332" h="333" extrusionOk="0">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648;p51">
              <a:extLst>
                <a:ext uri="{FF2B5EF4-FFF2-40B4-BE49-F238E27FC236}">
                  <a16:creationId xmlns:a16="http://schemas.microsoft.com/office/drawing/2014/main" id="{D36BCB95-BF88-485D-A0E3-B7218230867D}"/>
                </a:ext>
              </a:extLst>
            </p:cNvPr>
            <p:cNvSpPr/>
            <p:nvPr/>
          </p:nvSpPr>
          <p:spPr>
            <a:xfrm>
              <a:off x="342610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649;p51">
              <a:extLst>
                <a:ext uri="{FF2B5EF4-FFF2-40B4-BE49-F238E27FC236}">
                  <a16:creationId xmlns:a16="http://schemas.microsoft.com/office/drawing/2014/main" id="{2DD76A1E-16F7-45F6-8316-08750E4601D1}"/>
                </a:ext>
              </a:extLst>
            </p:cNvPr>
            <p:cNvSpPr/>
            <p:nvPr/>
          </p:nvSpPr>
          <p:spPr>
            <a:xfrm>
              <a:off x="3443950" y="4244975"/>
              <a:ext cx="8325" cy="8325"/>
            </a:xfrm>
            <a:custGeom>
              <a:avLst/>
              <a:gdLst/>
              <a:ahLst/>
              <a:cxnLst/>
              <a:rect l="l" t="t" r="r" b="b"/>
              <a:pathLst>
                <a:path w="333"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650;p51">
              <a:extLst>
                <a:ext uri="{FF2B5EF4-FFF2-40B4-BE49-F238E27FC236}">
                  <a16:creationId xmlns:a16="http://schemas.microsoft.com/office/drawing/2014/main" id="{04178142-EB2D-43FF-AC19-8A8A52081B78}"/>
                </a:ext>
              </a:extLst>
            </p:cNvPr>
            <p:cNvSpPr/>
            <p:nvPr/>
          </p:nvSpPr>
          <p:spPr>
            <a:xfrm>
              <a:off x="3461975"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651;p51">
              <a:extLst>
                <a:ext uri="{FF2B5EF4-FFF2-40B4-BE49-F238E27FC236}">
                  <a16:creationId xmlns:a16="http://schemas.microsoft.com/office/drawing/2014/main" id="{53525976-510F-4192-B96E-99D65E22F11C}"/>
                </a:ext>
              </a:extLst>
            </p:cNvPr>
            <p:cNvSpPr/>
            <p:nvPr/>
          </p:nvSpPr>
          <p:spPr>
            <a:xfrm>
              <a:off x="3479825" y="4244975"/>
              <a:ext cx="8325" cy="8325"/>
            </a:xfrm>
            <a:custGeom>
              <a:avLst/>
              <a:gdLst/>
              <a:ahLst/>
              <a:cxnLst/>
              <a:rect l="l" t="t" r="r" b="b"/>
              <a:pathLst>
                <a:path w="333" h="333" extrusionOk="0">
                  <a:moveTo>
                    <a:pt x="166" y="1"/>
                  </a:moveTo>
                  <a:cubicBezTo>
                    <a:pt x="73" y="1"/>
                    <a:pt x="1" y="80"/>
                    <a:pt x="1" y="167"/>
                  </a:cubicBezTo>
                  <a:cubicBezTo>
                    <a:pt x="1" y="260"/>
                    <a:pt x="73"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652;p51">
              <a:extLst>
                <a:ext uri="{FF2B5EF4-FFF2-40B4-BE49-F238E27FC236}">
                  <a16:creationId xmlns:a16="http://schemas.microsoft.com/office/drawing/2014/main" id="{828AFB25-C7B1-497F-9EFD-7A7620FFA669}"/>
                </a:ext>
              </a:extLst>
            </p:cNvPr>
            <p:cNvSpPr/>
            <p:nvPr/>
          </p:nvSpPr>
          <p:spPr>
            <a:xfrm>
              <a:off x="3497675" y="4244975"/>
              <a:ext cx="8325" cy="8325"/>
            </a:xfrm>
            <a:custGeom>
              <a:avLst/>
              <a:gdLst/>
              <a:ahLst/>
              <a:cxnLst/>
              <a:rect l="l" t="t" r="r" b="b"/>
              <a:pathLst>
                <a:path w="333" h="333" extrusionOk="0">
                  <a:moveTo>
                    <a:pt x="167" y="1"/>
                  </a:moveTo>
                  <a:cubicBezTo>
                    <a:pt x="80" y="1"/>
                    <a:pt x="1" y="80"/>
                    <a:pt x="1" y="167"/>
                  </a:cubicBezTo>
                  <a:cubicBezTo>
                    <a:pt x="1" y="260"/>
                    <a:pt x="80" y="332"/>
                    <a:pt x="167" y="332"/>
                  </a:cubicBezTo>
                  <a:cubicBezTo>
                    <a:pt x="260" y="332"/>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653;p51">
              <a:extLst>
                <a:ext uri="{FF2B5EF4-FFF2-40B4-BE49-F238E27FC236}">
                  <a16:creationId xmlns:a16="http://schemas.microsoft.com/office/drawing/2014/main" id="{8C782B3A-D8DC-41EF-B762-EDA63F6EF0FA}"/>
                </a:ext>
              </a:extLst>
            </p:cNvPr>
            <p:cNvSpPr/>
            <p:nvPr/>
          </p:nvSpPr>
          <p:spPr>
            <a:xfrm>
              <a:off x="351570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654;p51">
              <a:extLst>
                <a:ext uri="{FF2B5EF4-FFF2-40B4-BE49-F238E27FC236}">
                  <a16:creationId xmlns:a16="http://schemas.microsoft.com/office/drawing/2014/main" id="{A2E2D0BC-182C-4096-89EC-29ECBF2A3AEE}"/>
                </a:ext>
              </a:extLst>
            </p:cNvPr>
            <p:cNvSpPr/>
            <p:nvPr/>
          </p:nvSpPr>
          <p:spPr>
            <a:xfrm>
              <a:off x="3533550" y="4244975"/>
              <a:ext cx="8325" cy="8325"/>
            </a:xfrm>
            <a:custGeom>
              <a:avLst/>
              <a:gdLst/>
              <a:ahLst/>
              <a:cxnLst/>
              <a:rect l="l" t="t" r="r" b="b"/>
              <a:pathLst>
                <a:path w="333" h="333" extrusionOk="0">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655;p51">
              <a:extLst>
                <a:ext uri="{FF2B5EF4-FFF2-40B4-BE49-F238E27FC236}">
                  <a16:creationId xmlns:a16="http://schemas.microsoft.com/office/drawing/2014/main" id="{F7E61AB4-71C8-475C-A212-D3ECB72250A9}"/>
                </a:ext>
              </a:extLst>
            </p:cNvPr>
            <p:cNvSpPr/>
            <p:nvPr/>
          </p:nvSpPr>
          <p:spPr>
            <a:xfrm>
              <a:off x="355160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656;p51">
              <a:extLst>
                <a:ext uri="{FF2B5EF4-FFF2-40B4-BE49-F238E27FC236}">
                  <a16:creationId xmlns:a16="http://schemas.microsoft.com/office/drawing/2014/main" id="{3DF64461-A0A0-4A7F-AFEC-DB9DB6896EC8}"/>
                </a:ext>
              </a:extLst>
            </p:cNvPr>
            <p:cNvSpPr/>
            <p:nvPr/>
          </p:nvSpPr>
          <p:spPr>
            <a:xfrm>
              <a:off x="3569450" y="4244975"/>
              <a:ext cx="8300" cy="8325"/>
            </a:xfrm>
            <a:custGeom>
              <a:avLst/>
              <a:gdLst/>
              <a:ahLst/>
              <a:cxnLst/>
              <a:rect l="l" t="t" r="r" b="b"/>
              <a:pathLst>
                <a:path w="332" h="333" extrusionOk="0">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657;p51">
              <a:extLst>
                <a:ext uri="{FF2B5EF4-FFF2-40B4-BE49-F238E27FC236}">
                  <a16:creationId xmlns:a16="http://schemas.microsoft.com/office/drawing/2014/main" id="{06BCEB3E-B357-4510-B0E0-BDAE4639CED0}"/>
                </a:ext>
              </a:extLst>
            </p:cNvPr>
            <p:cNvSpPr/>
            <p:nvPr/>
          </p:nvSpPr>
          <p:spPr>
            <a:xfrm>
              <a:off x="3587300" y="4244975"/>
              <a:ext cx="8300" cy="8325"/>
            </a:xfrm>
            <a:custGeom>
              <a:avLst/>
              <a:gdLst/>
              <a:ahLst/>
              <a:cxnLst/>
              <a:rect l="l" t="t" r="r" b="b"/>
              <a:pathLst>
                <a:path w="332" h="333" extrusionOk="0">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658;p51">
              <a:extLst>
                <a:ext uri="{FF2B5EF4-FFF2-40B4-BE49-F238E27FC236}">
                  <a16:creationId xmlns:a16="http://schemas.microsoft.com/office/drawing/2014/main" id="{98EFD844-A0DF-4AF2-B346-EB2887E6D275}"/>
                </a:ext>
              </a:extLst>
            </p:cNvPr>
            <p:cNvSpPr/>
            <p:nvPr/>
          </p:nvSpPr>
          <p:spPr>
            <a:xfrm>
              <a:off x="3605325" y="4244975"/>
              <a:ext cx="8325" cy="8325"/>
            </a:xfrm>
            <a:custGeom>
              <a:avLst/>
              <a:gdLst/>
              <a:ahLst/>
              <a:cxnLst/>
              <a:rect l="l" t="t" r="r" b="b"/>
              <a:pathLst>
                <a:path w="333" h="333" extrusionOk="0">
                  <a:moveTo>
                    <a:pt x="166" y="1"/>
                  </a:moveTo>
                  <a:cubicBezTo>
                    <a:pt x="73" y="1"/>
                    <a:pt x="0" y="80"/>
                    <a:pt x="0" y="167"/>
                  </a:cubicBezTo>
                  <a:cubicBezTo>
                    <a:pt x="0" y="260"/>
                    <a:pt x="73" y="332"/>
                    <a:pt x="166" y="332"/>
                  </a:cubicBezTo>
                  <a:cubicBezTo>
                    <a:pt x="253" y="332"/>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659;p51">
              <a:extLst>
                <a:ext uri="{FF2B5EF4-FFF2-40B4-BE49-F238E27FC236}">
                  <a16:creationId xmlns:a16="http://schemas.microsoft.com/office/drawing/2014/main" id="{373BC13A-3785-4A7B-8109-1CA7B9181296}"/>
                </a:ext>
              </a:extLst>
            </p:cNvPr>
            <p:cNvSpPr/>
            <p:nvPr/>
          </p:nvSpPr>
          <p:spPr>
            <a:xfrm>
              <a:off x="2547800"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660;p51">
              <a:extLst>
                <a:ext uri="{FF2B5EF4-FFF2-40B4-BE49-F238E27FC236}">
                  <a16:creationId xmlns:a16="http://schemas.microsoft.com/office/drawing/2014/main" id="{227AF780-7435-4740-A5EF-FC8956FFC593}"/>
                </a:ext>
              </a:extLst>
            </p:cNvPr>
            <p:cNvSpPr/>
            <p:nvPr/>
          </p:nvSpPr>
          <p:spPr>
            <a:xfrm>
              <a:off x="25658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661;p51">
              <a:extLst>
                <a:ext uri="{FF2B5EF4-FFF2-40B4-BE49-F238E27FC236}">
                  <a16:creationId xmlns:a16="http://schemas.microsoft.com/office/drawing/2014/main" id="{652FEE59-2CAF-431F-8F6E-132E711CD138}"/>
                </a:ext>
              </a:extLst>
            </p:cNvPr>
            <p:cNvSpPr/>
            <p:nvPr/>
          </p:nvSpPr>
          <p:spPr>
            <a:xfrm>
              <a:off x="25836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662;p51">
              <a:extLst>
                <a:ext uri="{FF2B5EF4-FFF2-40B4-BE49-F238E27FC236}">
                  <a16:creationId xmlns:a16="http://schemas.microsoft.com/office/drawing/2014/main" id="{98A93FF6-2E11-4F0B-A9FC-859C355D5A3A}"/>
                </a:ext>
              </a:extLst>
            </p:cNvPr>
            <p:cNvSpPr/>
            <p:nvPr/>
          </p:nvSpPr>
          <p:spPr>
            <a:xfrm>
              <a:off x="2601550"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663;p51">
              <a:extLst>
                <a:ext uri="{FF2B5EF4-FFF2-40B4-BE49-F238E27FC236}">
                  <a16:creationId xmlns:a16="http://schemas.microsoft.com/office/drawing/2014/main" id="{914C7BCD-62F0-4DC6-AFC5-05DC7BD918B0}"/>
                </a:ext>
              </a:extLst>
            </p:cNvPr>
            <p:cNvSpPr/>
            <p:nvPr/>
          </p:nvSpPr>
          <p:spPr>
            <a:xfrm>
              <a:off x="261957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664;p51">
              <a:extLst>
                <a:ext uri="{FF2B5EF4-FFF2-40B4-BE49-F238E27FC236}">
                  <a16:creationId xmlns:a16="http://schemas.microsoft.com/office/drawing/2014/main" id="{DB8A1C5A-D873-4E72-A6B7-DFE7B229D88F}"/>
                </a:ext>
              </a:extLst>
            </p:cNvPr>
            <p:cNvSpPr/>
            <p:nvPr/>
          </p:nvSpPr>
          <p:spPr>
            <a:xfrm>
              <a:off x="2637425" y="4263000"/>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665;p51">
              <a:extLst>
                <a:ext uri="{FF2B5EF4-FFF2-40B4-BE49-F238E27FC236}">
                  <a16:creationId xmlns:a16="http://schemas.microsoft.com/office/drawing/2014/main" id="{8784EAB3-4AAD-4DFC-BD9B-6F1883AF54B2}"/>
                </a:ext>
              </a:extLst>
            </p:cNvPr>
            <p:cNvSpPr/>
            <p:nvPr/>
          </p:nvSpPr>
          <p:spPr>
            <a:xfrm>
              <a:off x="2655450"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666;p51">
              <a:extLst>
                <a:ext uri="{FF2B5EF4-FFF2-40B4-BE49-F238E27FC236}">
                  <a16:creationId xmlns:a16="http://schemas.microsoft.com/office/drawing/2014/main" id="{3773B2F2-2FC0-463A-8C25-670D90E27437}"/>
                </a:ext>
              </a:extLst>
            </p:cNvPr>
            <p:cNvSpPr/>
            <p:nvPr/>
          </p:nvSpPr>
          <p:spPr>
            <a:xfrm>
              <a:off x="2673300"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667;p51">
              <a:extLst>
                <a:ext uri="{FF2B5EF4-FFF2-40B4-BE49-F238E27FC236}">
                  <a16:creationId xmlns:a16="http://schemas.microsoft.com/office/drawing/2014/main" id="{2E3B034D-AB58-4346-8B8B-B74472EF0B63}"/>
                </a:ext>
              </a:extLst>
            </p:cNvPr>
            <p:cNvSpPr/>
            <p:nvPr/>
          </p:nvSpPr>
          <p:spPr>
            <a:xfrm>
              <a:off x="2691150"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668;p51">
              <a:extLst>
                <a:ext uri="{FF2B5EF4-FFF2-40B4-BE49-F238E27FC236}">
                  <a16:creationId xmlns:a16="http://schemas.microsoft.com/office/drawing/2014/main" id="{BCBD3835-6CF2-486C-B93B-F6BC16553A9A}"/>
                </a:ext>
              </a:extLst>
            </p:cNvPr>
            <p:cNvSpPr/>
            <p:nvPr/>
          </p:nvSpPr>
          <p:spPr>
            <a:xfrm>
              <a:off x="27091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3" y="261"/>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669;p51">
              <a:extLst>
                <a:ext uri="{FF2B5EF4-FFF2-40B4-BE49-F238E27FC236}">
                  <a16:creationId xmlns:a16="http://schemas.microsoft.com/office/drawing/2014/main" id="{45A1B517-F7DC-4440-951D-B2DB5E00C520}"/>
                </a:ext>
              </a:extLst>
            </p:cNvPr>
            <p:cNvSpPr/>
            <p:nvPr/>
          </p:nvSpPr>
          <p:spPr>
            <a:xfrm>
              <a:off x="272702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3" y="261"/>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670;p51">
              <a:extLst>
                <a:ext uri="{FF2B5EF4-FFF2-40B4-BE49-F238E27FC236}">
                  <a16:creationId xmlns:a16="http://schemas.microsoft.com/office/drawing/2014/main" id="{B6057D53-925F-45D7-82DF-BAF38592AC29}"/>
                </a:ext>
              </a:extLst>
            </p:cNvPr>
            <p:cNvSpPr/>
            <p:nvPr/>
          </p:nvSpPr>
          <p:spPr>
            <a:xfrm>
              <a:off x="27450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671;p51">
              <a:extLst>
                <a:ext uri="{FF2B5EF4-FFF2-40B4-BE49-F238E27FC236}">
                  <a16:creationId xmlns:a16="http://schemas.microsoft.com/office/drawing/2014/main" id="{56ED3E57-169A-48FA-8283-0D91CCD04395}"/>
                </a:ext>
              </a:extLst>
            </p:cNvPr>
            <p:cNvSpPr/>
            <p:nvPr/>
          </p:nvSpPr>
          <p:spPr>
            <a:xfrm>
              <a:off x="27629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672;p51">
              <a:extLst>
                <a:ext uri="{FF2B5EF4-FFF2-40B4-BE49-F238E27FC236}">
                  <a16:creationId xmlns:a16="http://schemas.microsoft.com/office/drawing/2014/main" id="{CB73ABDE-C60A-4F7C-A2EB-714C9BFC9CEB}"/>
                </a:ext>
              </a:extLst>
            </p:cNvPr>
            <p:cNvSpPr/>
            <p:nvPr/>
          </p:nvSpPr>
          <p:spPr>
            <a:xfrm>
              <a:off x="2780775"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673;p51">
              <a:extLst>
                <a:ext uri="{FF2B5EF4-FFF2-40B4-BE49-F238E27FC236}">
                  <a16:creationId xmlns:a16="http://schemas.microsoft.com/office/drawing/2014/main" id="{CEA70956-ADBD-4422-895B-95C95F7B0E1F}"/>
                </a:ext>
              </a:extLst>
            </p:cNvPr>
            <p:cNvSpPr/>
            <p:nvPr/>
          </p:nvSpPr>
          <p:spPr>
            <a:xfrm>
              <a:off x="279880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74;p51">
              <a:extLst>
                <a:ext uri="{FF2B5EF4-FFF2-40B4-BE49-F238E27FC236}">
                  <a16:creationId xmlns:a16="http://schemas.microsoft.com/office/drawing/2014/main" id="{9DDBCAA7-8D33-46AE-8346-59D3865E32F8}"/>
                </a:ext>
              </a:extLst>
            </p:cNvPr>
            <p:cNvSpPr/>
            <p:nvPr/>
          </p:nvSpPr>
          <p:spPr>
            <a:xfrm>
              <a:off x="28346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75;p51">
              <a:extLst>
                <a:ext uri="{FF2B5EF4-FFF2-40B4-BE49-F238E27FC236}">
                  <a16:creationId xmlns:a16="http://schemas.microsoft.com/office/drawing/2014/main" id="{13961F0E-A565-4A25-8904-6BE98E164878}"/>
                </a:ext>
              </a:extLst>
            </p:cNvPr>
            <p:cNvSpPr/>
            <p:nvPr/>
          </p:nvSpPr>
          <p:spPr>
            <a:xfrm>
              <a:off x="28525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76;p51">
              <a:extLst>
                <a:ext uri="{FF2B5EF4-FFF2-40B4-BE49-F238E27FC236}">
                  <a16:creationId xmlns:a16="http://schemas.microsoft.com/office/drawing/2014/main" id="{FD600938-5F1B-4D0A-9474-16E074AF02FF}"/>
                </a:ext>
              </a:extLst>
            </p:cNvPr>
            <p:cNvSpPr/>
            <p:nvPr/>
          </p:nvSpPr>
          <p:spPr>
            <a:xfrm>
              <a:off x="287037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77;p51">
              <a:extLst>
                <a:ext uri="{FF2B5EF4-FFF2-40B4-BE49-F238E27FC236}">
                  <a16:creationId xmlns:a16="http://schemas.microsoft.com/office/drawing/2014/main" id="{77B97279-B963-4A3A-A0B2-7AC60FE81129}"/>
                </a:ext>
              </a:extLst>
            </p:cNvPr>
            <p:cNvSpPr/>
            <p:nvPr/>
          </p:nvSpPr>
          <p:spPr>
            <a:xfrm>
              <a:off x="2906250"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1" y="333"/>
                    <a:pt x="333" y="261"/>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78;p51">
              <a:extLst>
                <a:ext uri="{FF2B5EF4-FFF2-40B4-BE49-F238E27FC236}">
                  <a16:creationId xmlns:a16="http://schemas.microsoft.com/office/drawing/2014/main" id="{F2E04F32-9CBC-4B75-977D-31A3A19BFD29}"/>
                </a:ext>
              </a:extLst>
            </p:cNvPr>
            <p:cNvSpPr/>
            <p:nvPr/>
          </p:nvSpPr>
          <p:spPr>
            <a:xfrm>
              <a:off x="292430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79;p51">
              <a:extLst>
                <a:ext uri="{FF2B5EF4-FFF2-40B4-BE49-F238E27FC236}">
                  <a16:creationId xmlns:a16="http://schemas.microsoft.com/office/drawing/2014/main" id="{544F91EE-E23B-4119-A589-17D2B4B5AA48}"/>
                </a:ext>
              </a:extLst>
            </p:cNvPr>
            <p:cNvSpPr/>
            <p:nvPr/>
          </p:nvSpPr>
          <p:spPr>
            <a:xfrm>
              <a:off x="294215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80;p51">
              <a:extLst>
                <a:ext uri="{FF2B5EF4-FFF2-40B4-BE49-F238E27FC236}">
                  <a16:creationId xmlns:a16="http://schemas.microsoft.com/office/drawing/2014/main" id="{DA3447D2-E945-443A-8297-AA1D0A629659}"/>
                </a:ext>
              </a:extLst>
            </p:cNvPr>
            <p:cNvSpPr/>
            <p:nvPr/>
          </p:nvSpPr>
          <p:spPr>
            <a:xfrm>
              <a:off x="2995875"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81;p51">
              <a:extLst>
                <a:ext uri="{FF2B5EF4-FFF2-40B4-BE49-F238E27FC236}">
                  <a16:creationId xmlns:a16="http://schemas.microsoft.com/office/drawing/2014/main" id="{AE1E1A4C-705B-4AEF-B502-A9A4F06F8A45}"/>
                </a:ext>
              </a:extLst>
            </p:cNvPr>
            <p:cNvSpPr/>
            <p:nvPr/>
          </p:nvSpPr>
          <p:spPr>
            <a:xfrm>
              <a:off x="30139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2;p51">
              <a:extLst>
                <a:ext uri="{FF2B5EF4-FFF2-40B4-BE49-F238E27FC236}">
                  <a16:creationId xmlns:a16="http://schemas.microsoft.com/office/drawing/2014/main" id="{26EFD36F-48F3-4531-9E87-2380C23F97F0}"/>
                </a:ext>
              </a:extLst>
            </p:cNvPr>
            <p:cNvSpPr/>
            <p:nvPr/>
          </p:nvSpPr>
          <p:spPr>
            <a:xfrm>
              <a:off x="310352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83;p51">
              <a:extLst>
                <a:ext uri="{FF2B5EF4-FFF2-40B4-BE49-F238E27FC236}">
                  <a16:creationId xmlns:a16="http://schemas.microsoft.com/office/drawing/2014/main" id="{BD41A588-1204-4D77-930E-1AFB0CA465AA}"/>
                </a:ext>
              </a:extLst>
            </p:cNvPr>
            <p:cNvSpPr/>
            <p:nvPr/>
          </p:nvSpPr>
          <p:spPr>
            <a:xfrm>
              <a:off x="3121375"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684;p51">
              <a:extLst>
                <a:ext uri="{FF2B5EF4-FFF2-40B4-BE49-F238E27FC236}">
                  <a16:creationId xmlns:a16="http://schemas.microsoft.com/office/drawing/2014/main" id="{A952808A-FCDB-4616-B38E-61F2CA9E8823}"/>
                </a:ext>
              </a:extLst>
            </p:cNvPr>
            <p:cNvSpPr/>
            <p:nvPr/>
          </p:nvSpPr>
          <p:spPr>
            <a:xfrm>
              <a:off x="3139225" y="4263000"/>
              <a:ext cx="8325" cy="8325"/>
            </a:xfrm>
            <a:custGeom>
              <a:avLst/>
              <a:gdLst/>
              <a:ahLst/>
              <a:cxnLst/>
              <a:rect l="l" t="t" r="r" b="b"/>
              <a:pathLst>
                <a:path w="333"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685;p51">
              <a:extLst>
                <a:ext uri="{FF2B5EF4-FFF2-40B4-BE49-F238E27FC236}">
                  <a16:creationId xmlns:a16="http://schemas.microsoft.com/office/drawing/2014/main" id="{901E6C8E-C3A6-40AD-9CD0-F717B2A834F8}"/>
                </a:ext>
              </a:extLst>
            </p:cNvPr>
            <p:cNvSpPr/>
            <p:nvPr/>
          </p:nvSpPr>
          <p:spPr>
            <a:xfrm>
              <a:off x="315725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686;p51">
              <a:extLst>
                <a:ext uri="{FF2B5EF4-FFF2-40B4-BE49-F238E27FC236}">
                  <a16:creationId xmlns:a16="http://schemas.microsoft.com/office/drawing/2014/main" id="{AF0A1414-EABE-4E34-8472-805840A8CC3C}"/>
                </a:ext>
              </a:extLst>
            </p:cNvPr>
            <p:cNvSpPr/>
            <p:nvPr/>
          </p:nvSpPr>
          <p:spPr>
            <a:xfrm>
              <a:off x="31931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687;p51">
              <a:extLst>
                <a:ext uri="{FF2B5EF4-FFF2-40B4-BE49-F238E27FC236}">
                  <a16:creationId xmlns:a16="http://schemas.microsoft.com/office/drawing/2014/main" id="{E71EA74E-2520-43F0-923F-0254D6B09F49}"/>
                </a:ext>
              </a:extLst>
            </p:cNvPr>
            <p:cNvSpPr/>
            <p:nvPr/>
          </p:nvSpPr>
          <p:spPr>
            <a:xfrm>
              <a:off x="32109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688;p51">
              <a:extLst>
                <a:ext uri="{FF2B5EF4-FFF2-40B4-BE49-F238E27FC236}">
                  <a16:creationId xmlns:a16="http://schemas.microsoft.com/office/drawing/2014/main" id="{EF328DA5-E2EA-4646-A2B4-AC0284757E9C}"/>
                </a:ext>
              </a:extLst>
            </p:cNvPr>
            <p:cNvSpPr/>
            <p:nvPr/>
          </p:nvSpPr>
          <p:spPr>
            <a:xfrm>
              <a:off x="322882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689;p51">
              <a:extLst>
                <a:ext uri="{FF2B5EF4-FFF2-40B4-BE49-F238E27FC236}">
                  <a16:creationId xmlns:a16="http://schemas.microsoft.com/office/drawing/2014/main" id="{3BB1C495-FA62-49A8-A603-8F18E95104CE}"/>
                </a:ext>
              </a:extLst>
            </p:cNvPr>
            <p:cNvSpPr/>
            <p:nvPr/>
          </p:nvSpPr>
          <p:spPr>
            <a:xfrm>
              <a:off x="32468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690;p51">
              <a:extLst>
                <a:ext uri="{FF2B5EF4-FFF2-40B4-BE49-F238E27FC236}">
                  <a16:creationId xmlns:a16="http://schemas.microsoft.com/office/drawing/2014/main" id="{85016CEC-2870-4C0C-930C-A22BF9364C28}"/>
                </a:ext>
              </a:extLst>
            </p:cNvPr>
            <p:cNvSpPr/>
            <p:nvPr/>
          </p:nvSpPr>
          <p:spPr>
            <a:xfrm>
              <a:off x="32647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691;p51">
              <a:extLst>
                <a:ext uri="{FF2B5EF4-FFF2-40B4-BE49-F238E27FC236}">
                  <a16:creationId xmlns:a16="http://schemas.microsoft.com/office/drawing/2014/main" id="{96F0FB6D-9D8F-4C04-8E8F-27DCA44654E1}"/>
                </a:ext>
              </a:extLst>
            </p:cNvPr>
            <p:cNvSpPr/>
            <p:nvPr/>
          </p:nvSpPr>
          <p:spPr>
            <a:xfrm>
              <a:off x="3282750"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692;p51">
              <a:extLst>
                <a:ext uri="{FF2B5EF4-FFF2-40B4-BE49-F238E27FC236}">
                  <a16:creationId xmlns:a16="http://schemas.microsoft.com/office/drawing/2014/main" id="{079F1CE7-A746-4358-9158-35E13884BEE3}"/>
                </a:ext>
              </a:extLst>
            </p:cNvPr>
            <p:cNvSpPr/>
            <p:nvPr/>
          </p:nvSpPr>
          <p:spPr>
            <a:xfrm>
              <a:off x="3300600"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693;p51">
              <a:extLst>
                <a:ext uri="{FF2B5EF4-FFF2-40B4-BE49-F238E27FC236}">
                  <a16:creationId xmlns:a16="http://schemas.microsoft.com/office/drawing/2014/main" id="{560C188F-0A1E-472B-B0E1-2B8623B81D1A}"/>
                </a:ext>
              </a:extLst>
            </p:cNvPr>
            <p:cNvSpPr/>
            <p:nvPr/>
          </p:nvSpPr>
          <p:spPr>
            <a:xfrm>
              <a:off x="3318450" y="4263000"/>
              <a:ext cx="8325" cy="8325"/>
            </a:xfrm>
            <a:custGeom>
              <a:avLst/>
              <a:gdLst/>
              <a:ahLst/>
              <a:cxnLst/>
              <a:rect l="l" t="t" r="r" b="b"/>
              <a:pathLst>
                <a:path w="333" h="333" extrusionOk="0">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694;p51">
              <a:extLst>
                <a:ext uri="{FF2B5EF4-FFF2-40B4-BE49-F238E27FC236}">
                  <a16:creationId xmlns:a16="http://schemas.microsoft.com/office/drawing/2014/main" id="{D44DA753-2310-4ED4-9A9E-D9AE19407B23}"/>
                </a:ext>
              </a:extLst>
            </p:cNvPr>
            <p:cNvSpPr/>
            <p:nvPr/>
          </p:nvSpPr>
          <p:spPr>
            <a:xfrm>
              <a:off x="333647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95;p51">
              <a:extLst>
                <a:ext uri="{FF2B5EF4-FFF2-40B4-BE49-F238E27FC236}">
                  <a16:creationId xmlns:a16="http://schemas.microsoft.com/office/drawing/2014/main" id="{2DF8DF9E-B415-4ACE-A868-BDCC1D96C58E}"/>
                </a:ext>
              </a:extLst>
            </p:cNvPr>
            <p:cNvSpPr/>
            <p:nvPr/>
          </p:nvSpPr>
          <p:spPr>
            <a:xfrm>
              <a:off x="3354325"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0" y="333"/>
                    <a:pt x="333" y="261"/>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96;p51">
              <a:extLst>
                <a:ext uri="{FF2B5EF4-FFF2-40B4-BE49-F238E27FC236}">
                  <a16:creationId xmlns:a16="http://schemas.microsoft.com/office/drawing/2014/main" id="{F9D9A3D0-32AC-4E37-A616-3A27435C477B}"/>
                </a:ext>
              </a:extLst>
            </p:cNvPr>
            <p:cNvSpPr/>
            <p:nvPr/>
          </p:nvSpPr>
          <p:spPr>
            <a:xfrm>
              <a:off x="337237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2" y="333"/>
                    <a:pt x="332" y="261"/>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97;p51">
              <a:extLst>
                <a:ext uri="{FF2B5EF4-FFF2-40B4-BE49-F238E27FC236}">
                  <a16:creationId xmlns:a16="http://schemas.microsoft.com/office/drawing/2014/main" id="{766324CD-94C9-49A7-8515-480A822D92F7}"/>
                </a:ext>
              </a:extLst>
            </p:cNvPr>
            <p:cNvSpPr/>
            <p:nvPr/>
          </p:nvSpPr>
          <p:spPr>
            <a:xfrm>
              <a:off x="3390225"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98;p51">
              <a:extLst>
                <a:ext uri="{FF2B5EF4-FFF2-40B4-BE49-F238E27FC236}">
                  <a16:creationId xmlns:a16="http://schemas.microsoft.com/office/drawing/2014/main" id="{71B986D0-8DAD-4D98-B184-93907F5AFE39}"/>
                </a:ext>
              </a:extLst>
            </p:cNvPr>
            <p:cNvSpPr/>
            <p:nvPr/>
          </p:nvSpPr>
          <p:spPr>
            <a:xfrm>
              <a:off x="3408075" y="4263000"/>
              <a:ext cx="8300" cy="8325"/>
            </a:xfrm>
            <a:custGeom>
              <a:avLst/>
              <a:gdLst/>
              <a:ahLst/>
              <a:cxnLst/>
              <a:rect l="l" t="t" r="r" b="b"/>
              <a:pathLst>
                <a:path w="332" h="333" extrusionOk="0">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99;p51">
              <a:extLst>
                <a:ext uri="{FF2B5EF4-FFF2-40B4-BE49-F238E27FC236}">
                  <a16:creationId xmlns:a16="http://schemas.microsoft.com/office/drawing/2014/main" id="{B3650910-0CC4-4C01-AA63-7BD3805B8EFB}"/>
                </a:ext>
              </a:extLst>
            </p:cNvPr>
            <p:cNvSpPr/>
            <p:nvPr/>
          </p:nvSpPr>
          <p:spPr>
            <a:xfrm>
              <a:off x="342610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00;p51">
              <a:extLst>
                <a:ext uri="{FF2B5EF4-FFF2-40B4-BE49-F238E27FC236}">
                  <a16:creationId xmlns:a16="http://schemas.microsoft.com/office/drawing/2014/main" id="{EF215715-5945-4844-A024-B0C8FE35FAE0}"/>
                </a:ext>
              </a:extLst>
            </p:cNvPr>
            <p:cNvSpPr/>
            <p:nvPr/>
          </p:nvSpPr>
          <p:spPr>
            <a:xfrm>
              <a:off x="3443950" y="4263000"/>
              <a:ext cx="8325" cy="8325"/>
            </a:xfrm>
            <a:custGeom>
              <a:avLst/>
              <a:gdLst/>
              <a:ahLst/>
              <a:cxnLst/>
              <a:rect l="l" t="t" r="r" b="b"/>
              <a:pathLst>
                <a:path w="333"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701;p51">
              <a:extLst>
                <a:ext uri="{FF2B5EF4-FFF2-40B4-BE49-F238E27FC236}">
                  <a16:creationId xmlns:a16="http://schemas.microsoft.com/office/drawing/2014/main" id="{03247EB9-CC34-49F8-9DB4-CB8C16E02DB0}"/>
                </a:ext>
              </a:extLst>
            </p:cNvPr>
            <p:cNvSpPr/>
            <p:nvPr/>
          </p:nvSpPr>
          <p:spPr>
            <a:xfrm>
              <a:off x="3461975"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02;p51">
              <a:extLst>
                <a:ext uri="{FF2B5EF4-FFF2-40B4-BE49-F238E27FC236}">
                  <a16:creationId xmlns:a16="http://schemas.microsoft.com/office/drawing/2014/main" id="{520CFE81-499D-47DB-B378-6BF20990E478}"/>
                </a:ext>
              </a:extLst>
            </p:cNvPr>
            <p:cNvSpPr/>
            <p:nvPr/>
          </p:nvSpPr>
          <p:spPr>
            <a:xfrm>
              <a:off x="3479825" y="4263000"/>
              <a:ext cx="8325" cy="8325"/>
            </a:xfrm>
            <a:custGeom>
              <a:avLst/>
              <a:gdLst/>
              <a:ahLst/>
              <a:cxnLst/>
              <a:rect l="l" t="t" r="r" b="b"/>
              <a:pathLst>
                <a:path w="333" h="333" extrusionOk="0">
                  <a:moveTo>
                    <a:pt x="166" y="1"/>
                  </a:moveTo>
                  <a:cubicBezTo>
                    <a:pt x="73" y="1"/>
                    <a:pt x="1" y="73"/>
                    <a:pt x="1" y="167"/>
                  </a:cubicBezTo>
                  <a:cubicBezTo>
                    <a:pt x="1"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703;p51">
              <a:extLst>
                <a:ext uri="{FF2B5EF4-FFF2-40B4-BE49-F238E27FC236}">
                  <a16:creationId xmlns:a16="http://schemas.microsoft.com/office/drawing/2014/main" id="{5F3F0B79-B84E-4700-85D4-D85262C12086}"/>
                </a:ext>
              </a:extLst>
            </p:cNvPr>
            <p:cNvSpPr/>
            <p:nvPr/>
          </p:nvSpPr>
          <p:spPr>
            <a:xfrm>
              <a:off x="3497675" y="4263000"/>
              <a:ext cx="8325" cy="8325"/>
            </a:xfrm>
            <a:custGeom>
              <a:avLst/>
              <a:gdLst/>
              <a:ahLst/>
              <a:cxnLst/>
              <a:rect l="l" t="t" r="r" b="b"/>
              <a:pathLst>
                <a:path w="333" h="333" extrusionOk="0">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704;p51">
              <a:extLst>
                <a:ext uri="{FF2B5EF4-FFF2-40B4-BE49-F238E27FC236}">
                  <a16:creationId xmlns:a16="http://schemas.microsoft.com/office/drawing/2014/main" id="{32D96A1E-8240-4283-A02A-D5D1FD15C8B2}"/>
                </a:ext>
              </a:extLst>
            </p:cNvPr>
            <p:cNvSpPr/>
            <p:nvPr/>
          </p:nvSpPr>
          <p:spPr>
            <a:xfrm>
              <a:off x="35157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5;p51">
              <a:extLst>
                <a:ext uri="{FF2B5EF4-FFF2-40B4-BE49-F238E27FC236}">
                  <a16:creationId xmlns:a16="http://schemas.microsoft.com/office/drawing/2014/main" id="{C9C19137-05E4-46DB-BDCF-51EB1C8BE697}"/>
                </a:ext>
              </a:extLst>
            </p:cNvPr>
            <p:cNvSpPr/>
            <p:nvPr/>
          </p:nvSpPr>
          <p:spPr>
            <a:xfrm>
              <a:off x="353355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06;p51">
              <a:extLst>
                <a:ext uri="{FF2B5EF4-FFF2-40B4-BE49-F238E27FC236}">
                  <a16:creationId xmlns:a16="http://schemas.microsoft.com/office/drawing/2014/main" id="{216387B4-CA25-4143-BC8B-93DDA4CCD51F}"/>
                </a:ext>
              </a:extLst>
            </p:cNvPr>
            <p:cNvSpPr/>
            <p:nvPr/>
          </p:nvSpPr>
          <p:spPr>
            <a:xfrm>
              <a:off x="355160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07;p51">
              <a:extLst>
                <a:ext uri="{FF2B5EF4-FFF2-40B4-BE49-F238E27FC236}">
                  <a16:creationId xmlns:a16="http://schemas.microsoft.com/office/drawing/2014/main" id="{3BEBEC77-39CF-4798-A0EB-5B2660F7573E}"/>
                </a:ext>
              </a:extLst>
            </p:cNvPr>
            <p:cNvSpPr/>
            <p:nvPr/>
          </p:nvSpPr>
          <p:spPr>
            <a:xfrm>
              <a:off x="3569450" y="4263000"/>
              <a:ext cx="8300" cy="8325"/>
            </a:xfrm>
            <a:custGeom>
              <a:avLst/>
              <a:gdLst/>
              <a:ahLst/>
              <a:cxnLst/>
              <a:rect l="l" t="t" r="r" b="b"/>
              <a:pathLst>
                <a:path w="332" h="333" extrusionOk="0">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08;p51">
              <a:extLst>
                <a:ext uri="{FF2B5EF4-FFF2-40B4-BE49-F238E27FC236}">
                  <a16:creationId xmlns:a16="http://schemas.microsoft.com/office/drawing/2014/main" id="{0DCA6B6A-77C3-42F2-B1E0-EDDE3B9A97BC}"/>
                </a:ext>
              </a:extLst>
            </p:cNvPr>
            <p:cNvSpPr/>
            <p:nvPr/>
          </p:nvSpPr>
          <p:spPr>
            <a:xfrm>
              <a:off x="3587300" y="4263000"/>
              <a:ext cx="8300" cy="8325"/>
            </a:xfrm>
            <a:custGeom>
              <a:avLst/>
              <a:gdLst/>
              <a:ahLst/>
              <a:cxnLst/>
              <a:rect l="l" t="t" r="r" b="b"/>
              <a:pathLst>
                <a:path w="332" h="333" extrusionOk="0">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09;p51">
              <a:extLst>
                <a:ext uri="{FF2B5EF4-FFF2-40B4-BE49-F238E27FC236}">
                  <a16:creationId xmlns:a16="http://schemas.microsoft.com/office/drawing/2014/main" id="{62243B80-31B4-44E0-A6BB-729F09C6D5F1}"/>
                </a:ext>
              </a:extLst>
            </p:cNvPr>
            <p:cNvSpPr/>
            <p:nvPr/>
          </p:nvSpPr>
          <p:spPr>
            <a:xfrm>
              <a:off x="3605325"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53" y="333"/>
                    <a:pt x="332" y="261"/>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10;p51">
              <a:extLst>
                <a:ext uri="{FF2B5EF4-FFF2-40B4-BE49-F238E27FC236}">
                  <a16:creationId xmlns:a16="http://schemas.microsoft.com/office/drawing/2014/main" id="{AB0547A4-B8BD-41B0-B146-9D2BDB7D193E}"/>
                </a:ext>
              </a:extLst>
            </p:cNvPr>
            <p:cNvSpPr/>
            <p:nvPr/>
          </p:nvSpPr>
          <p:spPr>
            <a:xfrm>
              <a:off x="3623175" y="4263000"/>
              <a:ext cx="8325" cy="8325"/>
            </a:xfrm>
            <a:custGeom>
              <a:avLst/>
              <a:gdLst/>
              <a:ahLst/>
              <a:cxnLst/>
              <a:rect l="l" t="t" r="r" b="b"/>
              <a:pathLst>
                <a:path w="333" h="333" extrusionOk="0">
                  <a:moveTo>
                    <a:pt x="166" y="1"/>
                  </a:moveTo>
                  <a:cubicBezTo>
                    <a:pt x="73" y="1"/>
                    <a:pt x="0" y="73"/>
                    <a:pt x="0" y="167"/>
                  </a:cubicBezTo>
                  <a:cubicBezTo>
                    <a:pt x="0" y="261"/>
                    <a:pt x="73" y="333"/>
                    <a:pt x="166" y="333"/>
                  </a:cubicBezTo>
                  <a:cubicBezTo>
                    <a:pt x="260" y="333"/>
                    <a:pt x="332" y="261"/>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11;p51">
              <a:extLst>
                <a:ext uri="{FF2B5EF4-FFF2-40B4-BE49-F238E27FC236}">
                  <a16:creationId xmlns:a16="http://schemas.microsoft.com/office/drawing/2014/main" id="{21492DEB-35C4-4F36-B12E-34D4CABBF302}"/>
                </a:ext>
              </a:extLst>
            </p:cNvPr>
            <p:cNvSpPr/>
            <p:nvPr/>
          </p:nvSpPr>
          <p:spPr>
            <a:xfrm>
              <a:off x="3641200" y="4263000"/>
              <a:ext cx="8325" cy="8325"/>
            </a:xfrm>
            <a:custGeom>
              <a:avLst/>
              <a:gdLst/>
              <a:ahLst/>
              <a:cxnLst/>
              <a:rect l="l" t="t" r="r" b="b"/>
              <a:pathLst>
                <a:path w="333" h="333" extrusionOk="0">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12;p51">
              <a:extLst>
                <a:ext uri="{FF2B5EF4-FFF2-40B4-BE49-F238E27FC236}">
                  <a16:creationId xmlns:a16="http://schemas.microsoft.com/office/drawing/2014/main" id="{D1AE00B4-AA57-4AE1-AA8F-3A3F873CBAF9}"/>
                </a:ext>
              </a:extLst>
            </p:cNvPr>
            <p:cNvSpPr/>
            <p:nvPr/>
          </p:nvSpPr>
          <p:spPr>
            <a:xfrm>
              <a:off x="25658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13;p51">
              <a:extLst>
                <a:ext uri="{FF2B5EF4-FFF2-40B4-BE49-F238E27FC236}">
                  <a16:creationId xmlns:a16="http://schemas.microsoft.com/office/drawing/2014/main" id="{EDA66DDF-A31A-4970-B0AB-1FF8F76BF3A2}"/>
                </a:ext>
              </a:extLst>
            </p:cNvPr>
            <p:cNvSpPr/>
            <p:nvPr/>
          </p:nvSpPr>
          <p:spPr>
            <a:xfrm>
              <a:off x="25836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14;p51">
              <a:extLst>
                <a:ext uri="{FF2B5EF4-FFF2-40B4-BE49-F238E27FC236}">
                  <a16:creationId xmlns:a16="http://schemas.microsoft.com/office/drawing/2014/main" id="{1B8CEA6B-6947-4AA9-AA66-CAB4BF8490B1}"/>
                </a:ext>
              </a:extLst>
            </p:cNvPr>
            <p:cNvSpPr/>
            <p:nvPr/>
          </p:nvSpPr>
          <p:spPr>
            <a:xfrm>
              <a:off x="2601550"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715;p51">
              <a:extLst>
                <a:ext uri="{FF2B5EF4-FFF2-40B4-BE49-F238E27FC236}">
                  <a16:creationId xmlns:a16="http://schemas.microsoft.com/office/drawing/2014/main" id="{D98BAAAC-078D-4A23-89A6-F120F51892C1}"/>
                </a:ext>
              </a:extLst>
            </p:cNvPr>
            <p:cNvSpPr/>
            <p:nvPr/>
          </p:nvSpPr>
          <p:spPr>
            <a:xfrm>
              <a:off x="261957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716;p51">
              <a:extLst>
                <a:ext uri="{FF2B5EF4-FFF2-40B4-BE49-F238E27FC236}">
                  <a16:creationId xmlns:a16="http://schemas.microsoft.com/office/drawing/2014/main" id="{B3EFAAEF-448C-4089-B513-33505A7B4434}"/>
                </a:ext>
              </a:extLst>
            </p:cNvPr>
            <p:cNvSpPr/>
            <p:nvPr/>
          </p:nvSpPr>
          <p:spPr>
            <a:xfrm>
              <a:off x="2637425"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717;p51">
              <a:extLst>
                <a:ext uri="{FF2B5EF4-FFF2-40B4-BE49-F238E27FC236}">
                  <a16:creationId xmlns:a16="http://schemas.microsoft.com/office/drawing/2014/main" id="{EFD88F1E-6630-44EE-8AD8-B02AEFFEA769}"/>
                </a:ext>
              </a:extLst>
            </p:cNvPr>
            <p:cNvSpPr/>
            <p:nvPr/>
          </p:nvSpPr>
          <p:spPr>
            <a:xfrm>
              <a:off x="2655450"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718;p51">
              <a:extLst>
                <a:ext uri="{FF2B5EF4-FFF2-40B4-BE49-F238E27FC236}">
                  <a16:creationId xmlns:a16="http://schemas.microsoft.com/office/drawing/2014/main" id="{6D977158-967D-470D-99DA-C9DAB98280D7}"/>
                </a:ext>
              </a:extLst>
            </p:cNvPr>
            <p:cNvSpPr/>
            <p:nvPr/>
          </p:nvSpPr>
          <p:spPr>
            <a:xfrm>
              <a:off x="2673300"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719;p51">
              <a:extLst>
                <a:ext uri="{FF2B5EF4-FFF2-40B4-BE49-F238E27FC236}">
                  <a16:creationId xmlns:a16="http://schemas.microsoft.com/office/drawing/2014/main" id="{F7E16E60-0D66-4361-9FFC-7BBD1F04AB31}"/>
                </a:ext>
              </a:extLst>
            </p:cNvPr>
            <p:cNvSpPr/>
            <p:nvPr/>
          </p:nvSpPr>
          <p:spPr>
            <a:xfrm>
              <a:off x="2691150" y="4281050"/>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720;p51">
              <a:extLst>
                <a:ext uri="{FF2B5EF4-FFF2-40B4-BE49-F238E27FC236}">
                  <a16:creationId xmlns:a16="http://schemas.microsoft.com/office/drawing/2014/main" id="{DBC1F324-1E53-40BE-B38F-B378976FD7AE}"/>
                </a:ext>
              </a:extLst>
            </p:cNvPr>
            <p:cNvSpPr/>
            <p:nvPr/>
          </p:nvSpPr>
          <p:spPr>
            <a:xfrm>
              <a:off x="27091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721;p51">
              <a:extLst>
                <a:ext uri="{FF2B5EF4-FFF2-40B4-BE49-F238E27FC236}">
                  <a16:creationId xmlns:a16="http://schemas.microsoft.com/office/drawing/2014/main" id="{2216E529-699D-41D9-B31C-5C09E424C9FF}"/>
                </a:ext>
              </a:extLst>
            </p:cNvPr>
            <p:cNvSpPr/>
            <p:nvPr/>
          </p:nvSpPr>
          <p:spPr>
            <a:xfrm>
              <a:off x="272702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722;p51">
              <a:extLst>
                <a:ext uri="{FF2B5EF4-FFF2-40B4-BE49-F238E27FC236}">
                  <a16:creationId xmlns:a16="http://schemas.microsoft.com/office/drawing/2014/main" id="{1A813DF0-8D34-4A13-B975-4C30A870E47F}"/>
                </a:ext>
              </a:extLst>
            </p:cNvPr>
            <p:cNvSpPr/>
            <p:nvPr/>
          </p:nvSpPr>
          <p:spPr>
            <a:xfrm>
              <a:off x="27450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723;p51">
              <a:extLst>
                <a:ext uri="{FF2B5EF4-FFF2-40B4-BE49-F238E27FC236}">
                  <a16:creationId xmlns:a16="http://schemas.microsoft.com/office/drawing/2014/main" id="{196B7CE6-D042-46CA-B137-73F60D960CD5}"/>
                </a:ext>
              </a:extLst>
            </p:cNvPr>
            <p:cNvSpPr/>
            <p:nvPr/>
          </p:nvSpPr>
          <p:spPr>
            <a:xfrm>
              <a:off x="27629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724;p51">
              <a:extLst>
                <a:ext uri="{FF2B5EF4-FFF2-40B4-BE49-F238E27FC236}">
                  <a16:creationId xmlns:a16="http://schemas.microsoft.com/office/drawing/2014/main" id="{1FCFFB72-6644-44A2-A6AA-2DC05A3FEA4B}"/>
                </a:ext>
              </a:extLst>
            </p:cNvPr>
            <p:cNvSpPr/>
            <p:nvPr/>
          </p:nvSpPr>
          <p:spPr>
            <a:xfrm>
              <a:off x="2780775"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725;p51">
              <a:extLst>
                <a:ext uri="{FF2B5EF4-FFF2-40B4-BE49-F238E27FC236}">
                  <a16:creationId xmlns:a16="http://schemas.microsoft.com/office/drawing/2014/main" id="{4EFC351E-DA79-47B9-9223-A4C589528881}"/>
                </a:ext>
              </a:extLst>
            </p:cNvPr>
            <p:cNvSpPr/>
            <p:nvPr/>
          </p:nvSpPr>
          <p:spPr>
            <a:xfrm>
              <a:off x="279880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726;p51">
              <a:extLst>
                <a:ext uri="{FF2B5EF4-FFF2-40B4-BE49-F238E27FC236}">
                  <a16:creationId xmlns:a16="http://schemas.microsoft.com/office/drawing/2014/main" id="{F04CE59D-8130-4184-B013-68005932FEBA}"/>
                </a:ext>
              </a:extLst>
            </p:cNvPr>
            <p:cNvSpPr/>
            <p:nvPr/>
          </p:nvSpPr>
          <p:spPr>
            <a:xfrm>
              <a:off x="2816650"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727;p51">
              <a:extLst>
                <a:ext uri="{FF2B5EF4-FFF2-40B4-BE49-F238E27FC236}">
                  <a16:creationId xmlns:a16="http://schemas.microsoft.com/office/drawing/2014/main" id="{2ACAFFC3-3339-4E3A-806F-34BB54A3867A}"/>
                </a:ext>
              </a:extLst>
            </p:cNvPr>
            <p:cNvSpPr/>
            <p:nvPr/>
          </p:nvSpPr>
          <p:spPr>
            <a:xfrm>
              <a:off x="28346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728;p51">
              <a:extLst>
                <a:ext uri="{FF2B5EF4-FFF2-40B4-BE49-F238E27FC236}">
                  <a16:creationId xmlns:a16="http://schemas.microsoft.com/office/drawing/2014/main" id="{3C282820-AF13-4A94-97E3-D132F6F9580E}"/>
                </a:ext>
              </a:extLst>
            </p:cNvPr>
            <p:cNvSpPr/>
            <p:nvPr/>
          </p:nvSpPr>
          <p:spPr>
            <a:xfrm>
              <a:off x="28525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729;p51">
              <a:extLst>
                <a:ext uri="{FF2B5EF4-FFF2-40B4-BE49-F238E27FC236}">
                  <a16:creationId xmlns:a16="http://schemas.microsoft.com/office/drawing/2014/main" id="{69043892-F0E9-4955-8ACA-2B9A701B6B7A}"/>
                </a:ext>
              </a:extLst>
            </p:cNvPr>
            <p:cNvSpPr/>
            <p:nvPr/>
          </p:nvSpPr>
          <p:spPr>
            <a:xfrm>
              <a:off x="287037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730;p51">
              <a:extLst>
                <a:ext uri="{FF2B5EF4-FFF2-40B4-BE49-F238E27FC236}">
                  <a16:creationId xmlns:a16="http://schemas.microsoft.com/office/drawing/2014/main" id="{B3FE70E8-24E7-4D46-A612-E5AF44C791C4}"/>
                </a:ext>
              </a:extLst>
            </p:cNvPr>
            <p:cNvSpPr/>
            <p:nvPr/>
          </p:nvSpPr>
          <p:spPr>
            <a:xfrm>
              <a:off x="2906250"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731;p51">
              <a:extLst>
                <a:ext uri="{FF2B5EF4-FFF2-40B4-BE49-F238E27FC236}">
                  <a16:creationId xmlns:a16="http://schemas.microsoft.com/office/drawing/2014/main" id="{81444AE0-4B5C-402E-B7F9-5EC7E26C0283}"/>
                </a:ext>
              </a:extLst>
            </p:cNvPr>
            <p:cNvSpPr/>
            <p:nvPr/>
          </p:nvSpPr>
          <p:spPr>
            <a:xfrm>
              <a:off x="292430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732;p51">
              <a:extLst>
                <a:ext uri="{FF2B5EF4-FFF2-40B4-BE49-F238E27FC236}">
                  <a16:creationId xmlns:a16="http://schemas.microsoft.com/office/drawing/2014/main" id="{32037547-D3A4-49EC-BA41-BDFCACDAA342}"/>
                </a:ext>
              </a:extLst>
            </p:cNvPr>
            <p:cNvSpPr/>
            <p:nvPr/>
          </p:nvSpPr>
          <p:spPr>
            <a:xfrm>
              <a:off x="301390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733;p51">
              <a:extLst>
                <a:ext uri="{FF2B5EF4-FFF2-40B4-BE49-F238E27FC236}">
                  <a16:creationId xmlns:a16="http://schemas.microsoft.com/office/drawing/2014/main" id="{B61A273A-DB3F-4226-9D1C-13C9B7750182}"/>
                </a:ext>
              </a:extLst>
            </p:cNvPr>
            <p:cNvSpPr/>
            <p:nvPr/>
          </p:nvSpPr>
          <p:spPr>
            <a:xfrm>
              <a:off x="3085500"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734;p51">
              <a:extLst>
                <a:ext uri="{FF2B5EF4-FFF2-40B4-BE49-F238E27FC236}">
                  <a16:creationId xmlns:a16="http://schemas.microsoft.com/office/drawing/2014/main" id="{16E3D3D8-1205-4C0F-805B-7CB2F1A45862}"/>
                </a:ext>
              </a:extLst>
            </p:cNvPr>
            <p:cNvSpPr/>
            <p:nvPr/>
          </p:nvSpPr>
          <p:spPr>
            <a:xfrm>
              <a:off x="310352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735;p51">
              <a:extLst>
                <a:ext uri="{FF2B5EF4-FFF2-40B4-BE49-F238E27FC236}">
                  <a16:creationId xmlns:a16="http://schemas.microsoft.com/office/drawing/2014/main" id="{A4E7F2AD-BE41-4AB7-BE9E-78D54F7E84F7}"/>
                </a:ext>
              </a:extLst>
            </p:cNvPr>
            <p:cNvSpPr/>
            <p:nvPr/>
          </p:nvSpPr>
          <p:spPr>
            <a:xfrm>
              <a:off x="3121375"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736;p51">
              <a:extLst>
                <a:ext uri="{FF2B5EF4-FFF2-40B4-BE49-F238E27FC236}">
                  <a16:creationId xmlns:a16="http://schemas.microsoft.com/office/drawing/2014/main" id="{0624106D-D723-4075-B4F9-5FFC8B2EC80E}"/>
                </a:ext>
              </a:extLst>
            </p:cNvPr>
            <p:cNvSpPr/>
            <p:nvPr/>
          </p:nvSpPr>
          <p:spPr>
            <a:xfrm>
              <a:off x="3139225" y="4281050"/>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737;p51">
              <a:extLst>
                <a:ext uri="{FF2B5EF4-FFF2-40B4-BE49-F238E27FC236}">
                  <a16:creationId xmlns:a16="http://schemas.microsoft.com/office/drawing/2014/main" id="{D3A2CFD6-15A5-448A-AEFF-3797418CC91F}"/>
                </a:ext>
              </a:extLst>
            </p:cNvPr>
            <p:cNvSpPr/>
            <p:nvPr/>
          </p:nvSpPr>
          <p:spPr>
            <a:xfrm>
              <a:off x="315725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738;p51">
              <a:extLst>
                <a:ext uri="{FF2B5EF4-FFF2-40B4-BE49-F238E27FC236}">
                  <a16:creationId xmlns:a16="http://schemas.microsoft.com/office/drawing/2014/main" id="{7FB76557-58A3-4439-A8E7-6FBF74F19091}"/>
                </a:ext>
              </a:extLst>
            </p:cNvPr>
            <p:cNvSpPr/>
            <p:nvPr/>
          </p:nvSpPr>
          <p:spPr>
            <a:xfrm>
              <a:off x="3175100"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739;p51">
              <a:extLst>
                <a:ext uri="{FF2B5EF4-FFF2-40B4-BE49-F238E27FC236}">
                  <a16:creationId xmlns:a16="http://schemas.microsoft.com/office/drawing/2014/main" id="{AB0774AC-6EC6-402B-B5B0-014DF2367D55}"/>
                </a:ext>
              </a:extLst>
            </p:cNvPr>
            <p:cNvSpPr/>
            <p:nvPr/>
          </p:nvSpPr>
          <p:spPr>
            <a:xfrm>
              <a:off x="31931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740;p51">
              <a:extLst>
                <a:ext uri="{FF2B5EF4-FFF2-40B4-BE49-F238E27FC236}">
                  <a16:creationId xmlns:a16="http://schemas.microsoft.com/office/drawing/2014/main" id="{61227207-8758-4F0B-A368-3613732D85BD}"/>
                </a:ext>
              </a:extLst>
            </p:cNvPr>
            <p:cNvSpPr/>
            <p:nvPr/>
          </p:nvSpPr>
          <p:spPr>
            <a:xfrm>
              <a:off x="32109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741;p51">
              <a:extLst>
                <a:ext uri="{FF2B5EF4-FFF2-40B4-BE49-F238E27FC236}">
                  <a16:creationId xmlns:a16="http://schemas.microsoft.com/office/drawing/2014/main" id="{838A88A9-8C10-4AE0-B30C-67F4E6CDB32B}"/>
                </a:ext>
              </a:extLst>
            </p:cNvPr>
            <p:cNvSpPr/>
            <p:nvPr/>
          </p:nvSpPr>
          <p:spPr>
            <a:xfrm>
              <a:off x="322882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742;p51">
              <a:extLst>
                <a:ext uri="{FF2B5EF4-FFF2-40B4-BE49-F238E27FC236}">
                  <a16:creationId xmlns:a16="http://schemas.microsoft.com/office/drawing/2014/main" id="{5C1E17DB-82B7-4A2A-B934-8B1957800C23}"/>
                </a:ext>
              </a:extLst>
            </p:cNvPr>
            <p:cNvSpPr/>
            <p:nvPr/>
          </p:nvSpPr>
          <p:spPr>
            <a:xfrm>
              <a:off x="32468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743;p51">
              <a:extLst>
                <a:ext uri="{FF2B5EF4-FFF2-40B4-BE49-F238E27FC236}">
                  <a16:creationId xmlns:a16="http://schemas.microsoft.com/office/drawing/2014/main" id="{50156485-DE11-4FD2-A7B6-4EFBBF88DFC3}"/>
                </a:ext>
              </a:extLst>
            </p:cNvPr>
            <p:cNvSpPr/>
            <p:nvPr/>
          </p:nvSpPr>
          <p:spPr>
            <a:xfrm>
              <a:off x="32647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744;p51">
              <a:extLst>
                <a:ext uri="{FF2B5EF4-FFF2-40B4-BE49-F238E27FC236}">
                  <a16:creationId xmlns:a16="http://schemas.microsoft.com/office/drawing/2014/main" id="{D51277E9-A46A-4E58-9D89-325EE68D0752}"/>
                </a:ext>
              </a:extLst>
            </p:cNvPr>
            <p:cNvSpPr/>
            <p:nvPr/>
          </p:nvSpPr>
          <p:spPr>
            <a:xfrm>
              <a:off x="3282750"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745;p51">
              <a:extLst>
                <a:ext uri="{FF2B5EF4-FFF2-40B4-BE49-F238E27FC236}">
                  <a16:creationId xmlns:a16="http://schemas.microsoft.com/office/drawing/2014/main" id="{B8D32CC4-8D40-4A74-8027-3A26BE757BEB}"/>
                </a:ext>
              </a:extLst>
            </p:cNvPr>
            <p:cNvSpPr/>
            <p:nvPr/>
          </p:nvSpPr>
          <p:spPr>
            <a:xfrm>
              <a:off x="3300600"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746;p51">
              <a:extLst>
                <a:ext uri="{FF2B5EF4-FFF2-40B4-BE49-F238E27FC236}">
                  <a16:creationId xmlns:a16="http://schemas.microsoft.com/office/drawing/2014/main" id="{F759AD25-1364-449C-8B14-7364D942387E}"/>
                </a:ext>
              </a:extLst>
            </p:cNvPr>
            <p:cNvSpPr/>
            <p:nvPr/>
          </p:nvSpPr>
          <p:spPr>
            <a:xfrm>
              <a:off x="3318450" y="4281050"/>
              <a:ext cx="8325" cy="8300"/>
            </a:xfrm>
            <a:custGeom>
              <a:avLst/>
              <a:gdLst/>
              <a:ahLst/>
              <a:cxnLst/>
              <a:rect l="l" t="t" r="r" b="b"/>
              <a:pathLst>
                <a:path w="333" h="332"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747;p51">
              <a:extLst>
                <a:ext uri="{FF2B5EF4-FFF2-40B4-BE49-F238E27FC236}">
                  <a16:creationId xmlns:a16="http://schemas.microsoft.com/office/drawing/2014/main" id="{01992554-630B-4AA3-A47C-8CD04AD9E899}"/>
                </a:ext>
              </a:extLst>
            </p:cNvPr>
            <p:cNvSpPr/>
            <p:nvPr/>
          </p:nvSpPr>
          <p:spPr>
            <a:xfrm>
              <a:off x="333647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748;p51">
              <a:extLst>
                <a:ext uri="{FF2B5EF4-FFF2-40B4-BE49-F238E27FC236}">
                  <a16:creationId xmlns:a16="http://schemas.microsoft.com/office/drawing/2014/main" id="{581F7E01-46DA-4248-AAF3-25F317848572}"/>
                </a:ext>
              </a:extLst>
            </p:cNvPr>
            <p:cNvSpPr/>
            <p:nvPr/>
          </p:nvSpPr>
          <p:spPr>
            <a:xfrm>
              <a:off x="3354325"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749;p51">
              <a:extLst>
                <a:ext uri="{FF2B5EF4-FFF2-40B4-BE49-F238E27FC236}">
                  <a16:creationId xmlns:a16="http://schemas.microsoft.com/office/drawing/2014/main" id="{43EC203B-4489-44DA-A64E-0C90A88DBC99}"/>
                </a:ext>
              </a:extLst>
            </p:cNvPr>
            <p:cNvSpPr/>
            <p:nvPr/>
          </p:nvSpPr>
          <p:spPr>
            <a:xfrm>
              <a:off x="337237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2" y="332"/>
                    <a:pt x="332" y="253"/>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750;p51">
              <a:extLst>
                <a:ext uri="{FF2B5EF4-FFF2-40B4-BE49-F238E27FC236}">
                  <a16:creationId xmlns:a16="http://schemas.microsoft.com/office/drawing/2014/main" id="{00F34EE5-1B05-47ED-A1C0-772059743F32}"/>
                </a:ext>
              </a:extLst>
            </p:cNvPr>
            <p:cNvSpPr/>
            <p:nvPr/>
          </p:nvSpPr>
          <p:spPr>
            <a:xfrm>
              <a:off x="3390225"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751;p51">
              <a:extLst>
                <a:ext uri="{FF2B5EF4-FFF2-40B4-BE49-F238E27FC236}">
                  <a16:creationId xmlns:a16="http://schemas.microsoft.com/office/drawing/2014/main" id="{A4C2DB57-8269-439F-815E-D2EBC354649F}"/>
                </a:ext>
              </a:extLst>
            </p:cNvPr>
            <p:cNvSpPr/>
            <p:nvPr/>
          </p:nvSpPr>
          <p:spPr>
            <a:xfrm>
              <a:off x="3408075" y="4281050"/>
              <a:ext cx="8300" cy="8300"/>
            </a:xfrm>
            <a:custGeom>
              <a:avLst/>
              <a:gdLst/>
              <a:ahLst/>
              <a:cxnLst/>
              <a:rect l="l" t="t" r="r" b="b"/>
              <a:pathLst>
                <a:path w="332" h="332"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752;p51">
              <a:extLst>
                <a:ext uri="{FF2B5EF4-FFF2-40B4-BE49-F238E27FC236}">
                  <a16:creationId xmlns:a16="http://schemas.microsoft.com/office/drawing/2014/main" id="{159190D8-2FBA-4031-AF87-4B1B78E9F3AA}"/>
                </a:ext>
              </a:extLst>
            </p:cNvPr>
            <p:cNvSpPr/>
            <p:nvPr/>
          </p:nvSpPr>
          <p:spPr>
            <a:xfrm>
              <a:off x="342610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753;p51">
              <a:extLst>
                <a:ext uri="{FF2B5EF4-FFF2-40B4-BE49-F238E27FC236}">
                  <a16:creationId xmlns:a16="http://schemas.microsoft.com/office/drawing/2014/main" id="{550B0A8C-8B8B-4B0D-96AE-6F7A4DEA5AF7}"/>
                </a:ext>
              </a:extLst>
            </p:cNvPr>
            <p:cNvSpPr/>
            <p:nvPr/>
          </p:nvSpPr>
          <p:spPr>
            <a:xfrm>
              <a:off x="3443950" y="4281050"/>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754;p51">
              <a:extLst>
                <a:ext uri="{FF2B5EF4-FFF2-40B4-BE49-F238E27FC236}">
                  <a16:creationId xmlns:a16="http://schemas.microsoft.com/office/drawing/2014/main" id="{011A8CEC-B413-458E-BC8B-BE0461DE7D70}"/>
                </a:ext>
              </a:extLst>
            </p:cNvPr>
            <p:cNvSpPr/>
            <p:nvPr/>
          </p:nvSpPr>
          <p:spPr>
            <a:xfrm>
              <a:off x="3461975"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755;p51">
              <a:extLst>
                <a:ext uri="{FF2B5EF4-FFF2-40B4-BE49-F238E27FC236}">
                  <a16:creationId xmlns:a16="http://schemas.microsoft.com/office/drawing/2014/main" id="{94A55617-F4D3-4909-BB81-ED824F4D0B0A}"/>
                </a:ext>
              </a:extLst>
            </p:cNvPr>
            <p:cNvSpPr/>
            <p:nvPr/>
          </p:nvSpPr>
          <p:spPr>
            <a:xfrm>
              <a:off x="3479825" y="4281050"/>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756;p51">
              <a:extLst>
                <a:ext uri="{FF2B5EF4-FFF2-40B4-BE49-F238E27FC236}">
                  <a16:creationId xmlns:a16="http://schemas.microsoft.com/office/drawing/2014/main" id="{3D0554DE-1B3F-4CCB-81BD-3141EA12C8E3}"/>
                </a:ext>
              </a:extLst>
            </p:cNvPr>
            <p:cNvSpPr/>
            <p:nvPr/>
          </p:nvSpPr>
          <p:spPr>
            <a:xfrm>
              <a:off x="3497675" y="4281050"/>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757;p51">
              <a:extLst>
                <a:ext uri="{FF2B5EF4-FFF2-40B4-BE49-F238E27FC236}">
                  <a16:creationId xmlns:a16="http://schemas.microsoft.com/office/drawing/2014/main" id="{704B2C89-5BE3-4443-B182-5A8AA6D71F55}"/>
                </a:ext>
              </a:extLst>
            </p:cNvPr>
            <p:cNvSpPr/>
            <p:nvPr/>
          </p:nvSpPr>
          <p:spPr>
            <a:xfrm>
              <a:off x="351570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758;p51">
              <a:extLst>
                <a:ext uri="{FF2B5EF4-FFF2-40B4-BE49-F238E27FC236}">
                  <a16:creationId xmlns:a16="http://schemas.microsoft.com/office/drawing/2014/main" id="{DDA9DE77-8028-48C7-A401-EF9CEABBED4C}"/>
                </a:ext>
              </a:extLst>
            </p:cNvPr>
            <p:cNvSpPr/>
            <p:nvPr/>
          </p:nvSpPr>
          <p:spPr>
            <a:xfrm>
              <a:off x="3533550" y="4281050"/>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759;p51">
              <a:extLst>
                <a:ext uri="{FF2B5EF4-FFF2-40B4-BE49-F238E27FC236}">
                  <a16:creationId xmlns:a16="http://schemas.microsoft.com/office/drawing/2014/main" id="{D2C10158-114B-4D3D-954C-D2FD12D43126}"/>
                </a:ext>
              </a:extLst>
            </p:cNvPr>
            <p:cNvSpPr/>
            <p:nvPr/>
          </p:nvSpPr>
          <p:spPr>
            <a:xfrm>
              <a:off x="355160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760;p51">
              <a:extLst>
                <a:ext uri="{FF2B5EF4-FFF2-40B4-BE49-F238E27FC236}">
                  <a16:creationId xmlns:a16="http://schemas.microsoft.com/office/drawing/2014/main" id="{FC4AF6BD-2C2D-4CA3-BAB1-852F38332DB7}"/>
                </a:ext>
              </a:extLst>
            </p:cNvPr>
            <p:cNvSpPr/>
            <p:nvPr/>
          </p:nvSpPr>
          <p:spPr>
            <a:xfrm>
              <a:off x="3569450" y="4281050"/>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761;p51">
              <a:extLst>
                <a:ext uri="{FF2B5EF4-FFF2-40B4-BE49-F238E27FC236}">
                  <a16:creationId xmlns:a16="http://schemas.microsoft.com/office/drawing/2014/main" id="{C4EEE8B3-1475-4C1B-9BD8-4DF11CE12B1B}"/>
                </a:ext>
              </a:extLst>
            </p:cNvPr>
            <p:cNvSpPr/>
            <p:nvPr/>
          </p:nvSpPr>
          <p:spPr>
            <a:xfrm>
              <a:off x="3587300" y="4281050"/>
              <a:ext cx="8300" cy="8300"/>
            </a:xfrm>
            <a:custGeom>
              <a:avLst/>
              <a:gdLst/>
              <a:ahLst/>
              <a:cxnLst/>
              <a:rect l="l" t="t" r="r" b="b"/>
              <a:pathLst>
                <a:path w="332"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762;p51">
              <a:extLst>
                <a:ext uri="{FF2B5EF4-FFF2-40B4-BE49-F238E27FC236}">
                  <a16:creationId xmlns:a16="http://schemas.microsoft.com/office/drawing/2014/main" id="{250295BE-AF46-417C-A58C-337F981B18B5}"/>
                </a:ext>
              </a:extLst>
            </p:cNvPr>
            <p:cNvSpPr/>
            <p:nvPr/>
          </p:nvSpPr>
          <p:spPr>
            <a:xfrm>
              <a:off x="3605325"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763;p51">
              <a:extLst>
                <a:ext uri="{FF2B5EF4-FFF2-40B4-BE49-F238E27FC236}">
                  <a16:creationId xmlns:a16="http://schemas.microsoft.com/office/drawing/2014/main" id="{F97C0353-690A-44A9-9D31-96E0316631C6}"/>
                </a:ext>
              </a:extLst>
            </p:cNvPr>
            <p:cNvSpPr/>
            <p:nvPr/>
          </p:nvSpPr>
          <p:spPr>
            <a:xfrm>
              <a:off x="3623175" y="4281050"/>
              <a:ext cx="8325" cy="8300"/>
            </a:xfrm>
            <a:custGeom>
              <a:avLst/>
              <a:gdLst/>
              <a:ahLst/>
              <a:cxnLst/>
              <a:rect l="l" t="t" r="r" b="b"/>
              <a:pathLst>
                <a:path w="333" h="332" extrusionOk="0">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764;p51">
              <a:extLst>
                <a:ext uri="{FF2B5EF4-FFF2-40B4-BE49-F238E27FC236}">
                  <a16:creationId xmlns:a16="http://schemas.microsoft.com/office/drawing/2014/main" id="{8A4F09E0-BA14-48C4-8E2E-31FDDCCDAF02}"/>
                </a:ext>
              </a:extLst>
            </p:cNvPr>
            <p:cNvSpPr/>
            <p:nvPr/>
          </p:nvSpPr>
          <p:spPr>
            <a:xfrm>
              <a:off x="25478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765;p51">
              <a:extLst>
                <a:ext uri="{FF2B5EF4-FFF2-40B4-BE49-F238E27FC236}">
                  <a16:creationId xmlns:a16="http://schemas.microsoft.com/office/drawing/2014/main" id="{05889542-3E83-4A36-9C2D-8CE87A54ABCC}"/>
                </a:ext>
              </a:extLst>
            </p:cNvPr>
            <p:cNvSpPr/>
            <p:nvPr/>
          </p:nvSpPr>
          <p:spPr>
            <a:xfrm>
              <a:off x="25658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766;p51">
              <a:extLst>
                <a:ext uri="{FF2B5EF4-FFF2-40B4-BE49-F238E27FC236}">
                  <a16:creationId xmlns:a16="http://schemas.microsoft.com/office/drawing/2014/main" id="{BF035B06-90EE-4889-9088-E2591AF83C46}"/>
                </a:ext>
              </a:extLst>
            </p:cNvPr>
            <p:cNvSpPr/>
            <p:nvPr/>
          </p:nvSpPr>
          <p:spPr>
            <a:xfrm>
              <a:off x="25836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767;p51">
              <a:extLst>
                <a:ext uri="{FF2B5EF4-FFF2-40B4-BE49-F238E27FC236}">
                  <a16:creationId xmlns:a16="http://schemas.microsoft.com/office/drawing/2014/main" id="{0E7C2274-16F7-4EA9-B523-C9109BD8D373}"/>
                </a:ext>
              </a:extLst>
            </p:cNvPr>
            <p:cNvSpPr/>
            <p:nvPr/>
          </p:nvSpPr>
          <p:spPr>
            <a:xfrm>
              <a:off x="2601550"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768;p51">
              <a:extLst>
                <a:ext uri="{FF2B5EF4-FFF2-40B4-BE49-F238E27FC236}">
                  <a16:creationId xmlns:a16="http://schemas.microsoft.com/office/drawing/2014/main" id="{77976744-DD37-4797-BE69-B04735003176}"/>
                </a:ext>
              </a:extLst>
            </p:cNvPr>
            <p:cNvSpPr/>
            <p:nvPr/>
          </p:nvSpPr>
          <p:spPr>
            <a:xfrm>
              <a:off x="2619575"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769;p51">
              <a:extLst>
                <a:ext uri="{FF2B5EF4-FFF2-40B4-BE49-F238E27FC236}">
                  <a16:creationId xmlns:a16="http://schemas.microsoft.com/office/drawing/2014/main" id="{4F5A54CE-8ABC-4F06-AB53-E037D01ED9EB}"/>
                </a:ext>
              </a:extLst>
            </p:cNvPr>
            <p:cNvSpPr/>
            <p:nvPr/>
          </p:nvSpPr>
          <p:spPr>
            <a:xfrm>
              <a:off x="2637425"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770;p51">
              <a:extLst>
                <a:ext uri="{FF2B5EF4-FFF2-40B4-BE49-F238E27FC236}">
                  <a16:creationId xmlns:a16="http://schemas.microsoft.com/office/drawing/2014/main" id="{BA0DB574-9BEC-482C-9DC8-7D71ACCA8A42}"/>
                </a:ext>
              </a:extLst>
            </p:cNvPr>
            <p:cNvSpPr/>
            <p:nvPr/>
          </p:nvSpPr>
          <p:spPr>
            <a:xfrm>
              <a:off x="2655450"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771;p51">
              <a:extLst>
                <a:ext uri="{FF2B5EF4-FFF2-40B4-BE49-F238E27FC236}">
                  <a16:creationId xmlns:a16="http://schemas.microsoft.com/office/drawing/2014/main" id="{91629C4C-E724-4CAB-A693-387C351ABF78}"/>
                </a:ext>
              </a:extLst>
            </p:cNvPr>
            <p:cNvSpPr/>
            <p:nvPr/>
          </p:nvSpPr>
          <p:spPr>
            <a:xfrm>
              <a:off x="2673300"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772;p51">
              <a:extLst>
                <a:ext uri="{FF2B5EF4-FFF2-40B4-BE49-F238E27FC236}">
                  <a16:creationId xmlns:a16="http://schemas.microsoft.com/office/drawing/2014/main" id="{86648EFC-C86E-4D1F-BD48-3FEB98B38B82}"/>
                </a:ext>
              </a:extLst>
            </p:cNvPr>
            <p:cNvSpPr/>
            <p:nvPr/>
          </p:nvSpPr>
          <p:spPr>
            <a:xfrm>
              <a:off x="2691150" y="4298900"/>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773;p51">
              <a:extLst>
                <a:ext uri="{FF2B5EF4-FFF2-40B4-BE49-F238E27FC236}">
                  <a16:creationId xmlns:a16="http://schemas.microsoft.com/office/drawing/2014/main" id="{892C2791-A601-4C0F-8C2B-95476C1F9FFB}"/>
                </a:ext>
              </a:extLst>
            </p:cNvPr>
            <p:cNvSpPr/>
            <p:nvPr/>
          </p:nvSpPr>
          <p:spPr>
            <a:xfrm>
              <a:off x="27091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774;p51">
              <a:extLst>
                <a:ext uri="{FF2B5EF4-FFF2-40B4-BE49-F238E27FC236}">
                  <a16:creationId xmlns:a16="http://schemas.microsoft.com/office/drawing/2014/main" id="{A0B9DC87-1F2F-4ED0-9EB9-C07500246F83}"/>
                </a:ext>
              </a:extLst>
            </p:cNvPr>
            <p:cNvSpPr/>
            <p:nvPr/>
          </p:nvSpPr>
          <p:spPr>
            <a:xfrm>
              <a:off x="272702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775;p51">
              <a:extLst>
                <a:ext uri="{FF2B5EF4-FFF2-40B4-BE49-F238E27FC236}">
                  <a16:creationId xmlns:a16="http://schemas.microsoft.com/office/drawing/2014/main" id="{901729C6-3117-44DE-8A05-0DE908B3BA11}"/>
                </a:ext>
              </a:extLst>
            </p:cNvPr>
            <p:cNvSpPr/>
            <p:nvPr/>
          </p:nvSpPr>
          <p:spPr>
            <a:xfrm>
              <a:off x="27450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776;p51">
              <a:extLst>
                <a:ext uri="{FF2B5EF4-FFF2-40B4-BE49-F238E27FC236}">
                  <a16:creationId xmlns:a16="http://schemas.microsoft.com/office/drawing/2014/main" id="{1D30354A-E73A-48E6-8F74-EF96286AB874}"/>
                </a:ext>
              </a:extLst>
            </p:cNvPr>
            <p:cNvSpPr/>
            <p:nvPr/>
          </p:nvSpPr>
          <p:spPr>
            <a:xfrm>
              <a:off x="27629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777;p51">
              <a:extLst>
                <a:ext uri="{FF2B5EF4-FFF2-40B4-BE49-F238E27FC236}">
                  <a16:creationId xmlns:a16="http://schemas.microsoft.com/office/drawing/2014/main" id="{61D31E7A-4D7A-4C31-8550-E434BFED46B1}"/>
                </a:ext>
              </a:extLst>
            </p:cNvPr>
            <p:cNvSpPr/>
            <p:nvPr/>
          </p:nvSpPr>
          <p:spPr>
            <a:xfrm>
              <a:off x="2816650"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778;p51">
              <a:extLst>
                <a:ext uri="{FF2B5EF4-FFF2-40B4-BE49-F238E27FC236}">
                  <a16:creationId xmlns:a16="http://schemas.microsoft.com/office/drawing/2014/main" id="{CA25928C-CA6B-4FCF-A33D-8EE177678475}"/>
                </a:ext>
              </a:extLst>
            </p:cNvPr>
            <p:cNvSpPr/>
            <p:nvPr/>
          </p:nvSpPr>
          <p:spPr>
            <a:xfrm>
              <a:off x="28346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779;p51">
              <a:extLst>
                <a:ext uri="{FF2B5EF4-FFF2-40B4-BE49-F238E27FC236}">
                  <a16:creationId xmlns:a16="http://schemas.microsoft.com/office/drawing/2014/main" id="{3976A008-58D8-435C-A3F8-8A168228274C}"/>
                </a:ext>
              </a:extLst>
            </p:cNvPr>
            <p:cNvSpPr/>
            <p:nvPr/>
          </p:nvSpPr>
          <p:spPr>
            <a:xfrm>
              <a:off x="28525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780;p51">
              <a:extLst>
                <a:ext uri="{FF2B5EF4-FFF2-40B4-BE49-F238E27FC236}">
                  <a16:creationId xmlns:a16="http://schemas.microsoft.com/office/drawing/2014/main" id="{20855221-D529-420C-A082-472AA7487AD2}"/>
                </a:ext>
              </a:extLst>
            </p:cNvPr>
            <p:cNvSpPr/>
            <p:nvPr/>
          </p:nvSpPr>
          <p:spPr>
            <a:xfrm>
              <a:off x="287037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781;p51">
              <a:extLst>
                <a:ext uri="{FF2B5EF4-FFF2-40B4-BE49-F238E27FC236}">
                  <a16:creationId xmlns:a16="http://schemas.microsoft.com/office/drawing/2014/main" id="{DF237655-010D-4397-8577-1476650D995B}"/>
                </a:ext>
              </a:extLst>
            </p:cNvPr>
            <p:cNvSpPr/>
            <p:nvPr/>
          </p:nvSpPr>
          <p:spPr>
            <a:xfrm>
              <a:off x="290625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782;p51">
              <a:extLst>
                <a:ext uri="{FF2B5EF4-FFF2-40B4-BE49-F238E27FC236}">
                  <a16:creationId xmlns:a16="http://schemas.microsoft.com/office/drawing/2014/main" id="{C403D1AB-D3F0-49D2-B5E8-4F0CEEF727E6}"/>
                </a:ext>
              </a:extLst>
            </p:cNvPr>
            <p:cNvSpPr/>
            <p:nvPr/>
          </p:nvSpPr>
          <p:spPr>
            <a:xfrm>
              <a:off x="292430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783;p51">
              <a:extLst>
                <a:ext uri="{FF2B5EF4-FFF2-40B4-BE49-F238E27FC236}">
                  <a16:creationId xmlns:a16="http://schemas.microsoft.com/office/drawing/2014/main" id="{496BDEAA-EE8E-451D-B7EC-60853AA900DB}"/>
                </a:ext>
              </a:extLst>
            </p:cNvPr>
            <p:cNvSpPr/>
            <p:nvPr/>
          </p:nvSpPr>
          <p:spPr>
            <a:xfrm>
              <a:off x="30496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784;p51">
              <a:extLst>
                <a:ext uri="{FF2B5EF4-FFF2-40B4-BE49-F238E27FC236}">
                  <a16:creationId xmlns:a16="http://schemas.microsoft.com/office/drawing/2014/main" id="{14CB1604-04CD-4788-9292-F325083AD601}"/>
                </a:ext>
              </a:extLst>
            </p:cNvPr>
            <p:cNvSpPr/>
            <p:nvPr/>
          </p:nvSpPr>
          <p:spPr>
            <a:xfrm>
              <a:off x="3085500"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785;p51">
              <a:extLst>
                <a:ext uri="{FF2B5EF4-FFF2-40B4-BE49-F238E27FC236}">
                  <a16:creationId xmlns:a16="http://schemas.microsoft.com/office/drawing/2014/main" id="{6541CE0B-9350-47D0-B6DE-059FBA9DA187}"/>
                </a:ext>
              </a:extLst>
            </p:cNvPr>
            <p:cNvSpPr/>
            <p:nvPr/>
          </p:nvSpPr>
          <p:spPr>
            <a:xfrm>
              <a:off x="3103525"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786;p51">
              <a:extLst>
                <a:ext uri="{FF2B5EF4-FFF2-40B4-BE49-F238E27FC236}">
                  <a16:creationId xmlns:a16="http://schemas.microsoft.com/office/drawing/2014/main" id="{E9D52111-15FA-4D34-AAE3-602D2604993B}"/>
                </a:ext>
              </a:extLst>
            </p:cNvPr>
            <p:cNvSpPr/>
            <p:nvPr/>
          </p:nvSpPr>
          <p:spPr>
            <a:xfrm>
              <a:off x="3139225" y="429890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787;p51">
              <a:extLst>
                <a:ext uri="{FF2B5EF4-FFF2-40B4-BE49-F238E27FC236}">
                  <a16:creationId xmlns:a16="http://schemas.microsoft.com/office/drawing/2014/main" id="{6D189FF9-D22F-4F5C-99F1-8F502D980148}"/>
                </a:ext>
              </a:extLst>
            </p:cNvPr>
            <p:cNvSpPr/>
            <p:nvPr/>
          </p:nvSpPr>
          <p:spPr>
            <a:xfrm>
              <a:off x="315725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788;p51">
              <a:extLst>
                <a:ext uri="{FF2B5EF4-FFF2-40B4-BE49-F238E27FC236}">
                  <a16:creationId xmlns:a16="http://schemas.microsoft.com/office/drawing/2014/main" id="{477A29DA-9418-4C55-9193-3A492DBE27B0}"/>
                </a:ext>
              </a:extLst>
            </p:cNvPr>
            <p:cNvSpPr/>
            <p:nvPr/>
          </p:nvSpPr>
          <p:spPr>
            <a:xfrm>
              <a:off x="3175100"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789;p51">
              <a:extLst>
                <a:ext uri="{FF2B5EF4-FFF2-40B4-BE49-F238E27FC236}">
                  <a16:creationId xmlns:a16="http://schemas.microsoft.com/office/drawing/2014/main" id="{7B106ACC-C49A-4F93-98B6-3B2E61313FA8}"/>
                </a:ext>
              </a:extLst>
            </p:cNvPr>
            <p:cNvSpPr/>
            <p:nvPr/>
          </p:nvSpPr>
          <p:spPr>
            <a:xfrm>
              <a:off x="31931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790;p51">
              <a:extLst>
                <a:ext uri="{FF2B5EF4-FFF2-40B4-BE49-F238E27FC236}">
                  <a16:creationId xmlns:a16="http://schemas.microsoft.com/office/drawing/2014/main" id="{1F0DE83A-4F4E-4DA8-8E7A-4809AB10B03F}"/>
                </a:ext>
              </a:extLst>
            </p:cNvPr>
            <p:cNvSpPr/>
            <p:nvPr/>
          </p:nvSpPr>
          <p:spPr>
            <a:xfrm>
              <a:off x="32109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791;p51">
              <a:extLst>
                <a:ext uri="{FF2B5EF4-FFF2-40B4-BE49-F238E27FC236}">
                  <a16:creationId xmlns:a16="http://schemas.microsoft.com/office/drawing/2014/main" id="{4ADD5B16-F27C-4DEF-A3A2-58CD8D2F78E7}"/>
                </a:ext>
              </a:extLst>
            </p:cNvPr>
            <p:cNvSpPr/>
            <p:nvPr/>
          </p:nvSpPr>
          <p:spPr>
            <a:xfrm>
              <a:off x="322882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792;p51">
              <a:extLst>
                <a:ext uri="{FF2B5EF4-FFF2-40B4-BE49-F238E27FC236}">
                  <a16:creationId xmlns:a16="http://schemas.microsoft.com/office/drawing/2014/main" id="{A3F1803D-7FB4-4ABD-9996-1B88B737E788}"/>
                </a:ext>
              </a:extLst>
            </p:cNvPr>
            <p:cNvSpPr/>
            <p:nvPr/>
          </p:nvSpPr>
          <p:spPr>
            <a:xfrm>
              <a:off x="32468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793;p51">
              <a:extLst>
                <a:ext uri="{FF2B5EF4-FFF2-40B4-BE49-F238E27FC236}">
                  <a16:creationId xmlns:a16="http://schemas.microsoft.com/office/drawing/2014/main" id="{D68910F7-39F3-451A-88FA-BD0AF7FC408D}"/>
                </a:ext>
              </a:extLst>
            </p:cNvPr>
            <p:cNvSpPr/>
            <p:nvPr/>
          </p:nvSpPr>
          <p:spPr>
            <a:xfrm>
              <a:off x="32647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794;p51">
              <a:extLst>
                <a:ext uri="{FF2B5EF4-FFF2-40B4-BE49-F238E27FC236}">
                  <a16:creationId xmlns:a16="http://schemas.microsoft.com/office/drawing/2014/main" id="{A1EDA20E-BA40-465F-8B3E-8B5B4EB43F4E}"/>
                </a:ext>
              </a:extLst>
            </p:cNvPr>
            <p:cNvSpPr/>
            <p:nvPr/>
          </p:nvSpPr>
          <p:spPr>
            <a:xfrm>
              <a:off x="3282750"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795;p51">
              <a:extLst>
                <a:ext uri="{FF2B5EF4-FFF2-40B4-BE49-F238E27FC236}">
                  <a16:creationId xmlns:a16="http://schemas.microsoft.com/office/drawing/2014/main" id="{ACF9E8DB-00B3-4248-8D58-09C7A194E245}"/>
                </a:ext>
              </a:extLst>
            </p:cNvPr>
            <p:cNvSpPr/>
            <p:nvPr/>
          </p:nvSpPr>
          <p:spPr>
            <a:xfrm>
              <a:off x="3300600"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796;p51">
              <a:extLst>
                <a:ext uri="{FF2B5EF4-FFF2-40B4-BE49-F238E27FC236}">
                  <a16:creationId xmlns:a16="http://schemas.microsoft.com/office/drawing/2014/main" id="{DA302773-9081-48A6-AEF0-198E7C638099}"/>
                </a:ext>
              </a:extLst>
            </p:cNvPr>
            <p:cNvSpPr/>
            <p:nvPr/>
          </p:nvSpPr>
          <p:spPr>
            <a:xfrm>
              <a:off x="3318450" y="4298900"/>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797;p51">
              <a:extLst>
                <a:ext uri="{FF2B5EF4-FFF2-40B4-BE49-F238E27FC236}">
                  <a16:creationId xmlns:a16="http://schemas.microsoft.com/office/drawing/2014/main" id="{FCBD9F49-CA49-419F-809A-C27D314935F5}"/>
                </a:ext>
              </a:extLst>
            </p:cNvPr>
            <p:cNvSpPr/>
            <p:nvPr/>
          </p:nvSpPr>
          <p:spPr>
            <a:xfrm>
              <a:off x="333647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798;p51">
              <a:extLst>
                <a:ext uri="{FF2B5EF4-FFF2-40B4-BE49-F238E27FC236}">
                  <a16:creationId xmlns:a16="http://schemas.microsoft.com/office/drawing/2014/main" id="{7F2AA1CA-2A09-4AE5-860D-4F56F7CB57BE}"/>
                </a:ext>
              </a:extLst>
            </p:cNvPr>
            <p:cNvSpPr/>
            <p:nvPr/>
          </p:nvSpPr>
          <p:spPr>
            <a:xfrm>
              <a:off x="3354325"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799;p51">
              <a:extLst>
                <a:ext uri="{FF2B5EF4-FFF2-40B4-BE49-F238E27FC236}">
                  <a16:creationId xmlns:a16="http://schemas.microsoft.com/office/drawing/2014/main" id="{B7104AAB-1DE3-46CA-BD89-706D18041998}"/>
                </a:ext>
              </a:extLst>
            </p:cNvPr>
            <p:cNvSpPr/>
            <p:nvPr/>
          </p:nvSpPr>
          <p:spPr>
            <a:xfrm>
              <a:off x="337237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800;p51">
              <a:extLst>
                <a:ext uri="{FF2B5EF4-FFF2-40B4-BE49-F238E27FC236}">
                  <a16:creationId xmlns:a16="http://schemas.microsoft.com/office/drawing/2014/main" id="{28CF6A75-A83D-45BD-9A6B-FE13C1E56550}"/>
                </a:ext>
              </a:extLst>
            </p:cNvPr>
            <p:cNvSpPr/>
            <p:nvPr/>
          </p:nvSpPr>
          <p:spPr>
            <a:xfrm>
              <a:off x="3390225"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801;p51">
              <a:extLst>
                <a:ext uri="{FF2B5EF4-FFF2-40B4-BE49-F238E27FC236}">
                  <a16:creationId xmlns:a16="http://schemas.microsoft.com/office/drawing/2014/main" id="{D1456A31-7E39-46F5-B0DB-831037DD7397}"/>
                </a:ext>
              </a:extLst>
            </p:cNvPr>
            <p:cNvSpPr/>
            <p:nvPr/>
          </p:nvSpPr>
          <p:spPr>
            <a:xfrm>
              <a:off x="3408075" y="429890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802;p51">
              <a:extLst>
                <a:ext uri="{FF2B5EF4-FFF2-40B4-BE49-F238E27FC236}">
                  <a16:creationId xmlns:a16="http://schemas.microsoft.com/office/drawing/2014/main" id="{0025AC3C-A192-4A3F-B43C-9DE00D242AF8}"/>
                </a:ext>
              </a:extLst>
            </p:cNvPr>
            <p:cNvSpPr/>
            <p:nvPr/>
          </p:nvSpPr>
          <p:spPr>
            <a:xfrm>
              <a:off x="3426100"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803;p51">
              <a:extLst>
                <a:ext uri="{FF2B5EF4-FFF2-40B4-BE49-F238E27FC236}">
                  <a16:creationId xmlns:a16="http://schemas.microsoft.com/office/drawing/2014/main" id="{E950E700-D974-4679-8E11-C02A268DE582}"/>
                </a:ext>
              </a:extLst>
            </p:cNvPr>
            <p:cNvSpPr/>
            <p:nvPr/>
          </p:nvSpPr>
          <p:spPr>
            <a:xfrm>
              <a:off x="3443950" y="429890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804;p51">
              <a:extLst>
                <a:ext uri="{FF2B5EF4-FFF2-40B4-BE49-F238E27FC236}">
                  <a16:creationId xmlns:a16="http://schemas.microsoft.com/office/drawing/2014/main" id="{8A4C61CB-60E2-4293-BA6A-DD96C8D1B2CE}"/>
                </a:ext>
              </a:extLst>
            </p:cNvPr>
            <p:cNvSpPr/>
            <p:nvPr/>
          </p:nvSpPr>
          <p:spPr>
            <a:xfrm>
              <a:off x="3461975"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805;p51">
              <a:extLst>
                <a:ext uri="{FF2B5EF4-FFF2-40B4-BE49-F238E27FC236}">
                  <a16:creationId xmlns:a16="http://schemas.microsoft.com/office/drawing/2014/main" id="{FB12D01B-22B8-4439-965A-3FB31D094D5D}"/>
                </a:ext>
              </a:extLst>
            </p:cNvPr>
            <p:cNvSpPr/>
            <p:nvPr/>
          </p:nvSpPr>
          <p:spPr>
            <a:xfrm>
              <a:off x="3479825" y="4298900"/>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806;p51">
              <a:extLst>
                <a:ext uri="{FF2B5EF4-FFF2-40B4-BE49-F238E27FC236}">
                  <a16:creationId xmlns:a16="http://schemas.microsoft.com/office/drawing/2014/main" id="{ECCA6D23-3626-4B4C-A56D-A12A79B55D0A}"/>
                </a:ext>
              </a:extLst>
            </p:cNvPr>
            <p:cNvSpPr/>
            <p:nvPr/>
          </p:nvSpPr>
          <p:spPr>
            <a:xfrm>
              <a:off x="3497675" y="429890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807;p51">
              <a:extLst>
                <a:ext uri="{FF2B5EF4-FFF2-40B4-BE49-F238E27FC236}">
                  <a16:creationId xmlns:a16="http://schemas.microsoft.com/office/drawing/2014/main" id="{284D4B78-C2DD-4A84-B67B-A12CF0DB6243}"/>
                </a:ext>
              </a:extLst>
            </p:cNvPr>
            <p:cNvSpPr/>
            <p:nvPr/>
          </p:nvSpPr>
          <p:spPr>
            <a:xfrm>
              <a:off x="351570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808;p51">
              <a:extLst>
                <a:ext uri="{FF2B5EF4-FFF2-40B4-BE49-F238E27FC236}">
                  <a16:creationId xmlns:a16="http://schemas.microsoft.com/office/drawing/2014/main" id="{426C808F-FCCE-4DA7-9E3D-1EEE2740FCAC}"/>
                </a:ext>
              </a:extLst>
            </p:cNvPr>
            <p:cNvSpPr/>
            <p:nvPr/>
          </p:nvSpPr>
          <p:spPr>
            <a:xfrm>
              <a:off x="3533550" y="429890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809;p51">
              <a:extLst>
                <a:ext uri="{FF2B5EF4-FFF2-40B4-BE49-F238E27FC236}">
                  <a16:creationId xmlns:a16="http://schemas.microsoft.com/office/drawing/2014/main" id="{F1515B57-2A91-4B75-8237-6A3F521A918E}"/>
                </a:ext>
              </a:extLst>
            </p:cNvPr>
            <p:cNvSpPr/>
            <p:nvPr/>
          </p:nvSpPr>
          <p:spPr>
            <a:xfrm>
              <a:off x="355160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810;p51">
              <a:extLst>
                <a:ext uri="{FF2B5EF4-FFF2-40B4-BE49-F238E27FC236}">
                  <a16:creationId xmlns:a16="http://schemas.microsoft.com/office/drawing/2014/main" id="{712130D4-8ECE-42CA-8484-98289CCAC33B}"/>
                </a:ext>
              </a:extLst>
            </p:cNvPr>
            <p:cNvSpPr/>
            <p:nvPr/>
          </p:nvSpPr>
          <p:spPr>
            <a:xfrm>
              <a:off x="3569450" y="429890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811;p51">
              <a:extLst>
                <a:ext uri="{FF2B5EF4-FFF2-40B4-BE49-F238E27FC236}">
                  <a16:creationId xmlns:a16="http://schemas.microsoft.com/office/drawing/2014/main" id="{B65642C0-CA90-4BE1-A64C-4545EBD7F0CB}"/>
                </a:ext>
              </a:extLst>
            </p:cNvPr>
            <p:cNvSpPr/>
            <p:nvPr/>
          </p:nvSpPr>
          <p:spPr>
            <a:xfrm>
              <a:off x="3587300" y="4298900"/>
              <a:ext cx="8300" cy="8300"/>
            </a:xfrm>
            <a:custGeom>
              <a:avLst/>
              <a:gdLst/>
              <a:ahLst/>
              <a:cxnLst/>
              <a:rect l="l" t="t" r="r" b="b"/>
              <a:pathLst>
                <a:path w="332"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812;p51">
              <a:extLst>
                <a:ext uri="{FF2B5EF4-FFF2-40B4-BE49-F238E27FC236}">
                  <a16:creationId xmlns:a16="http://schemas.microsoft.com/office/drawing/2014/main" id="{06B5BEB5-0745-4ADB-9340-47BDF28F38AF}"/>
                </a:ext>
              </a:extLst>
            </p:cNvPr>
            <p:cNvSpPr/>
            <p:nvPr/>
          </p:nvSpPr>
          <p:spPr>
            <a:xfrm>
              <a:off x="3605325" y="4298900"/>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813;p51">
              <a:extLst>
                <a:ext uri="{FF2B5EF4-FFF2-40B4-BE49-F238E27FC236}">
                  <a16:creationId xmlns:a16="http://schemas.microsoft.com/office/drawing/2014/main" id="{2495B0D6-A99D-4B63-A0B9-59BBABD20BC8}"/>
                </a:ext>
              </a:extLst>
            </p:cNvPr>
            <p:cNvSpPr/>
            <p:nvPr/>
          </p:nvSpPr>
          <p:spPr>
            <a:xfrm>
              <a:off x="25478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814;p51">
              <a:extLst>
                <a:ext uri="{FF2B5EF4-FFF2-40B4-BE49-F238E27FC236}">
                  <a16:creationId xmlns:a16="http://schemas.microsoft.com/office/drawing/2014/main" id="{C3E9641F-BD5D-4550-B760-B082B97B963A}"/>
                </a:ext>
              </a:extLst>
            </p:cNvPr>
            <p:cNvSpPr/>
            <p:nvPr/>
          </p:nvSpPr>
          <p:spPr>
            <a:xfrm>
              <a:off x="25658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815;p51">
              <a:extLst>
                <a:ext uri="{FF2B5EF4-FFF2-40B4-BE49-F238E27FC236}">
                  <a16:creationId xmlns:a16="http://schemas.microsoft.com/office/drawing/2014/main" id="{50D96557-84A5-4201-8356-9201D1EE4B0B}"/>
                </a:ext>
              </a:extLst>
            </p:cNvPr>
            <p:cNvSpPr/>
            <p:nvPr/>
          </p:nvSpPr>
          <p:spPr>
            <a:xfrm>
              <a:off x="25836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1" y="332"/>
                    <a:pt x="333" y="253"/>
                    <a:pt x="333" y="166"/>
                  </a:cubicBezTo>
                  <a:cubicBezTo>
                    <a:pt x="333" y="73"/>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816;p51">
              <a:extLst>
                <a:ext uri="{FF2B5EF4-FFF2-40B4-BE49-F238E27FC236}">
                  <a16:creationId xmlns:a16="http://schemas.microsoft.com/office/drawing/2014/main" id="{5D50C5A3-D727-4823-8CFC-D63F3D8B4E46}"/>
                </a:ext>
              </a:extLst>
            </p:cNvPr>
            <p:cNvSpPr/>
            <p:nvPr/>
          </p:nvSpPr>
          <p:spPr>
            <a:xfrm>
              <a:off x="2601550"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817;p51">
              <a:extLst>
                <a:ext uri="{FF2B5EF4-FFF2-40B4-BE49-F238E27FC236}">
                  <a16:creationId xmlns:a16="http://schemas.microsoft.com/office/drawing/2014/main" id="{988A00FD-399B-418C-81E3-DA5D64932DF5}"/>
                </a:ext>
              </a:extLst>
            </p:cNvPr>
            <p:cNvSpPr/>
            <p:nvPr/>
          </p:nvSpPr>
          <p:spPr>
            <a:xfrm>
              <a:off x="2637425"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818;p51">
              <a:extLst>
                <a:ext uri="{FF2B5EF4-FFF2-40B4-BE49-F238E27FC236}">
                  <a16:creationId xmlns:a16="http://schemas.microsoft.com/office/drawing/2014/main" id="{84D3D08E-0A2F-408F-8922-0792C7351156}"/>
                </a:ext>
              </a:extLst>
            </p:cNvPr>
            <p:cNvSpPr/>
            <p:nvPr/>
          </p:nvSpPr>
          <p:spPr>
            <a:xfrm>
              <a:off x="2655450"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53" y="332"/>
                    <a:pt x="332" y="253"/>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819;p51">
              <a:extLst>
                <a:ext uri="{FF2B5EF4-FFF2-40B4-BE49-F238E27FC236}">
                  <a16:creationId xmlns:a16="http://schemas.microsoft.com/office/drawing/2014/main" id="{6E19A6F7-85A7-41E6-B536-2C3ACD685EEF}"/>
                </a:ext>
              </a:extLst>
            </p:cNvPr>
            <p:cNvSpPr/>
            <p:nvPr/>
          </p:nvSpPr>
          <p:spPr>
            <a:xfrm>
              <a:off x="2673300"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820;p51">
              <a:extLst>
                <a:ext uri="{FF2B5EF4-FFF2-40B4-BE49-F238E27FC236}">
                  <a16:creationId xmlns:a16="http://schemas.microsoft.com/office/drawing/2014/main" id="{6CF8A7F3-700E-4A0B-8269-D2804B00D862}"/>
                </a:ext>
              </a:extLst>
            </p:cNvPr>
            <p:cNvSpPr/>
            <p:nvPr/>
          </p:nvSpPr>
          <p:spPr>
            <a:xfrm>
              <a:off x="2691150" y="4316925"/>
              <a:ext cx="8325" cy="8325"/>
            </a:xfrm>
            <a:custGeom>
              <a:avLst/>
              <a:gdLst/>
              <a:ahLst/>
              <a:cxnLst/>
              <a:rect l="l" t="t" r="r" b="b"/>
              <a:pathLst>
                <a:path w="333" h="333" extrusionOk="0">
                  <a:moveTo>
                    <a:pt x="166" y="0"/>
                  </a:moveTo>
                  <a:cubicBezTo>
                    <a:pt x="80" y="0"/>
                    <a:pt x="1" y="73"/>
                    <a:pt x="1" y="166"/>
                  </a:cubicBezTo>
                  <a:cubicBezTo>
                    <a:pt x="1"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821;p51">
              <a:extLst>
                <a:ext uri="{FF2B5EF4-FFF2-40B4-BE49-F238E27FC236}">
                  <a16:creationId xmlns:a16="http://schemas.microsoft.com/office/drawing/2014/main" id="{C596397C-18C5-4FA6-ABF2-608B3B8B7C64}"/>
                </a:ext>
              </a:extLst>
            </p:cNvPr>
            <p:cNvSpPr/>
            <p:nvPr/>
          </p:nvSpPr>
          <p:spPr>
            <a:xfrm>
              <a:off x="27091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3" y="253"/>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822;p51">
              <a:extLst>
                <a:ext uri="{FF2B5EF4-FFF2-40B4-BE49-F238E27FC236}">
                  <a16:creationId xmlns:a16="http://schemas.microsoft.com/office/drawing/2014/main" id="{D6239A26-E797-40CC-9779-1EB163DCACB8}"/>
                </a:ext>
              </a:extLst>
            </p:cNvPr>
            <p:cNvSpPr/>
            <p:nvPr/>
          </p:nvSpPr>
          <p:spPr>
            <a:xfrm>
              <a:off x="272702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3" y="253"/>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823;p51">
              <a:extLst>
                <a:ext uri="{FF2B5EF4-FFF2-40B4-BE49-F238E27FC236}">
                  <a16:creationId xmlns:a16="http://schemas.microsoft.com/office/drawing/2014/main" id="{3DB9A643-02AA-475A-86BD-6186B8542D0D}"/>
                </a:ext>
              </a:extLst>
            </p:cNvPr>
            <p:cNvSpPr/>
            <p:nvPr/>
          </p:nvSpPr>
          <p:spPr>
            <a:xfrm>
              <a:off x="27450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824;p51">
              <a:extLst>
                <a:ext uri="{FF2B5EF4-FFF2-40B4-BE49-F238E27FC236}">
                  <a16:creationId xmlns:a16="http://schemas.microsoft.com/office/drawing/2014/main" id="{2663C759-DB11-4857-99C1-6CC7E2686D2B}"/>
                </a:ext>
              </a:extLst>
            </p:cNvPr>
            <p:cNvSpPr/>
            <p:nvPr/>
          </p:nvSpPr>
          <p:spPr>
            <a:xfrm>
              <a:off x="27629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825;p51">
              <a:extLst>
                <a:ext uri="{FF2B5EF4-FFF2-40B4-BE49-F238E27FC236}">
                  <a16:creationId xmlns:a16="http://schemas.microsoft.com/office/drawing/2014/main" id="{B9B4D7AB-C266-4A63-B6D6-378653805548}"/>
                </a:ext>
              </a:extLst>
            </p:cNvPr>
            <p:cNvSpPr/>
            <p:nvPr/>
          </p:nvSpPr>
          <p:spPr>
            <a:xfrm>
              <a:off x="2816650"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826;p51">
              <a:extLst>
                <a:ext uri="{FF2B5EF4-FFF2-40B4-BE49-F238E27FC236}">
                  <a16:creationId xmlns:a16="http://schemas.microsoft.com/office/drawing/2014/main" id="{A92DE504-BAB1-4149-A99F-E403717172D2}"/>
                </a:ext>
              </a:extLst>
            </p:cNvPr>
            <p:cNvSpPr/>
            <p:nvPr/>
          </p:nvSpPr>
          <p:spPr>
            <a:xfrm>
              <a:off x="28346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2" y="253"/>
                    <a:pt x="332" y="166"/>
                  </a:cubicBezTo>
                  <a:cubicBezTo>
                    <a:pt x="332" y="73"/>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827;p51">
              <a:extLst>
                <a:ext uri="{FF2B5EF4-FFF2-40B4-BE49-F238E27FC236}">
                  <a16:creationId xmlns:a16="http://schemas.microsoft.com/office/drawing/2014/main" id="{56B25D77-801F-49DB-8074-67E9AC9CBDC6}"/>
                </a:ext>
              </a:extLst>
            </p:cNvPr>
            <p:cNvSpPr/>
            <p:nvPr/>
          </p:nvSpPr>
          <p:spPr>
            <a:xfrm>
              <a:off x="28525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828;p51">
              <a:extLst>
                <a:ext uri="{FF2B5EF4-FFF2-40B4-BE49-F238E27FC236}">
                  <a16:creationId xmlns:a16="http://schemas.microsoft.com/office/drawing/2014/main" id="{9ABD618E-B29F-4CCE-829B-C0C2876E0FFD}"/>
                </a:ext>
              </a:extLst>
            </p:cNvPr>
            <p:cNvSpPr/>
            <p:nvPr/>
          </p:nvSpPr>
          <p:spPr>
            <a:xfrm>
              <a:off x="287037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829;p51">
              <a:extLst>
                <a:ext uri="{FF2B5EF4-FFF2-40B4-BE49-F238E27FC236}">
                  <a16:creationId xmlns:a16="http://schemas.microsoft.com/office/drawing/2014/main" id="{4C281BA9-2001-49EE-A033-D8A0DB58C4BD}"/>
                </a:ext>
              </a:extLst>
            </p:cNvPr>
            <p:cNvSpPr/>
            <p:nvPr/>
          </p:nvSpPr>
          <p:spPr>
            <a:xfrm>
              <a:off x="30496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3" y="253"/>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830;p51">
              <a:extLst>
                <a:ext uri="{FF2B5EF4-FFF2-40B4-BE49-F238E27FC236}">
                  <a16:creationId xmlns:a16="http://schemas.microsoft.com/office/drawing/2014/main" id="{FE7DF37F-43A7-4360-8806-CDF7446E36D8}"/>
                </a:ext>
              </a:extLst>
            </p:cNvPr>
            <p:cNvSpPr/>
            <p:nvPr/>
          </p:nvSpPr>
          <p:spPr>
            <a:xfrm>
              <a:off x="3085500"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831;p51">
              <a:extLst>
                <a:ext uri="{FF2B5EF4-FFF2-40B4-BE49-F238E27FC236}">
                  <a16:creationId xmlns:a16="http://schemas.microsoft.com/office/drawing/2014/main" id="{06D11AAA-27CF-4155-8E06-3EFCB51CA11B}"/>
                </a:ext>
              </a:extLst>
            </p:cNvPr>
            <p:cNvSpPr/>
            <p:nvPr/>
          </p:nvSpPr>
          <p:spPr>
            <a:xfrm>
              <a:off x="3103525"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832;p51">
              <a:extLst>
                <a:ext uri="{FF2B5EF4-FFF2-40B4-BE49-F238E27FC236}">
                  <a16:creationId xmlns:a16="http://schemas.microsoft.com/office/drawing/2014/main" id="{6B47EF95-38C6-4891-BAE6-C6C45BDBE5D2}"/>
                </a:ext>
              </a:extLst>
            </p:cNvPr>
            <p:cNvSpPr/>
            <p:nvPr/>
          </p:nvSpPr>
          <p:spPr>
            <a:xfrm>
              <a:off x="3139225" y="43169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833;p51">
              <a:extLst>
                <a:ext uri="{FF2B5EF4-FFF2-40B4-BE49-F238E27FC236}">
                  <a16:creationId xmlns:a16="http://schemas.microsoft.com/office/drawing/2014/main" id="{138B200A-F6B2-4D2F-8FA0-36EA79C81BE4}"/>
                </a:ext>
              </a:extLst>
            </p:cNvPr>
            <p:cNvSpPr/>
            <p:nvPr/>
          </p:nvSpPr>
          <p:spPr>
            <a:xfrm>
              <a:off x="3157250"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2" y="253"/>
                    <a:pt x="332" y="166"/>
                  </a:cubicBezTo>
                  <a:cubicBezTo>
                    <a:pt x="332"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834;p51">
              <a:extLst>
                <a:ext uri="{FF2B5EF4-FFF2-40B4-BE49-F238E27FC236}">
                  <a16:creationId xmlns:a16="http://schemas.microsoft.com/office/drawing/2014/main" id="{E895D61A-5B50-481C-BB5B-4EBF752E7D09}"/>
                </a:ext>
              </a:extLst>
            </p:cNvPr>
            <p:cNvSpPr/>
            <p:nvPr/>
          </p:nvSpPr>
          <p:spPr>
            <a:xfrm>
              <a:off x="3175100"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835;p51">
              <a:extLst>
                <a:ext uri="{FF2B5EF4-FFF2-40B4-BE49-F238E27FC236}">
                  <a16:creationId xmlns:a16="http://schemas.microsoft.com/office/drawing/2014/main" id="{FB2E3047-CF34-4A66-8C7B-7FCF19487B79}"/>
                </a:ext>
              </a:extLst>
            </p:cNvPr>
            <p:cNvSpPr/>
            <p:nvPr/>
          </p:nvSpPr>
          <p:spPr>
            <a:xfrm>
              <a:off x="31931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836;p51">
              <a:extLst>
                <a:ext uri="{FF2B5EF4-FFF2-40B4-BE49-F238E27FC236}">
                  <a16:creationId xmlns:a16="http://schemas.microsoft.com/office/drawing/2014/main" id="{B1D88020-FB24-47D3-9739-C931D028EB07}"/>
                </a:ext>
              </a:extLst>
            </p:cNvPr>
            <p:cNvSpPr/>
            <p:nvPr/>
          </p:nvSpPr>
          <p:spPr>
            <a:xfrm>
              <a:off x="32109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1" y="332"/>
                    <a:pt x="333" y="253"/>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837;p51">
              <a:extLst>
                <a:ext uri="{FF2B5EF4-FFF2-40B4-BE49-F238E27FC236}">
                  <a16:creationId xmlns:a16="http://schemas.microsoft.com/office/drawing/2014/main" id="{8B819589-B6F4-4F0C-8E45-C00161A19A9E}"/>
                </a:ext>
              </a:extLst>
            </p:cNvPr>
            <p:cNvSpPr/>
            <p:nvPr/>
          </p:nvSpPr>
          <p:spPr>
            <a:xfrm>
              <a:off x="322882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1" y="332"/>
                    <a:pt x="333" y="253"/>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838;p51">
              <a:extLst>
                <a:ext uri="{FF2B5EF4-FFF2-40B4-BE49-F238E27FC236}">
                  <a16:creationId xmlns:a16="http://schemas.microsoft.com/office/drawing/2014/main" id="{4C3393DE-216F-4AE8-A3AC-EC1F8710A5C2}"/>
                </a:ext>
              </a:extLst>
            </p:cNvPr>
            <p:cNvSpPr/>
            <p:nvPr/>
          </p:nvSpPr>
          <p:spPr>
            <a:xfrm>
              <a:off x="32468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839;p51">
              <a:extLst>
                <a:ext uri="{FF2B5EF4-FFF2-40B4-BE49-F238E27FC236}">
                  <a16:creationId xmlns:a16="http://schemas.microsoft.com/office/drawing/2014/main" id="{C25A3E2E-AA4D-4BC3-88D8-CAC8AA0AB68F}"/>
                </a:ext>
              </a:extLst>
            </p:cNvPr>
            <p:cNvSpPr/>
            <p:nvPr/>
          </p:nvSpPr>
          <p:spPr>
            <a:xfrm>
              <a:off x="32647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840;p51">
              <a:extLst>
                <a:ext uri="{FF2B5EF4-FFF2-40B4-BE49-F238E27FC236}">
                  <a16:creationId xmlns:a16="http://schemas.microsoft.com/office/drawing/2014/main" id="{C78C626A-D4D1-410F-9FA6-75F2336572A0}"/>
                </a:ext>
              </a:extLst>
            </p:cNvPr>
            <p:cNvSpPr/>
            <p:nvPr/>
          </p:nvSpPr>
          <p:spPr>
            <a:xfrm>
              <a:off x="3282750" y="4316925"/>
              <a:ext cx="8325" cy="8325"/>
            </a:xfrm>
            <a:custGeom>
              <a:avLst/>
              <a:gdLst/>
              <a:ahLst/>
              <a:cxnLst/>
              <a:rect l="l" t="t" r="r" b="b"/>
              <a:pathLst>
                <a:path w="333" h="333" extrusionOk="0">
                  <a:moveTo>
                    <a:pt x="166" y="0"/>
                  </a:moveTo>
                  <a:cubicBezTo>
                    <a:pt x="73" y="0"/>
                    <a:pt x="0" y="73"/>
                    <a:pt x="0" y="166"/>
                  </a:cubicBezTo>
                  <a:cubicBezTo>
                    <a:pt x="0" y="253"/>
                    <a:pt x="73"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841;p51">
              <a:extLst>
                <a:ext uri="{FF2B5EF4-FFF2-40B4-BE49-F238E27FC236}">
                  <a16:creationId xmlns:a16="http://schemas.microsoft.com/office/drawing/2014/main" id="{D6034CF9-479E-4A3B-9078-A4DC49F375FF}"/>
                </a:ext>
              </a:extLst>
            </p:cNvPr>
            <p:cNvSpPr/>
            <p:nvPr/>
          </p:nvSpPr>
          <p:spPr>
            <a:xfrm>
              <a:off x="3300600" y="4316925"/>
              <a:ext cx="8325" cy="8325"/>
            </a:xfrm>
            <a:custGeom>
              <a:avLst/>
              <a:gdLst/>
              <a:ahLst/>
              <a:cxnLst/>
              <a:rect l="l" t="t" r="r" b="b"/>
              <a:pathLst>
                <a:path w="333" h="333" extrusionOk="0">
                  <a:moveTo>
                    <a:pt x="166" y="0"/>
                  </a:moveTo>
                  <a:cubicBezTo>
                    <a:pt x="73" y="0"/>
                    <a:pt x="0" y="73"/>
                    <a:pt x="0" y="166"/>
                  </a:cubicBezTo>
                  <a:cubicBezTo>
                    <a:pt x="0" y="253"/>
                    <a:pt x="73"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842;p51">
              <a:extLst>
                <a:ext uri="{FF2B5EF4-FFF2-40B4-BE49-F238E27FC236}">
                  <a16:creationId xmlns:a16="http://schemas.microsoft.com/office/drawing/2014/main" id="{B449FC2F-3378-406C-857D-F834D2084D25}"/>
                </a:ext>
              </a:extLst>
            </p:cNvPr>
            <p:cNvSpPr/>
            <p:nvPr/>
          </p:nvSpPr>
          <p:spPr>
            <a:xfrm>
              <a:off x="3318450" y="4316925"/>
              <a:ext cx="8325" cy="8325"/>
            </a:xfrm>
            <a:custGeom>
              <a:avLst/>
              <a:gdLst/>
              <a:ahLst/>
              <a:cxnLst/>
              <a:rect l="l" t="t" r="r" b="b"/>
              <a:pathLst>
                <a:path w="333" h="333" extrusionOk="0">
                  <a:moveTo>
                    <a:pt x="166" y="0"/>
                  </a:moveTo>
                  <a:cubicBezTo>
                    <a:pt x="80" y="0"/>
                    <a:pt x="1" y="73"/>
                    <a:pt x="1" y="166"/>
                  </a:cubicBezTo>
                  <a:cubicBezTo>
                    <a:pt x="1"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843;p51">
              <a:extLst>
                <a:ext uri="{FF2B5EF4-FFF2-40B4-BE49-F238E27FC236}">
                  <a16:creationId xmlns:a16="http://schemas.microsoft.com/office/drawing/2014/main" id="{4ECAE21B-F698-4718-BC6D-E85581DF02A8}"/>
                </a:ext>
              </a:extLst>
            </p:cNvPr>
            <p:cNvSpPr/>
            <p:nvPr/>
          </p:nvSpPr>
          <p:spPr>
            <a:xfrm>
              <a:off x="333647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844;p51">
              <a:extLst>
                <a:ext uri="{FF2B5EF4-FFF2-40B4-BE49-F238E27FC236}">
                  <a16:creationId xmlns:a16="http://schemas.microsoft.com/office/drawing/2014/main" id="{FD38FA0E-BEBA-4277-A2A1-2C7CE786DBF5}"/>
                </a:ext>
              </a:extLst>
            </p:cNvPr>
            <p:cNvSpPr/>
            <p:nvPr/>
          </p:nvSpPr>
          <p:spPr>
            <a:xfrm>
              <a:off x="3354325" y="4316925"/>
              <a:ext cx="8325" cy="8325"/>
            </a:xfrm>
            <a:custGeom>
              <a:avLst/>
              <a:gdLst/>
              <a:ahLst/>
              <a:cxnLst/>
              <a:rect l="l" t="t" r="r" b="b"/>
              <a:pathLst>
                <a:path w="333" h="333" extrusionOk="0">
                  <a:moveTo>
                    <a:pt x="167" y="0"/>
                  </a:moveTo>
                  <a:cubicBezTo>
                    <a:pt x="73" y="0"/>
                    <a:pt x="1" y="73"/>
                    <a:pt x="1" y="166"/>
                  </a:cubicBezTo>
                  <a:cubicBezTo>
                    <a:pt x="1" y="253"/>
                    <a:pt x="73" y="332"/>
                    <a:pt x="167" y="332"/>
                  </a:cubicBezTo>
                  <a:cubicBezTo>
                    <a:pt x="260" y="332"/>
                    <a:pt x="333" y="253"/>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845;p51">
              <a:extLst>
                <a:ext uri="{FF2B5EF4-FFF2-40B4-BE49-F238E27FC236}">
                  <a16:creationId xmlns:a16="http://schemas.microsoft.com/office/drawing/2014/main" id="{63FB4F08-F271-44F8-875E-22E0CB83A8EA}"/>
                </a:ext>
              </a:extLst>
            </p:cNvPr>
            <p:cNvSpPr/>
            <p:nvPr/>
          </p:nvSpPr>
          <p:spPr>
            <a:xfrm>
              <a:off x="337237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52" y="332"/>
                    <a:pt x="332" y="253"/>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846;p51">
              <a:extLst>
                <a:ext uri="{FF2B5EF4-FFF2-40B4-BE49-F238E27FC236}">
                  <a16:creationId xmlns:a16="http://schemas.microsoft.com/office/drawing/2014/main" id="{A2B079C1-2221-4BBB-AC01-DCBDE86A7B79}"/>
                </a:ext>
              </a:extLst>
            </p:cNvPr>
            <p:cNvSpPr/>
            <p:nvPr/>
          </p:nvSpPr>
          <p:spPr>
            <a:xfrm>
              <a:off x="3390225"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847;p51">
              <a:extLst>
                <a:ext uri="{FF2B5EF4-FFF2-40B4-BE49-F238E27FC236}">
                  <a16:creationId xmlns:a16="http://schemas.microsoft.com/office/drawing/2014/main" id="{B0991EFD-573D-45D6-9FCB-6D1331476EFB}"/>
                </a:ext>
              </a:extLst>
            </p:cNvPr>
            <p:cNvSpPr/>
            <p:nvPr/>
          </p:nvSpPr>
          <p:spPr>
            <a:xfrm>
              <a:off x="3408075" y="4316925"/>
              <a:ext cx="8300" cy="8325"/>
            </a:xfrm>
            <a:custGeom>
              <a:avLst/>
              <a:gdLst/>
              <a:ahLst/>
              <a:cxnLst/>
              <a:rect l="l" t="t" r="r" b="b"/>
              <a:pathLst>
                <a:path w="332" h="333" extrusionOk="0">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848;p51">
              <a:extLst>
                <a:ext uri="{FF2B5EF4-FFF2-40B4-BE49-F238E27FC236}">
                  <a16:creationId xmlns:a16="http://schemas.microsoft.com/office/drawing/2014/main" id="{7D9828AE-FE75-4BE6-878F-AE2EAB0309D5}"/>
                </a:ext>
              </a:extLst>
            </p:cNvPr>
            <p:cNvSpPr/>
            <p:nvPr/>
          </p:nvSpPr>
          <p:spPr>
            <a:xfrm>
              <a:off x="3426100"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849;p51">
              <a:extLst>
                <a:ext uri="{FF2B5EF4-FFF2-40B4-BE49-F238E27FC236}">
                  <a16:creationId xmlns:a16="http://schemas.microsoft.com/office/drawing/2014/main" id="{55F3389F-66B0-4D26-99DE-583D44C01990}"/>
                </a:ext>
              </a:extLst>
            </p:cNvPr>
            <p:cNvSpPr/>
            <p:nvPr/>
          </p:nvSpPr>
          <p:spPr>
            <a:xfrm>
              <a:off x="3443950" y="4316925"/>
              <a:ext cx="8325" cy="8325"/>
            </a:xfrm>
            <a:custGeom>
              <a:avLst/>
              <a:gdLst/>
              <a:ahLst/>
              <a:cxnLst/>
              <a:rect l="l" t="t" r="r" b="b"/>
              <a:pathLst>
                <a:path w="333"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850;p51">
              <a:extLst>
                <a:ext uri="{FF2B5EF4-FFF2-40B4-BE49-F238E27FC236}">
                  <a16:creationId xmlns:a16="http://schemas.microsoft.com/office/drawing/2014/main" id="{15061660-5743-4855-9A6A-0727CCAA3B0C}"/>
                </a:ext>
              </a:extLst>
            </p:cNvPr>
            <p:cNvSpPr/>
            <p:nvPr/>
          </p:nvSpPr>
          <p:spPr>
            <a:xfrm>
              <a:off x="3461975"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53" y="332"/>
                    <a:pt x="332" y="253"/>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851;p51">
              <a:extLst>
                <a:ext uri="{FF2B5EF4-FFF2-40B4-BE49-F238E27FC236}">
                  <a16:creationId xmlns:a16="http://schemas.microsoft.com/office/drawing/2014/main" id="{89A091B4-0E74-42A6-A5C8-D4D046A285B1}"/>
                </a:ext>
              </a:extLst>
            </p:cNvPr>
            <p:cNvSpPr/>
            <p:nvPr/>
          </p:nvSpPr>
          <p:spPr>
            <a:xfrm>
              <a:off x="3479825" y="4316925"/>
              <a:ext cx="8325" cy="8325"/>
            </a:xfrm>
            <a:custGeom>
              <a:avLst/>
              <a:gdLst/>
              <a:ahLst/>
              <a:cxnLst/>
              <a:rect l="l" t="t" r="r" b="b"/>
              <a:pathLst>
                <a:path w="333" h="333" extrusionOk="0">
                  <a:moveTo>
                    <a:pt x="166" y="0"/>
                  </a:moveTo>
                  <a:cubicBezTo>
                    <a:pt x="73" y="0"/>
                    <a:pt x="1" y="73"/>
                    <a:pt x="1" y="166"/>
                  </a:cubicBezTo>
                  <a:cubicBezTo>
                    <a:pt x="1" y="253"/>
                    <a:pt x="73"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852;p51">
              <a:extLst>
                <a:ext uri="{FF2B5EF4-FFF2-40B4-BE49-F238E27FC236}">
                  <a16:creationId xmlns:a16="http://schemas.microsoft.com/office/drawing/2014/main" id="{0A8EA200-5A38-4000-9E69-7841CAAE2A01}"/>
                </a:ext>
              </a:extLst>
            </p:cNvPr>
            <p:cNvSpPr/>
            <p:nvPr/>
          </p:nvSpPr>
          <p:spPr>
            <a:xfrm>
              <a:off x="3497675" y="4316925"/>
              <a:ext cx="8325" cy="8325"/>
            </a:xfrm>
            <a:custGeom>
              <a:avLst/>
              <a:gdLst/>
              <a:ahLst/>
              <a:cxnLst/>
              <a:rect l="l" t="t" r="r" b="b"/>
              <a:pathLst>
                <a:path w="333" h="333" extrusionOk="0">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853;p51">
              <a:extLst>
                <a:ext uri="{FF2B5EF4-FFF2-40B4-BE49-F238E27FC236}">
                  <a16:creationId xmlns:a16="http://schemas.microsoft.com/office/drawing/2014/main" id="{B7BD02D3-74CB-4827-BFAC-EABAC5CB2820}"/>
                </a:ext>
              </a:extLst>
            </p:cNvPr>
            <p:cNvSpPr/>
            <p:nvPr/>
          </p:nvSpPr>
          <p:spPr>
            <a:xfrm>
              <a:off x="3569450" y="4316925"/>
              <a:ext cx="8300" cy="8325"/>
            </a:xfrm>
            <a:custGeom>
              <a:avLst/>
              <a:gdLst/>
              <a:ahLst/>
              <a:cxnLst/>
              <a:rect l="l" t="t" r="r" b="b"/>
              <a:pathLst>
                <a:path w="332" h="333" extrusionOk="0">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854;p51">
              <a:extLst>
                <a:ext uri="{FF2B5EF4-FFF2-40B4-BE49-F238E27FC236}">
                  <a16:creationId xmlns:a16="http://schemas.microsoft.com/office/drawing/2014/main" id="{A2F7A5DC-81E4-45EB-B5B8-4B7E974C5247}"/>
                </a:ext>
              </a:extLst>
            </p:cNvPr>
            <p:cNvSpPr/>
            <p:nvPr/>
          </p:nvSpPr>
          <p:spPr>
            <a:xfrm>
              <a:off x="25658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855;p51">
              <a:extLst>
                <a:ext uri="{FF2B5EF4-FFF2-40B4-BE49-F238E27FC236}">
                  <a16:creationId xmlns:a16="http://schemas.microsoft.com/office/drawing/2014/main" id="{C983CAE0-CC77-496D-8DB4-A6E244B768A0}"/>
                </a:ext>
              </a:extLst>
            </p:cNvPr>
            <p:cNvSpPr/>
            <p:nvPr/>
          </p:nvSpPr>
          <p:spPr>
            <a:xfrm>
              <a:off x="25836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856;p51">
              <a:extLst>
                <a:ext uri="{FF2B5EF4-FFF2-40B4-BE49-F238E27FC236}">
                  <a16:creationId xmlns:a16="http://schemas.microsoft.com/office/drawing/2014/main" id="{44A5F3D6-1219-4A84-87A4-793635D61742}"/>
                </a:ext>
              </a:extLst>
            </p:cNvPr>
            <p:cNvSpPr/>
            <p:nvPr/>
          </p:nvSpPr>
          <p:spPr>
            <a:xfrm>
              <a:off x="2655450"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857;p51">
              <a:extLst>
                <a:ext uri="{FF2B5EF4-FFF2-40B4-BE49-F238E27FC236}">
                  <a16:creationId xmlns:a16="http://schemas.microsoft.com/office/drawing/2014/main" id="{3836163F-10D7-4397-82D7-11D788D0C72F}"/>
                </a:ext>
              </a:extLst>
            </p:cNvPr>
            <p:cNvSpPr/>
            <p:nvPr/>
          </p:nvSpPr>
          <p:spPr>
            <a:xfrm>
              <a:off x="2673300"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858;p51">
              <a:extLst>
                <a:ext uri="{FF2B5EF4-FFF2-40B4-BE49-F238E27FC236}">
                  <a16:creationId xmlns:a16="http://schemas.microsoft.com/office/drawing/2014/main" id="{12715455-B797-4610-84BD-91A4F4A5B697}"/>
                </a:ext>
              </a:extLst>
            </p:cNvPr>
            <p:cNvSpPr/>
            <p:nvPr/>
          </p:nvSpPr>
          <p:spPr>
            <a:xfrm>
              <a:off x="2691150" y="43347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859;p51">
              <a:extLst>
                <a:ext uri="{FF2B5EF4-FFF2-40B4-BE49-F238E27FC236}">
                  <a16:creationId xmlns:a16="http://schemas.microsoft.com/office/drawing/2014/main" id="{E63FF994-B85B-48F6-A415-0F31187C6AF8}"/>
                </a:ext>
              </a:extLst>
            </p:cNvPr>
            <p:cNvSpPr/>
            <p:nvPr/>
          </p:nvSpPr>
          <p:spPr>
            <a:xfrm>
              <a:off x="27091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860;p51">
              <a:extLst>
                <a:ext uri="{FF2B5EF4-FFF2-40B4-BE49-F238E27FC236}">
                  <a16:creationId xmlns:a16="http://schemas.microsoft.com/office/drawing/2014/main" id="{25E36A72-023C-42C0-A1F8-1E2E2194494B}"/>
                </a:ext>
              </a:extLst>
            </p:cNvPr>
            <p:cNvSpPr/>
            <p:nvPr/>
          </p:nvSpPr>
          <p:spPr>
            <a:xfrm>
              <a:off x="272702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861;p51">
              <a:extLst>
                <a:ext uri="{FF2B5EF4-FFF2-40B4-BE49-F238E27FC236}">
                  <a16:creationId xmlns:a16="http://schemas.microsoft.com/office/drawing/2014/main" id="{118499FA-EE76-4E2D-8BEC-A34C96229E0E}"/>
                </a:ext>
              </a:extLst>
            </p:cNvPr>
            <p:cNvSpPr/>
            <p:nvPr/>
          </p:nvSpPr>
          <p:spPr>
            <a:xfrm>
              <a:off x="27450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862;p51">
              <a:extLst>
                <a:ext uri="{FF2B5EF4-FFF2-40B4-BE49-F238E27FC236}">
                  <a16:creationId xmlns:a16="http://schemas.microsoft.com/office/drawing/2014/main" id="{FFB328CD-6040-4080-A738-8532848D40F1}"/>
                </a:ext>
              </a:extLst>
            </p:cNvPr>
            <p:cNvSpPr/>
            <p:nvPr/>
          </p:nvSpPr>
          <p:spPr>
            <a:xfrm>
              <a:off x="27629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863;p51">
              <a:extLst>
                <a:ext uri="{FF2B5EF4-FFF2-40B4-BE49-F238E27FC236}">
                  <a16:creationId xmlns:a16="http://schemas.microsoft.com/office/drawing/2014/main" id="{498FA7DC-5A58-467F-B184-77FE87506D20}"/>
                </a:ext>
              </a:extLst>
            </p:cNvPr>
            <p:cNvSpPr/>
            <p:nvPr/>
          </p:nvSpPr>
          <p:spPr>
            <a:xfrm>
              <a:off x="2780775"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864;p51">
              <a:extLst>
                <a:ext uri="{FF2B5EF4-FFF2-40B4-BE49-F238E27FC236}">
                  <a16:creationId xmlns:a16="http://schemas.microsoft.com/office/drawing/2014/main" id="{BE18A32C-8311-4B8D-9433-3A40997F638D}"/>
                </a:ext>
              </a:extLst>
            </p:cNvPr>
            <p:cNvSpPr/>
            <p:nvPr/>
          </p:nvSpPr>
          <p:spPr>
            <a:xfrm>
              <a:off x="2816650" y="4334775"/>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865;p51">
              <a:extLst>
                <a:ext uri="{FF2B5EF4-FFF2-40B4-BE49-F238E27FC236}">
                  <a16:creationId xmlns:a16="http://schemas.microsoft.com/office/drawing/2014/main" id="{A7914A0B-54D0-45C1-A715-75D8C7C126F8}"/>
                </a:ext>
              </a:extLst>
            </p:cNvPr>
            <p:cNvSpPr/>
            <p:nvPr/>
          </p:nvSpPr>
          <p:spPr>
            <a:xfrm>
              <a:off x="28346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866;p51">
              <a:extLst>
                <a:ext uri="{FF2B5EF4-FFF2-40B4-BE49-F238E27FC236}">
                  <a16:creationId xmlns:a16="http://schemas.microsoft.com/office/drawing/2014/main" id="{0FDFD549-C409-4DB0-894F-A12C8EE7B298}"/>
                </a:ext>
              </a:extLst>
            </p:cNvPr>
            <p:cNvSpPr/>
            <p:nvPr/>
          </p:nvSpPr>
          <p:spPr>
            <a:xfrm>
              <a:off x="28525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2" y="260"/>
                    <a:pt x="332" y="166"/>
                  </a:cubicBezTo>
                  <a:cubicBezTo>
                    <a:pt x="332"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867;p51">
              <a:extLst>
                <a:ext uri="{FF2B5EF4-FFF2-40B4-BE49-F238E27FC236}">
                  <a16:creationId xmlns:a16="http://schemas.microsoft.com/office/drawing/2014/main" id="{9299C72A-965F-4042-B350-216796A5506B}"/>
                </a:ext>
              </a:extLst>
            </p:cNvPr>
            <p:cNvSpPr/>
            <p:nvPr/>
          </p:nvSpPr>
          <p:spPr>
            <a:xfrm>
              <a:off x="287037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868;p51">
              <a:extLst>
                <a:ext uri="{FF2B5EF4-FFF2-40B4-BE49-F238E27FC236}">
                  <a16:creationId xmlns:a16="http://schemas.microsoft.com/office/drawing/2014/main" id="{139D5592-970B-4A4B-97BA-32FC455A61C7}"/>
                </a:ext>
              </a:extLst>
            </p:cNvPr>
            <p:cNvSpPr/>
            <p:nvPr/>
          </p:nvSpPr>
          <p:spPr>
            <a:xfrm>
              <a:off x="303175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869;p51">
              <a:extLst>
                <a:ext uri="{FF2B5EF4-FFF2-40B4-BE49-F238E27FC236}">
                  <a16:creationId xmlns:a16="http://schemas.microsoft.com/office/drawing/2014/main" id="{F7BDC0D9-5DF7-4450-80BC-BB0FD666C64F}"/>
                </a:ext>
              </a:extLst>
            </p:cNvPr>
            <p:cNvSpPr/>
            <p:nvPr/>
          </p:nvSpPr>
          <p:spPr>
            <a:xfrm>
              <a:off x="3049600"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870;p51">
              <a:extLst>
                <a:ext uri="{FF2B5EF4-FFF2-40B4-BE49-F238E27FC236}">
                  <a16:creationId xmlns:a16="http://schemas.microsoft.com/office/drawing/2014/main" id="{D1CCA720-4AE7-4A20-A546-7BDE22DB29A3}"/>
                </a:ext>
              </a:extLst>
            </p:cNvPr>
            <p:cNvSpPr/>
            <p:nvPr/>
          </p:nvSpPr>
          <p:spPr>
            <a:xfrm>
              <a:off x="3085500"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871;p51">
              <a:extLst>
                <a:ext uri="{FF2B5EF4-FFF2-40B4-BE49-F238E27FC236}">
                  <a16:creationId xmlns:a16="http://schemas.microsoft.com/office/drawing/2014/main" id="{57DE4947-0E0A-4D29-8D65-8797D8823869}"/>
                </a:ext>
              </a:extLst>
            </p:cNvPr>
            <p:cNvSpPr/>
            <p:nvPr/>
          </p:nvSpPr>
          <p:spPr>
            <a:xfrm>
              <a:off x="3103525"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872;p51">
              <a:extLst>
                <a:ext uri="{FF2B5EF4-FFF2-40B4-BE49-F238E27FC236}">
                  <a16:creationId xmlns:a16="http://schemas.microsoft.com/office/drawing/2014/main" id="{44E50223-83A2-4F1D-A972-457A4C054223}"/>
                </a:ext>
              </a:extLst>
            </p:cNvPr>
            <p:cNvSpPr/>
            <p:nvPr/>
          </p:nvSpPr>
          <p:spPr>
            <a:xfrm>
              <a:off x="3121375"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873;p51">
              <a:extLst>
                <a:ext uri="{FF2B5EF4-FFF2-40B4-BE49-F238E27FC236}">
                  <a16:creationId xmlns:a16="http://schemas.microsoft.com/office/drawing/2014/main" id="{C15EE902-D5A0-415D-BCB9-B8DF226BDCC3}"/>
                </a:ext>
              </a:extLst>
            </p:cNvPr>
            <p:cNvSpPr/>
            <p:nvPr/>
          </p:nvSpPr>
          <p:spPr>
            <a:xfrm>
              <a:off x="3139225" y="4334775"/>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874;p51">
              <a:extLst>
                <a:ext uri="{FF2B5EF4-FFF2-40B4-BE49-F238E27FC236}">
                  <a16:creationId xmlns:a16="http://schemas.microsoft.com/office/drawing/2014/main" id="{89AFB6CA-6D6D-424B-86E9-6FBDBC678C58}"/>
                </a:ext>
              </a:extLst>
            </p:cNvPr>
            <p:cNvSpPr/>
            <p:nvPr/>
          </p:nvSpPr>
          <p:spPr>
            <a:xfrm>
              <a:off x="315725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875;p51">
              <a:extLst>
                <a:ext uri="{FF2B5EF4-FFF2-40B4-BE49-F238E27FC236}">
                  <a16:creationId xmlns:a16="http://schemas.microsoft.com/office/drawing/2014/main" id="{6A4F584C-A0AC-4342-AAE9-B8BE7E1880B7}"/>
                </a:ext>
              </a:extLst>
            </p:cNvPr>
            <p:cNvSpPr/>
            <p:nvPr/>
          </p:nvSpPr>
          <p:spPr>
            <a:xfrm>
              <a:off x="3175100"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876;p51">
              <a:extLst>
                <a:ext uri="{FF2B5EF4-FFF2-40B4-BE49-F238E27FC236}">
                  <a16:creationId xmlns:a16="http://schemas.microsoft.com/office/drawing/2014/main" id="{E0F0F77F-94E3-461E-AB00-CD624DF1F8DD}"/>
                </a:ext>
              </a:extLst>
            </p:cNvPr>
            <p:cNvSpPr/>
            <p:nvPr/>
          </p:nvSpPr>
          <p:spPr>
            <a:xfrm>
              <a:off x="31931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877;p51">
              <a:extLst>
                <a:ext uri="{FF2B5EF4-FFF2-40B4-BE49-F238E27FC236}">
                  <a16:creationId xmlns:a16="http://schemas.microsoft.com/office/drawing/2014/main" id="{DE6FF67D-EFB8-4917-B825-913E019E8FCD}"/>
                </a:ext>
              </a:extLst>
            </p:cNvPr>
            <p:cNvSpPr/>
            <p:nvPr/>
          </p:nvSpPr>
          <p:spPr>
            <a:xfrm>
              <a:off x="32109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878;p51">
              <a:extLst>
                <a:ext uri="{FF2B5EF4-FFF2-40B4-BE49-F238E27FC236}">
                  <a16:creationId xmlns:a16="http://schemas.microsoft.com/office/drawing/2014/main" id="{AD8A4F7E-4ACB-468D-BE4D-DB9C0E733A7F}"/>
                </a:ext>
              </a:extLst>
            </p:cNvPr>
            <p:cNvSpPr/>
            <p:nvPr/>
          </p:nvSpPr>
          <p:spPr>
            <a:xfrm>
              <a:off x="322882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879;p51">
              <a:extLst>
                <a:ext uri="{FF2B5EF4-FFF2-40B4-BE49-F238E27FC236}">
                  <a16:creationId xmlns:a16="http://schemas.microsoft.com/office/drawing/2014/main" id="{26D71094-164D-406D-B727-9C5F6C9303AC}"/>
                </a:ext>
              </a:extLst>
            </p:cNvPr>
            <p:cNvSpPr/>
            <p:nvPr/>
          </p:nvSpPr>
          <p:spPr>
            <a:xfrm>
              <a:off x="32468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880;p51">
              <a:extLst>
                <a:ext uri="{FF2B5EF4-FFF2-40B4-BE49-F238E27FC236}">
                  <a16:creationId xmlns:a16="http://schemas.microsoft.com/office/drawing/2014/main" id="{DEBDB235-4592-4900-8771-3433A4368AD5}"/>
                </a:ext>
              </a:extLst>
            </p:cNvPr>
            <p:cNvSpPr/>
            <p:nvPr/>
          </p:nvSpPr>
          <p:spPr>
            <a:xfrm>
              <a:off x="32647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881;p51">
              <a:extLst>
                <a:ext uri="{FF2B5EF4-FFF2-40B4-BE49-F238E27FC236}">
                  <a16:creationId xmlns:a16="http://schemas.microsoft.com/office/drawing/2014/main" id="{B68C3BF5-4888-4B6E-A949-F054173EB998}"/>
                </a:ext>
              </a:extLst>
            </p:cNvPr>
            <p:cNvSpPr/>
            <p:nvPr/>
          </p:nvSpPr>
          <p:spPr>
            <a:xfrm>
              <a:off x="3282750" y="43347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882;p51">
              <a:extLst>
                <a:ext uri="{FF2B5EF4-FFF2-40B4-BE49-F238E27FC236}">
                  <a16:creationId xmlns:a16="http://schemas.microsoft.com/office/drawing/2014/main" id="{19A48C9E-3F37-4AF9-9BE8-FE02C248A92E}"/>
                </a:ext>
              </a:extLst>
            </p:cNvPr>
            <p:cNvSpPr/>
            <p:nvPr/>
          </p:nvSpPr>
          <p:spPr>
            <a:xfrm>
              <a:off x="3300600" y="43347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883;p51">
              <a:extLst>
                <a:ext uri="{FF2B5EF4-FFF2-40B4-BE49-F238E27FC236}">
                  <a16:creationId xmlns:a16="http://schemas.microsoft.com/office/drawing/2014/main" id="{2D8E02B7-BB25-44C7-84A1-FEA0C262A6B9}"/>
                </a:ext>
              </a:extLst>
            </p:cNvPr>
            <p:cNvSpPr/>
            <p:nvPr/>
          </p:nvSpPr>
          <p:spPr>
            <a:xfrm>
              <a:off x="3318450" y="43347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884;p51">
              <a:extLst>
                <a:ext uri="{FF2B5EF4-FFF2-40B4-BE49-F238E27FC236}">
                  <a16:creationId xmlns:a16="http://schemas.microsoft.com/office/drawing/2014/main" id="{4F9596DA-8CD9-459C-9F1B-F22AA2D2FEE2}"/>
                </a:ext>
              </a:extLst>
            </p:cNvPr>
            <p:cNvSpPr/>
            <p:nvPr/>
          </p:nvSpPr>
          <p:spPr>
            <a:xfrm>
              <a:off x="333647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885;p51">
              <a:extLst>
                <a:ext uri="{FF2B5EF4-FFF2-40B4-BE49-F238E27FC236}">
                  <a16:creationId xmlns:a16="http://schemas.microsoft.com/office/drawing/2014/main" id="{FB92F280-C064-47E5-8412-0D3689E9B14B}"/>
                </a:ext>
              </a:extLst>
            </p:cNvPr>
            <p:cNvSpPr/>
            <p:nvPr/>
          </p:nvSpPr>
          <p:spPr>
            <a:xfrm>
              <a:off x="3354325"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886;p51">
              <a:extLst>
                <a:ext uri="{FF2B5EF4-FFF2-40B4-BE49-F238E27FC236}">
                  <a16:creationId xmlns:a16="http://schemas.microsoft.com/office/drawing/2014/main" id="{7C192A46-FBF7-443D-A562-A14677496BB0}"/>
                </a:ext>
              </a:extLst>
            </p:cNvPr>
            <p:cNvSpPr/>
            <p:nvPr/>
          </p:nvSpPr>
          <p:spPr>
            <a:xfrm>
              <a:off x="337237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887;p51">
              <a:extLst>
                <a:ext uri="{FF2B5EF4-FFF2-40B4-BE49-F238E27FC236}">
                  <a16:creationId xmlns:a16="http://schemas.microsoft.com/office/drawing/2014/main" id="{CD1B645E-A6CD-46C5-8977-8A535206D3E1}"/>
                </a:ext>
              </a:extLst>
            </p:cNvPr>
            <p:cNvSpPr/>
            <p:nvPr/>
          </p:nvSpPr>
          <p:spPr>
            <a:xfrm>
              <a:off x="3390225"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888;p51">
              <a:extLst>
                <a:ext uri="{FF2B5EF4-FFF2-40B4-BE49-F238E27FC236}">
                  <a16:creationId xmlns:a16="http://schemas.microsoft.com/office/drawing/2014/main" id="{195BFF66-6A68-4718-A674-C69F672D054C}"/>
                </a:ext>
              </a:extLst>
            </p:cNvPr>
            <p:cNvSpPr/>
            <p:nvPr/>
          </p:nvSpPr>
          <p:spPr>
            <a:xfrm>
              <a:off x="3408075" y="43347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889;p51">
              <a:extLst>
                <a:ext uri="{FF2B5EF4-FFF2-40B4-BE49-F238E27FC236}">
                  <a16:creationId xmlns:a16="http://schemas.microsoft.com/office/drawing/2014/main" id="{B0EF1612-4E96-4CFB-AD49-9C2991EA09CE}"/>
                </a:ext>
              </a:extLst>
            </p:cNvPr>
            <p:cNvSpPr/>
            <p:nvPr/>
          </p:nvSpPr>
          <p:spPr>
            <a:xfrm>
              <a:off x="3426100"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890;p51">
              <a:extLst>
                <a:ext uri="{FF2B5EF4-FFF2-40B4-BE49-F238E27FC236}">
                  <a16:creationId xmlns:a16="http://schemas.microsoft.com/office/drawing/2014/main" id="{1A151038-2F65-4C2C-A084-288C6D360BA5}"/>
                </a:ext>
              </a:extLst>
            </p:cNvPr>
            <p:cNvSpPr/>
            <p:nvPr/>
          </p:nvSpPr>
          <p:spPr>
            <a:xfrm>
              <a:off x="3443950" y="43347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891;p51">
              <a:extLst>
                <a:ext uri="{FF2B5EF4-FFF2-40B4-BE49-F238E27FC236}">
                  <a16:creationId xmlns:a16="http://schemas.microsoft.com/office/drawing/2014/main" id="{3B9CD60C-1EB7-41A2-A039-72C66273455D}"/>
                </a:ext>
              </a:extLst>
            </p:cNvPr>
            <p:cNvSpPr/>
            <p:nvPr/>
          </p:nvSpPr>
          <p:spPr>
            <a:xfrm>
              <a:off x="3461975"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892;p51">
              <a:extLst>
                <a:ext uri="{FF2B5EF4-FFF2-40B4-BE49-F238E27FC236}">
                  <a16:creationId xmlns:a16="http://schemas.microsoft.com/office/drawing/2014/main" id="{FA5FDE45-2B81-4200-84B1-BE02B27E5E06}"/>
                </a:ext>
              </a:extLst>
            </p:cNvPr>
            <p:cNvSpPr/>
            <p:nvPr/>
          </p:nvSpPr>
          <p:spPr>
            <a:xfrm>
              <a:off x="3479825" y="43347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893;p51">
              <a:extLst>
                <a:ext uri="{FF2B5EF4-FFF2-40B4-BE49-F238E27FC236}">
                  <a16:creationId xmlns:a16="http://schemas.microsoft.com/office/drawing/2014/main" id="{A45DB382-10E5-4B61-ABD9-8E9E6AFEC921}"/>
                </a:ext>
              </a:extLst>
            </p:cNvPr>
            <p:cNvSpPr/>
            <p:nvPr/>
          </p:nvSpPr>
          <p:spPr>
            <a:xfrm>
              <a:off x="3497675" y="43347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894;p51">
              <a:extLst>
                <a:ext uri="{FF2B5EF4-FFF2-40B4-BE49-F238E27FC236}">
                  <a16:creationId xmlns:a16="http://schemas.microsoft.com/office/drawing/2014/main" id="{8A429DFF-06A1-458C-B10E-055CB89C7E21}"/>
                </a:ext>
              </a:extLst>
            </p:cNvPr>
            <p:cNvSpPr/>
            <p:nvPr/>
          </p:nvSpPr>
          <p:spPr>
            <a:xfrm>
              <a:off x="3515700" y="43347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895;p51">
              <a:extLst>
                <a:ext uri="{FF2B5EF4-FFF2-40B4-BE49-F238E27FC236}">
                  <a16:creationId xmlns:a16="http://schemas.microsoft.com/office/drawing/2014/main" id="{CABFFD75-8EDD-49BC-A1DB-62B0DDE75AAA}"/>
                </a:ext>
              </a:extLst>
            </p:cNvPr>
            <p:cNvSpPr/>
            <p:nvPr/>
          </p:nvSpPr>
          <p:spPr>
            <a:xfrm>
              <a:off x="3569450" y="43347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896;p51">
              <a:extLst>
                <a:ext uri="{FF2B5EF4-FFF2-40B4-BE49-F238E27FC236}">
                  <a16:creationId xmlns:a16="http://schemas.microsoft.com/office/drawing/2014/main" id="{7BA09A5C-E11E-4A7F-A456-87B11A86C53E}"/>
                </a:ext>
              </a:extLst>
            </p:cNvPr>
            <p:cNvSpPr/>
            <p:nvPr/>
          </p:nvSpPr>
          <p:spPr>
            <a:xfrm>
              <a:off x="25299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897;p51">
              <a:extLst>
                <a:ext uri="{FF2B5EF4-FFF2-40B4-BE49-F238E27FC236}">
                  <a16:creationId xmlns:a16="http://schemas.microsoft.com/office/drawing/2014/main" id="{4C4AD75B-4070-4A5B-9F5E-18B56DE0F3D2}"/>
                </a:ext>
              </a:extLst>
            </p:cNvPr>
            <p:cNvSpPr/>
            <p:nvPr/>
          </p:nvSpPr>
          <p:spPr>
            <a:xfrm>
              <a:off x="25478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898;p51">
              <a:extLst>
                <a:ext uri="{FF2B5EF4-FFF2-40B4-BE49-F238E27FC236}">
                  <a16:creationId xmlns:a16="http://schemas.microsoft.com/office/drawing/2014/main" id="{0719CAA4-FCDD-4C9F-B539-A4ADCFE21259}"/>
                </a:ext>
              </a:extLst>
            </p:cNvPr>
            <p:cNvSpPr/>
            <p:nvPr/>
          </p:nvSpPr>
          <p:spPr>
            <a:xfrm>
              <a:off x="2655450"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53" y="332"/>
                    <a:pt x="332" y="260"/>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899;p51">
              <a:extLst>
                <a:ext uri="{FF2B5EF4-FFF2-40B4-BE49-F238E27FC236}">
                  <a16:creationId xmlns:a16="http://schemas.microsoft.com/office/drawing/2014/main" id="{3510BA13-8DF0-4955-9165-70FF03095C37}"/>
                </a:ext>
              </a:extLst>
            </p:cNvPr>
            <p:cNvSpPr/>
            <p:nvPr/>
          </p:nvSpPr>
          <p:spPr>
            <a:xfrm>
              <a:off x="2673300"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900;p51">
              <a:extLst>
                <a:ext uri="{FF2B5EF4-FFF2-40B4-BE49-F238E27FC236}">
                  <a16:creationId xmlns:a16="http://schemas.microsoft.com/office/drawing/2014/main" id="{565B1F75-D5FF-4CAF-B4D4-C3BD86DC85EE}"/>
                </a:ext>
              </a:extLst>
            </p:cNvPr>
            <p:cNvSpPr/>
            <p:nvPr/>
          </p:nvSpPr>
          <p:spPr>
            <a:xfrm>
              <a:off x="2691150" y="4352800"/>
              <a:ext cx="8325" cy="8325"/>
            </a:xfrm>
            <a:custGeom>
              <a:avLst/>
              <a:gdLst/>
              <a:ahLst/>
              <a:cxnLst/>
              <a:rect l="l" t="t" r="r" b="b"/>
              <a:pathLst>
                <a:path w="333" h="333" extrusionOk="0">
                  <a:moveTo>
                    <a:pt x="166" y="1"/>
                  </a:moveTo>
                  <a:cubicBezTo>
                    <a:pt x="80" y="1"/>
                    <a:pt x="1" y="73"/>
                    <a:pt x="1" y="167"/>
                  </a:cubicBezTo>
                  <a:cubicBezTo>
                    <a:pt x="1" y="260"/>
                    <a:pt x="80"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901;p51">
              <a:extLst>
                <a:ext uri="{FF2B5EF4-FFF2-40B4-BE49-F238E27FC236}">
                  <a16:creationId xmlns:a16="http://schemas.microsoft.com/office/drawing/2014/main" id="{BF6975EA-87B1-44A5-A642-70D02ED17A03}"/>
                </a:ext>
              </a:extLst>
            </p:cNvPr>
            <p:cNvSpPr/>
            <p:nvPr/>
          </p:nvSpPr>
          <p:spPr>
            <a:xfrm>
              <a:off x="27091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3" y="260"/>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902;p51">
              <a:extLst>
                <a:ext uri="{FF2B5EF4-FFF2-40B4-BE49-F238E27FC236}">
                  <a16:creationId xmlns:a16="http://schemas.microsoft.com/office/drawing/2014/main" id="{9C497D14-2880-4DB6-8682-D99AC5E87DC3}"/>
                </a:ext>
              </a:extLst>
            </p:cNvPr>
            <p:cNvSpPr/>
            <p:nvPr/>
          </p:nvSpPr>
          <p:spPr>
            <a:xfrm>
              <a:off x="272702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3" y="260"/>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903;p51">
              <a:extLst>
                <a:ext uri="{FF2B5EF4-FFF2-40B4-BE49-F238E27FC236}">
                  <a16:creationId xmlns:a16="http://schemas.microsoft.com/office/drawing/2014/main" id="{8356EB16-2912-49CB-BC20-C790CD4AAAD3}"/>
                </a:ext>
              </a:extLst>
            </p:cNvPr>
            <p:cNvSpPr/>
            <p:nvPr/>
          </p:nvSpPr>
          <p:spPr>
            <a:xfrm>
              <a:off x="27450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904;p51">
              <a:extLst>
                <a:ext uri="{FF2B5EF4-FFF2-40B4-BE49-F238E27FC236}">
                  <a16:creationId xmlns:a16="http://schemas.microsoft.com/office/drawing/2014/main" id="{BFDCF6A7-CD02-4BBC-B826-E2AE7511FF40}"/>
                </a:ext>
              </a:extLst>
            </p:cNvPr>
            <p:cNvSpPr/>
            <p:nvPr/>
          </p:nvSpPr>
          <p:spPr>
            <a:xfrm>
              <a:off x="27629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905;p51">
              <a:extLst>
                <a:ext uri="{FF2B5EF4-FFF2-40B4-BE49-F238E27FC236}">
                  <a16:creationId xmlns:a16="http://schemas.microsoft.com/office/drawing/2014/main" id="{D5C825EF-0121-47EA-8010-3E63AB22D78A}"/>
                </a:ext>
              </a:extLst>
            </p:cNvPr>
            <p:cNvSpPr/>
            <p:nvPr/>
          </p:nvSpPr>
          <p:spPr>
            <a:xfrm>
              <a:off x="2780775"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906;p51">
              <a:extLst>
                <a:ext uri="{FF2B5EF4-FFF2-40B4-BE49-F238E27FC236}">
                  <a16:creationId xmlns:a16="http://schemas.microsoft.com/office/drawing/2014/main" id="{194E27E6-A80D-47FE-ACC4-092C99FE2EC6}"/>
                </a:ext>
              </a:extLst>
            </p:cNvPr>
            <p:cNvSpPr/>
            <p:nvPr/>
          </p:nvSpPr>
          <p:spPr>
            <a:xfrm>
              <a:off x="279880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907;p51">
              <a:extLst>
                <a:ext uri="{FF2B5EF4-FFF2-40B4-BE49-F238E27FC236}">
                  <a16:creationId xmlns:a16="http://schemas.microsoft.com/office/drawing/2014/main" id="{0B25B3F6-F21C-4ACA-9110-8BA8BCBA95EF}"/>
                </a:ext>
              </a:extLst>
            </p:cNvPr>
            <p:cNvSpPr/>
            <p:nvPr/>
          </p:nvSpPr>
          <p:spPr>
            <a:xfrm>
              <a:off x="2816650" y="4352800"/>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908;p51">
              <a:extLst>
                <a:ext uri="{FF2B5EF4-FFF2-40B4-BE49-F238E27FC236}">
                  <a16:creationId xmlns:a16="http://schemas.microsoft.com/office/drawing/2014/main" id="{8B4A3858-069C-4855-91C8-8750232DE506}"/>
                </a:ext>
              </a:extLst>
            </p:cNvPr>
            <p:cNvSpPr/>
            <p:nvPr/>
          </p:nvSpPr>
          <p:spPr>
            <a:xfrm>
              <a:off x="28346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909;p51">
              <a:extLst>
                <a:ext uri="{FF2B5EF4-FFF2-40B4-BE49-F238E27FC236}">
                  <a16:creationId xmlns:a16="http://schemas.microsoft.com/office/drawing/2014/main" id="{D2ED3CFF-30DA-4C06-8083-DE80C7F7C6AE}"/>
                </a:ext>
              </a:extLst>
            </p:cNvPr>
            <p:cNvSpPr/>
            <p:nvPr/>
          </p:nvSpPr>
          <p:spPr>
            <a:xfrm>
              <a:off x="28525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910;p51">
              <a:extLst>
                <a:ext uri="{FF2B5EF4-FFF2-40B4-BE49-F238E27FC236}">
                  <a16:creationId xmlns:a16="http://schemas.microsoft.com/office/drawing/2014/main" id="{B5F464C3-64B6-4D8A-ADF8-5CE55A835079}"/>
                </a:ext>
              </a:extLst>
            </p:cNvPr>
            <p:cNvSpPr/>
            <p:nvPr/>
          </p:nvSpPr>
          <p:spPr>
            <a:xfrm>
              <a:off x="287037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911;p51">
              <a:extLst>
                <a:ext uri="{FF2B5EF4-FFF2-40B4-BE49-F238E27FC236}">
                  <a16:creationId xmlns:a16="http://schemas.microsoft.com/office/drawing/2014/main" id="{083E569C-5788-463C-85F2-3DF5ED52E2B3}"/>
                </a:ext>
              </a:extLst>
            </p:cNvPr>
            <p:cNvSpPr/>
            <p:nvPr/>
          </p:nvSpPr>
          <p:spPr>
            <a:xfrm>
              <a:off x="30496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3" y="260"/>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912;p51">
              <a:extLst>
                <a:ext uri="{FF2B5EF4-FFF2-40B4-BE49-F238E27FC236}">
                  <a16:creationId xmlns:a16="http://schemas.microsoft.com/office/drawing/2014/main" id="{2928F534-1DB7-4AE8-BD44-C318402461F0}"/>
                </a:ext>
              </a:extLst>
            </p:cNvPr>
            <p:cNvSpPr/>
            <p:nvPr/>
          </p:nvSpPr>
          <p:spPr>
            <a:xfrm>
              <a:off x="3067650"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2" y="332"/>
                    <a:pt x="332" y="260"/>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913;p51">
              <a:extLst>
                <a:ext uri="{FF2B5EF4-FFF2-40B4-BE49-F238E27FC236}">
                  <a16:creationId xmlns:a16="http://schemas.microsoft.com/office/drawing/2014/main" id="{C6AF6C41-FC2E-4AEC-99C6-24DFAD07D47D}"/>
                </a:ext>
              </a:extLst>
            </p:cNvPr>
            <p:cNvSpPr/>
            <p:nvPr/>
          </p:nvSpPr>
          <p:spPr>
            <a:xfrm>
              <a:off x="3067650" y="4335850"/>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914;p51">
              <a:extLst>
                <a:ext uri="{FF2B5EF4-FFF2-40B4-BE49-F238E27FC236}">
                  <a16:creationId xmlns:a16="http://schemas.microsoft.com/office/drawing/2014/main" id="{1A1DB7CB-7543-4DF1-8F72-70FB92FEA243}"/>
                </a:ext>
              </a:extLst>
            </p:cNvPr>
            <p:cNvSpPr/>
            <p:nvPr/>
          </p:nvSpPr>
          <p:spPr>
            <a:xfrm>
              <a:off x="3085500"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915;p51">
              <a:extLst>
                <a:ext uri="{FF2B5EF4-FFF2-40B4-BE49-F238E27FC236}">
                  <a16:creationId xmlns:a16="http://schemas.microsoft.com/office/drawing/2014/main" id="{EE8C82AE-D115-47A8-9C8D-E2B28204AA21}"/>
                </a:ext>
              </a:extLst>
            </p:cNvPr>
            <p:cNvSpPr/>
            <p:nvPr/>
          </p:nvSpPr>
          <p:spPr>
            <a:xfrm>
              <a:off x="3103525"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2916;p51">
              <a:extLst>
                <a:ext uri="{FF2B5EF4-FFF2-40B4-BE49-F238E27FC236}">
                  <a16:creationId xmlns:a16="http://schemas.microsoft.com/office/drawing/2014/main" id="{C38BA73A-1E15-409F-9489-57BE9FEA9E94}"/>
                </a:ext>
              </a:extLst>
            </p:cNvPr>
            <p:cNvSpPr/>
            <p:nvPr/>
          </p:nvSpPr>
          <p:spPr>
            <a:xfrm>
              <a:off x="3121375"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917;p51">
              <a:extLst>
                <a:ext uri="{FF2B5EF4-FFF2-40B4-BE49-F238E27FC236}">
                  <a16:creationId xmlns:a16="http://schemas.microsoft.com/office/drawing/2014/main" id="{B24B180C-D1F4-448E-90F2-881D76FE8BD3}"/>
                </a:ext>
              </a:extLst>
            </p:cNvPr>
            <p:cNvSpPr/>
            <p:nvPr/>
          </p:nvSpPr>
          <p:spPr>
            <a:xfrm>
              <a:off x="3139225" y="4352800"/>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918;p51">
              <a:extLst>
                <a:ext uri="{FF2B5EF4-FFF2-40B4-BE49-F238E27FC236}">
                  <a16:creationId xmlns:a16="http://schemas.microsoft.com/office/drawing/2014/main" id="{C2F7B147-28C6-4FBA-B1B2-559DC7689AFF}"/>
                </a:ext>
              </a:extLst>
            </p:cNvPr>
            <p:cNvSpPr/>
            <p:nvPr/>
          </p:nvSpPr>
          <p:spPr>
            <a:xfrm>
              <a:off x="31572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919;p51">
              <a:extLst>
                <a:ext uri="{FF2B5EF4-FFF2-40B4-BE49-F238E27FC236}">
                  <a16:creationId xmlns:a16="http://schemas.microsoft.com/office/drawing/2014/main" id="{3D65CCC2-C7AA-47A2-BCBF-24F1EC7A1A34}"/>
                </a:ext>
              </a:extLst>
            </p:cNvPr>
            <p:cNvSpPr/>
            <p:nvPr/>
          </p:nvSpPr>
          <p:spPr>
            <a:xfrm>
              <a:off x="3175100"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920;p51">
              <a:extLst>
                <a:ext uri="{FF2B5EF4-FFF2-40B4-BE49-F238E27FC236}">
                  <a16:creationId xmlns:a16="http://schemas.microsoft.com/office/drawing/2014/main" id="{CE416034-08CA-4B3B-85C6-C1B4A947CF8B}"/>
                </a:ext>
              </a:extLst>
            </p:cNvPr>
            <p:cNvSpPr/>
            <p:nvPr/>
          </p:nvSpPr>
          <p:spPr>
            <a:xfrm>
              <a:off x="31931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921;p51">
              <a:extLst>
                <a:ext uri="{FF2B5EF4-FFF2-40B4-BE49-F238E27FC236}">
                  <a16:creationId xmlns:a16="http://schemas.microsoft.com/office/drawing/2014/main" id="{1F962271-A1A8-455E-88FF-A877DEC09BA4}"/>
                </a:ext>
              </a:extLst>
            </p:cNvPr>
            <p:cNvSpPr/>
            <p:nvPr/>
          </p:nvSpPr>
          <p:spPr>
            <a:xfrm>
              <a:off x="32109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922;p51">
              <a:extLst>
                <a:ext uri="{FF2B5EF4-FFF2-40B4-BE49-F238E27FC236}">
                  <a16:creationId xmlns:a16="http://schemas.microsoft.com/office/drawing/2014/main" id="{B2BF38C8-A3B1-4A8B-86A9-016771DFA2A1}"/>
                </a:ext>
              </a:extLst>
            </p:cNvPr>
            <p:cNvSpPr/>
            <p:nvPr/>
          </p:nvSpPr>
          <p:spPr>
            <a:xfrm>
              <a:off x="322882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923;p51">
              <a:extLst>
                <a:ext uri="{FF2B5EF4-FFF2-40B4-BE49-F238E27FC236}">
                  <a16:creationId xmlns:a16="http://schemas.microsoft.com/office/drawing/2014/main" id="{ED18F354-A2A7-43E5-A215-C30CBCDD1274}"/>
                </a:ext>
              </a:extLst>
            </p:cNvPr>
            <p:cNvSpPr/>
            <p:nvPr/>
          </p:nvSpPr>
          <p:spPr>
            <a:xfrm>
              <a:off x="32468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924;p51">
              <a:extLst>
                <a:ext uri="{FF2B5EF4-FFF2-40B4-BE49-F238E27FC236}">
                  <a16:creationId xmlns:a16="http://schemas.microsoft.com/office/drawing/2014/main" id="{36A1E09E-B63F-4CC3-A2B7-11B3FA41997C}"/>
                </a:ext>
              </a:extLst>
            </p:cNvPr>
            <p:cNvSpPr/>
            <p:nvPr/>
          </p:nvSpPr>
          <p:spPr>
            <a:xfrm>
              <a:off x="32647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925;p51">
              <a:extLst>
                <a:ext uri="{FF2B5EF4-FFF2-40B4-BE49-F238E27FC236}">
                  <a16:creationId xmlns:a16="http://schemas.microsoft.com/office/drawing/2014/main" id="{31DA1601-6227-42F5-81E2-492E784A7CEC}"/>
                </a:ext>
              </a:extLst>
            </p:cNvPr>
            <p:cNvSpPr/>
            <p:nvPr/>
          </p:nvSpPr>
          <p:spPr>
            <a:xfrm>
              <a:off x="3282750" y="4352800"/>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926;p51">
              <a:extLst>
                <a:ext uri="{FF2B5EF4-FFF2-40B4-BE49-F238E27FC236}">
                  <a16:creationId xmlns:a16="http://schemas.microsoft.com/office/drawing/2014/main" id="{F89F7C3A-A79F-4BA0-844A-87CB924105BD}"/>
                </a:ext>
              </a:extLst>
            </p:cNvPr>
            <p:cNvSpPr/>
            <p:nvPr/>
          </p:nvSpPr>
          <p:spPr>
            <a:xfrm>
              <a:off x="3300600" y="4352800"/>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927;p51">
              <a:extLst>
                <a:ext uri="{FF2B5EF4-FFF2-40B4-BE49-F238E27FC236}">
                  <a16:creationId xmlns:a16="http://schemas.microsoft.com/office/drawing/2014/main" id="{9BE16712-C735-452D-BAF7-B941385679A3}"/>
                </a:ext>
              </a:extLst>
            </p:cNvPr>
            <p:cNvSpPr/>
            <p:nvPr/>
          </p:nvSpPr>
          <p:spPr>
            <a:xfrm>
              <a:off x="3318450" y="4352800"/>
              <a:ext cx="8325" cy="8325"/>
            </a:xfrm>
            <a:custGeom>
              <a:avLst/>
              <a:gdLst/>
              <a:ahLst/>
              <a:cxnLst/>
              <a:rect l="l" t="t" r="r" b="b"/>
              <a:pathLst>
                <a:path w="333" h="333" extrusionOk="0">
                  <a:moveTo>
                    <a:pt x="166" y="1"/>
                  </a:moveTo>
                  <a:cubicBezTo>
                    <a:pt x="80" y="1"/>
                    <a:pt x="1" y="73"/>
                    <a:pt x="1" y="167"/>
                  </a:cubicBezTo>
                  <a:cubicBezTo>
                    <a:pt x="1"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928;p51">
              <a:extLst>
                <a:ext uri="{FF2B5EF4-FFF2-40B4-BE49-F238E27FC236}">
                  <a16:creationId xmlns:a16="http://schemas.microsoft.com/office/drawing/2014/main" id="{85E39F0A-9FAB-4AC2-A20E-CE2AD361EA3C}"/>
                </a:ext>
              </a:extLst>
            </p:cNvPr>
            <p:cNvSpPr/>
            <p:nvPr/>
          </p:nvSpPr>
          <p:spPr>
            <a:xfrm>
              <a:off x="333647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2929;p51">
              <a:extLst>
                <a:ext uri="{FF2B5EF4-FFF2-40B4-BE49-F238E27FC236}">
                  <a16:creationId xmlns:a16="http://schemas.microsoft.com/office/drawing/2014/main" id="{DD179D8B-3900-47BE-B496-FCF33443F13E}"/>
                </a:ext>
              </a:extLst>
            </p:cNvPr>
            <p:cNvSpPr/>
            <p:nvPr/>
          </p:nvSpPr>
          <p:spPr>
            <a:xfrm>
              <a:off x="3354325"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0" y="332"/>
                    <a:pt x="333" y="260"/>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2930;p51">
              <a:extLst>
                <a:ext uri="{FF2B5EF4-FFF2-40B4-BE49-F238E27FC236}">
                  <a16:creationId xmlns:a16="http://schemas.microsoft.com/office/drawing/2014/main" id="{AD924BD8-4C71-442B-8A58-0D2D839E0867}"/>
                </a:ext>
              </a:extLst>
            </p:cNvPr>
            <p:cNvSpPr/>
            <p:nvPr/>
          </p:nvSpPr>
          <p:spPr>
            <a:xfrm>
              <a:off x="337237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52" y="332"/>
                    <a:pt x="332" y="260"/>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2931;p51">
              <a:extLst>
                <a:ext uri="{FF2B5EF4-FFF2-40B4-BE49-F238E27FC236}">
                  <a16:creationId xmlns:a16="http://schemas.microsoft.com/office/drawing/2014/main" id="{0C27186C-3A96-4A3D-99D3-22A58D2C2B6F}"/>
                </a:ext>
              </a:extLst>
            </p:cNvPr>
            <p:cNvSpPr/>
            <p:nvPr/>
          </p:nvSpPr>
          <p:spPr>
            <a:xfrm>
              <a:off x="3390225" y="4352800"/>
              <a:ext cx="8300" cy="8325"/>
            </a:xfrm>
            <a:custGeom>
              <a:avLst/>
              <a:gdLst/>
              <a:ahLst/>
              <a:cxnLst/>
              <a:rect l="l" t="t" r="r" b="b"/>
              <a:pathLst>
                <a:path w="332"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2932;p51">
              <a:extLst>
                <a:ext uri="{FF2B5EF4-FFF2-40B4-BE49-F238E27FC236}">
                  <a16:creationId xmlns:a16="http://schemas.microsoft.com/office/drawing/2014/main" id="{BA95A42B-9E70-40E0-8BF6-0431516381D7}"/>
                </a:ext>
              </a:extLst>
            </p:cNvPr>
            <p:cNvSpPr/>
            <p:nvPr/>
          </p:nvSpPr>
          <p:spPr>
            <a:xfrm>
              <a:off x="3408075" y="4352800"/>
              <a:ext cx="8300" cy="8325"/>
            </a:xfrm>
            <a:custGeom>
              <a:avLst/>
              <a:gdLst/>
              <a:ahLst/>
              <a:cxnLst/>
              <a:rect l="l" t="t" r="r" b="b"/>
              <a:pathLst>
                <a:path w="332" h="333" extrusionOk="0">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2933;p51">
              <a:extLst>
                <a:ext uri="{FF2B5EF4-FFF2-40B4-BE49-F238E27FC236}">
                  <a16:creationId xmlns:a16="http://schemas.microsoft.com/office/drawing/2014/main" id="{9694E77D-0B80-4A61-9167-03B68D7FBE97}"/>
                </a:ext>
              </a:extLst>
            </p:cNvPr>
            <p:cNvSpPr/>
            <p:nvPr/>
          </p:nvSpPr>
          <p:spPr>
            <a:xfrm>
              <a:off x="342610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2934;p51">
              <a:extLst>
                <a:ext uri="{FF2B5EF4-FFF2-40B4-BE49-F238E27FC236}">
                  <a16:creationId xmlns:a16="http://schemas.microsoft.com/office/drawing/2014/main" id="{702C10D4-66FF-478C-96A1-DE6CA60DF47B}"/>
                </a:ext>
              </a:extLst>
            </p:cNvPr>
            <p:cNvSpPr/>
            <p:nvPr/>
          </p:nvSpPr>
          <p:spPr>
            <a:xfrm>
              <a:off x="3443950" y="4352800"/>
              <a:ext cx="8325" cy="8325"/>
            </a:xfrm>
            <a:custGeom>
              <a:avLst/>
              <a:gdLst/>
              <a:ahLst/>
              <a:cxnLst/>
              <a:rect l="l" t="t" r="r" b="b"/>
              <a:pathLst>
                <a:path w="333" h="333" extrusionOk="0">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2935;p51">
              <a:extLst>
                <a:ext uri="{FF2B5EF4-FFF2-40B4-BE49-F238E27FC236}">
                  <a16:creationId xmlns:a16="http://schemas.microsoft.com/office/drawing/2014/main" id="{B253EFC4-5770-465A-9BF3-5F399A54DBCB}"/>
                </a:ext>
              </a:extLst>
            </p:cNvPr>
            <p:cNvSpPr/>
            <p:nvPr/>
          </p:nvSpPr>
          <p:spPr>
            <a:xfrm>
              <a:off x="3461975"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2936;p51">
              <a:extLst>
                <a:ext uri="{FF2B5EF4-FFF2-40B4-BE49-F238E27FC236}">
                  <a16:creationId xmlns:a16="http://schemas.microsoft.com/office/drawing/2014/main" id="{40D0F3A5-5018-41D8-A19C-C86F63BE931A}"/>
                </a:ext>
              </a:extLst>
            </p:cNvPr>
            <p:cNvSpPr/>
            <p:nvPr/>
          </p:nvSpPr>
          <p:spPr>
            <a:xfrm>
              <a:off x="3479825" y="4352800"/>
              <a:ext cx="8325" cy="8325"/>
            </a:xfrm>
            <a:custGeom>
              <a:avLst/>
              <a:gdLst/>
              <a:ahLst/>
              <a:cxnLst/>
              <a:rect l="l" t="t" r="r" b="b"/>
              <a:pathLst>
                <a:path w="333" h="333" extrusionOk="0">
                  <a:moveTo>
                    <a:pt x="166" y="1"/>
                  </a:moveTo>
                  <a:cubicBezTo>
                    <a:pt x="73" y="1"/>
                    <a:pt x="1" y="73"/>
                    <a:pt x="1" y="167"/>
                  </a:cubicBezTo>
                  <a:cubicBezTo>
                    <a:pt x="1"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2937;p51">
              <a:extLst>
                <a:ext uri="{FF2B5EF4-FFF2-40B4-BE49-F238E27FC236}">
                  <a16:creationId xmlns:a16="http://schemas.microsoft.com/office/drawing/2014/main" id="{B8925FED-988A-4183-A11C-EFD880A93BE6}"/>
                </a:ext>
              </a:extLst>
            </p:cNvPr>
            <p:cNvSpPr/>
            <p:nvPr/>
          </p:nvSpPr>
          <p:spPr>
            <a:xfrm>
              <a:off x="3497675" y="4352800"/>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2938;p51">
              <a:extLst>
                <a:ext uri="{FF2B5EF4-FFF2-40B4-BE49-F238E27FC236}">
                  <a16:creationId xmlns:a16="http://schemas.microsoft.com/office/drawing/2014/main" id="{3CA6FC7D-8432-4660-9F82-850D1D0D4F80}"/>
                </a:ext>
              </a:extLst>
            </p:cNvPr>
            <p:cNvSpPr/>
            <p:nvPr/>
          </p:nvSpPr>
          <p:spPr>
            <a:xfrm>
              <a:off x="351570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2939;p51">
              <a:extLst>
                <a:ext uri="{FF2B5EF4-FFF2-40B4-BE49-F238E27FC236}">
                  <a16:creationId xmlns:a16="http://schemas.microsoft.com/office/drawing/2014/main" id="{D0A6DDC8-60F8-4420-9106-CE9A26F9FD8B}"/>
                </a:ext>
              </a:extLst>
            </p:cNvPr>
            <p:cNvSpPr/>
            <p:nvPr/>
          </p:nvSpPr>
          <p:spPr>
            <a:xfrm>
              <a:off x="3533550" y="4352800"/>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61" y="332"/>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940;p51">
              <a:extLst>
                <a:ext uri="{FF2B5EF4-FFF2-40B4-BE49-F238E27FC236}">
                  <a16:creationId xmlns:a16="http://schemas.microsoft.com/office/drawing/2014/main" id="{BB0BC55D-B323-4F24-AC8F-14D9BC4E3121}"/>
                </a:ext>
              </a:extLst>
            </p:cNvPr>
            <p:cNvSpPr/>
            <p:nvPr/>
          </p:nvSpPr>
          <p:spPr>
            <a:xfrm>
              <a:off x="2655450"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941;p51">
              <a:extLst>
                <a:ext uri="{FF2B5EF4-FFF2-40B4-BE49-F238E27FC236}">
                  <a16:creationId xmlns:a16="http://schemas.microsoft.com/office/drawing/2014/main" id="{7003CCA8-A7A7-4EE1-8793-5D20DB6F91C7}"/>
                </a:ext>
              </a:extLst>
            </p:cNvPr>
            <p:cNvSpPr/>
            <p:nvPr/>
          </p:nvSpPr>
          <p:spPr>
            <a:xfrm>
              <a:off x="2673300"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942;p51">
              <a:extLst>
                <a:ext uri="{FF2B5EF4-FFF2-40B4-BE49-F238E27FC236}">
                  <a16:creationId xmlns:a16="http://schemas.microsoft.com/office/drawing/2014/main" id="{B1AD489B-ED44-4490-B439-BCFDF2D41406}"/>
                </a:ext>
              </a:extLst>
            </p:cNvPr>
            <p:cNvSpPr/>
            <p:nvPr/>
          </p:nvSpPr>
          <p:spPr>
            <a:xfrm>
              <a:off x="2691150" y="43708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943;p51">
              <a:extLst>
                <a:ext uri="{FF2B5EF4-FFF2-40B4-BE49-F238E27FC236}">
                  <a16:creationId xmlns:a16="http://schemas.microsoft.com/office/drawing/2014/main" id="{91CAD6DA-4D17-4AD2-A52D-C34C0207988A}"/>
                </a:ext>
              </a:extLst>
            </p:cNvPr>
            <p:cNvSpPr/>
            <p:nvPr/>
          </p:nvSpPr>
          <p:spPr>
            <a:xfrm>
              <a:off x="27091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944;p51">
              <a:extLst>
                <a:ext uri="{FF2B5EF4-FFF2-40B4-BE49-F238E27FC236}">
                  <a16:creationId xmlns:a16="http://schemas.microsoft.com/office/drawing/2014/main" id="{9C531BDC-D3AF-439A-B914-42E2AE063DF9}"/>
                </a:ext>
              </a:extLst>
            </p:cNvPr>
            <p:cNvSpPr/>
            <p:nvPr/>
          </p:nvSpPr>
          <p:spPr>
            <a:xfrm>
              <a:off x="272702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2945;p51">
              <a:extLst>
                <a:ext uri="{FF2B5EF4-FFF2-40B4-BE49-F238E27FC236}">
                  <a16:creationId xmlns:a16="http://schemas.microsoft.com/office/drawing/2014/main" id="{E78A213F-988E-427F-8BAD-548CA0F59A77}"/>
                </a:ext>
              </a:extLst>
            </p:cNvPr>
            <p:cNvSpPr/>
            <p:nvPr/>
          </p:nvSpPr>
          <p:spPr>
            <a:xfrm>
              <a:off x="27450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946;p51">
              <a:extLst>
                <a:ext uri="{FF2B5EF4-FFF2-40B4-BE49-F238E27FC236}">
                  <a16:creationId xmlns:a16="http://schemas.microsoft.com/office/drawing/2014/main" id="{C80D1117-31A1-4F45-BFA0-0514BBE662C7}"/>
                </a:ext>
              </a:extLst>
            </p:cNvPr>
            <p:cNvSpPr/>
            <p:nvPr/>
          </p:nvSpPr>
          <p:spPr>
            <a:xfrm>
              <a:off x="27629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947;p51">
              <a:extLst>
                <a:ext uri="{FF2B5EF4-FFF2-40B4-BE49-F238E27FC236}">
                  <a16:creationId xmlns:a16="http://schemas.microsoft.com/office/drawing/2014/main" id="{0F6AFFA2-E13B-4CC2-9812-CE5C1113EEC6}"/>
                </a:ext>
              </a:extLst>
            </p:cNvPr>
            <p:cNvSpPr/>
            <p:nvPr/>
          </p:nvSpPr>
          <p:spPr>
            <a:xfrm>
              <a:off x="2780775"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948;p51">
              <a:extLst>
                <a:ext uri="{FF2B5EF4-FFF2-40B4-BE49-F238E27FC236}">
                  <a16:creationId xmlns:a16="http://schemas.microsoft.com/office/drawing/2014/main" id="{308A34D3-6708-48E4-BA89-F1061614D96C}"/>
                </a:ext>
              </a:extLst>
            </p:cNvPr>
            <p:cNvSpPr/>
            <p:nvPr/>
          </p:nvSpPr>
          <p:spPr>
            <a:xfrm>
              <a:off x="279880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949;p51">
              <a:extLst>
                <a:ext uri="{FF2B5EF4-FFF2-40B4-BE49-F238E27FC236}">
                  <a16:creationId xmlns:a16="http://schemas.microsoft.com/office/drawing/2014/main" id="{1DF261B6-3815-428C-8559-41791C88735B}"/>
                </a:ext>
              </a:extLst>
            </p:cNvPr>
            <p:cNvSpPr/>
            <p:nvPr/>
          </p:nvSpPr>
          <p:spPr>
            <a:xfrm>
              <a:off x="2816650" y="43708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950;p51">
              <a:extLst>
                <a:ext uri="{FF2B5EF4-FFF2-40B4-BE49-F238E27FC236}">
                  <a16:creationId xmlns:a16="http://schemas.microsoft.com/office/drawing/2014/main" id="{C60501CC-1D48-4A28-BBBD-8256E571656D}"/>
                </a:ext>
              </a:extLst>
            </p:cNvPr>
            <p:cNvSpPr/>
            <p:nvPr/>
          </p:nvSpPr>
          <p:spPr>
            <a:xfrm>
              <a:off x="28346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951;p51">
              <a:extLst>
                <a:ext uri="{FF2B5EF4-FFF2-40B4-BE49-F238E27FC236}">
                  <a16:creationId xmlns:a16="http://schemas.microsoft.com/office/drawing/2014/main" id="{BB81914C-CE2B-43C3-A255-B70ACFB46DE8}"/>
                </a:ext>
              </a:extLst>
            </p:cNvPr>
            <p:cNvSpPr/>
            <p:nvPr/>
          </p:nvSpPr>
          <p:spPr>
            <a:xfrm>
              <a:off x="287037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952;p51">
              <a:extLst>
                <a:ext uri="{FF2B5EF4-FFF2-40B4-BE49-F238E27FC236}">
                  <a16:creationId xmlns:a16="http://schemas.microsoft.com/office/drawing/2014/main" id="{E3882298-275D-4A88-90A4-43D63B1431E0}"/>
                </a:ext>
              </a:extLst>
            </p:cNvPr>
            <p:cNvSpPr/>
            <p:nvPr/>
          </p:nvSpPr>
          <p:spPr>
            <a:xfrm>
              <a:off x="288840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953;p51">
              <a:extLst>
                <a:ext uri="{FF2B5EF4-FFF2-40B4-BE49-F238E27FC236}">
                  <a16:creationId xmlns:a16="http://schemas.microsoft.com/office/drawing/2014/main" id="{69C98637-1496-42C6-986F-E0EA11BE1FAF}"/>
                </a:ext>
              </a:extLst>
            </p:cNvPr>
            <p:cNvSpPr/>
            <p:nvPr/>
          </p:nvSpPr>
          <p:spPr>
            <a:xfrm>
              <a:off x="3049600"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954;p51">
              <a:extLst>
                <a:ext uri="{FF2B5EF4-FFF2-40B4-BE49-F238E27FC236}">
                  <a16:creationId xmlns:a16="http://schemas.microsoft.com/office/drawing/2014/main" id="{DB2744CF-641A-4486-A909-0A331781C6F2}"/>
                </a:ext>
              </a:extLst>
            </p:cNvPr>
            <p:cNvSpPr/>
            <p:nvPr/>
          </p:nvSpPr>
          <p:spPr>
            <a:xfrm>
              <a:off x="3067650"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955;p51">
              <a:extLst>
                <a:ext uri="{FF2B5EF4-FFF2-40B4-BE49-F238E27FC236}">
                  <a16:creationId xmlns:a16="http://schemas.microsoft.com/office/drawing/2014/main" id="{21B79D0A-A66D-4F10-AD58-2E00E89EBA19}"/>
                </a:ext>
              </a:extLst>
            </p:cNvPr>
            <p:cNvSpPr/>
            <p:nvPr/>
          </p:nvSpPr>
          <p:spPr>
            <a:xfrm>
              <a:off x="3085500"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956;p51">
              <a:extLst>
                <a:ext uri="{FF2B5EF4-FFF2-40B4-BE49-F238E27FC236}">
                  <a16:creationId xmlns:a16="http://schemas.microsoft.com/office/drawing/2014/main" id="{367682EC-E874-4A64-A268-5E1757F408EE}"/>
                </a:ext>
              </a:extLst>
            </p:cNvPr>
            <p:cNvSpPr/>
            <p:nvPr/>
          </p:nvSpPr>
          <p:spPr>
            <a:xfrm>
              <a:off x="3103525"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957;p51">
              <a:extLst>
                <a:ext uri="{FF2B5EF4-FFF2-40B4-BE49-F238E27FC236}">
                  <a16:creationId xmlns:a16="http://schemas.microsoft.com/office/drawing/2014/main" id="{6C848290-CECF-4BD0-86E3-3EE6B95E5CB4}"/>
                </a:ext>
              </a:extLst>
            </p:cNvPr>
            <p:cNvSpPr/>
            <p:nvPr/>
          </p:nvSpPr>
          <p:spPr>
            <a:xfrm>
              <a:off x="3121375"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958;p51">
              <a:extLst>
                <a:ext uri="{FF2B5EF4-FFF2-40B4-BE49-F238E27FC236}">
                  <a16:creationId xmlns:a16="http://schemas.microsoft.com/office/drawing/2014/main" id="{505B6D5A-A888-43C2-BF47-4EBADC91B809}"/>
                </a:ext>
              </a:extLst>
            </p:cNvPr>
            <p:cNvSpPr/>
            <p:nvPr/>
          </p:nvSpPr>
          <p:spPr>
            <a:xfrm>
              <a:off x="3139225" y="43708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959;p51">
              <a:extLst>
                <a:ext uri="{FF2B5EF4-FFF2-40B4-BE49-F238E27FC236}">
                  <a16:creationId xmlns:a16="http://schemas.microsoft.com/office/drawing/2014/main" id="{6093104A-AF8F-431A-B92C-150DBBF4165B}"/>
                </a:ext>
              </a:extLst>
            </p:cNvPr>
            <p:cNvSpPr/>
            <p:nvPr/>
          </p:nvSpPr>
          <p:spPr>
            <a:xfrm>
              <a:off x="315725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960;p51">
              <a:extLst>
                <a:ext uri="{FF2B5EF4-FFF2-40B4-BE49-F238E27FC236}">
                  <a16:creationId xmlns:a16="http://schemas.microsoft.com/office/drawing/2014/main" id="{4D5E88B4-8DAF-43EE-A74B-AF87CF569C88}"/>
                </a:ext>
              </a:extLst>
            </p:cNvPr>
            <p:cNvSpPr/>
            <p:nvPr/>
          </p:nvSpPr>
          <p:spPr>
            <a:xfrm>
              <a:off x="3175100"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961;p51">
              <a:extLst>
                <a:ext uri="{FF2B5EF4-FFF2-40B4-BE49-F238E27FC236}">
                  <a16:creationId xmlns:a16="http://schemas.microsoft.com/office/drawing/2014/main" id="{6F868204-311F-4E56-96B2-605FDC88476F}"/>
                </a:ext>
              </a:extLst>
            </p:cNvPr>
            <p:cNvSpPr/>
            <p:nvPr/>
          </p:nvSpPr>
          <p:spPr>
            <a:xfrm>
              <a:off x="319312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962;p51">
              <a:extLst>
                <a:ext uri="{FF2B5EF4-FFF2-40B4-BE49-F238E27FC236}">
                  <a16:creationId xmlns:a16="http://schemas.microsoft.com/office/drawing/2014/main" id="{8CED2838-D43F-4FD4-B9F1-8F4CD701E798}"/>
                </a:ext>
              </a:extLst>
            </p:cNvPr>
            <p:cNvSpPr/>
            <p:nvPr/>
          </p:nvSpPr>
          <p:spPr>
            <a:xfrm>
              <a:off x="32109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963;p51">
              <a:extLst>
                <a:ext uri="{FF2B5EF4-FFF2-40B4-BE49-F238E27FC236}">
                  <a16:creationId xmlns:a16="http://schemas.microsoft.com/office/drawing/2014/main" id="{FC42F3C2-CE79-4655-87B1-7B49BD178833}"/>
                </a:ext>
              </a:extLst>
            </p:cNvPr>
            <p:cNvSpPr/>
            <p:nvPr/>
          </p:nvSpPr>
          <p:spPr>
            <a:xfrm>
              <a:off x="322882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964;p51">
              <a:extLst>
                <a:ext uri="{FF2B5EF4-FFF2-40B4-BE49-F238E27FC236}">
                  <a16:creationId xmlns:a16="http://schemas.microsoft.com/office/drawing/2014/main" id="{62D3A28C-E19D-4116-AF3F-D06DF8AD9427}"/>
                </a:ext>
              </a:extLst>
            </p:cNvPr>
            <p:cNvSpPr/>
            <p:nvPr/>
          </p:nvSpPr>
          <p:spPr>
            <a:xfrm>
              <a:off x="32468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965;p51">
              <a:extLst>
                <a:ext uri="{FF2B5EF4-FFF2-40B4-BE49-F238E27FC236}">
                  <a16:creationId xmlns:a16="http://schemas.microsoft.com/office/drawing/2014/main" id="{5E3CD121-FEF0-4043-BD00-056E6133DA86}"/>
                </a:ext>
              </a:extLst>
            </p:cNvPr>
            <p:cNvSpPr/>
            <p:nvPr/>
          </p:nvSpPr>
          <p:spPr>
            <a:xfrm>
              <a:off x="32647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966;p51">
              <a:extLst>
                <a:ext uri="{FF2B5EF4-FFF2-40B4-BE49-F238E27FC236}">
                  <a16:creationId xmlns:a16="http://schemas.microsoft.com/office/drawing/2014/main" id="{F6C79167-E930-448A-A06E-CD6EFE4D9B20}"/>
                </a:ext>
              </a:extLst>
            </p:cNvPr>
            <p:cNvSpPr/>
            <p:nvPr/>
          </p:nvSpPr>
          <p:spPr>
            <a:xfrm>
              <a:off x="3282750" y="43708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967;p51">
              <a:extLst>
                <a:ext uri="{FF2B5EF4-FFF2-40B4-BE49-F238E27FC236}">
                  <a16:creationId xmlns:a16="http://schemas.microsoft.com/office/drawing/2014/main" id="{9BF7CAEF-B785-49B3-BF98-F7033F6ADC7B}"/>
                </a:ext>
              </a:extLst>
            </p:cNvPr>
            <p:cNvSpPr/>
            <p:nvPr/>
          </p:nvSpPr>
          <p:spPr>
            <a:xfrm>
              <a:off x="3300600" y="43708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968;p51">
              <a:extLst>
                <a:ext uri="{FF2B5EF4-FFF2-40B4-BE49-F238E27FC236}">
                  <a16:creationId xmlns:a16="http://schemas.microsoft.com/office/drawing/2014/main" id="{D0AAB365-4E27-412E-80FF-EBB1C4F08938}"/>
                </a:ext>
              </a:extLst>
            </p:cNvPr>
            <p:cNvSpPr/>
            <p:nvPr/>
          </p:nvSpPr>
          <p:spPr>
            <a:xfrm>
              <a:off x="3318450" y="43708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969;p51">
              <a:extLst>
                <a:ext uri="{FF2B5EF4-FFF2-40B4-BE49-F238E27FC236}">
                  <a16:creationId xmlns:a16="http://schemas.microsoft.com/office/drawing/2014/main" id="{414B2C70-F06B-416D-A340-D306C57429FC}"/>
                </a:ext>
              </a:extLst>
            </p:cNvPr>
            <p:cNvSpPr/>
            <p:nvPr/>
          </p:nvSpPr>
          <p:spPr>
            <a:xfrm>
              <a:off x="333647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970;p51">
              <a:extLst>
                <a:ext uri="{FF2B5EF4-FFF2-40B4-BE49-F238E27FC236}">
                  <a16:creationId xmlns:a16="http://schemas.microsoft.com/office/drawing/2014/main" id="{88B72B66-00CB-478A-A6D9-27631901E889}"/>
                </a:ext>
              </a:extLst>
            </p:cNvPr>
            <p:cNvSpPr/>
            <p:nvPr/>
          </p:nvSpPr>
          <p:spPr>
            <a:xfrm>
              <a:off x="3354325"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971;p51">
              <a:extLst>
                <a:ext uri="{FF2B5EF4-FFF2-40B4-BE49-F238E27FC236}">
                  <a16:creationId xmlns:a16="http://schemas.microsoft.com/office/drawing/2014/main" id="{3B65366D-0185-4669-8880-B9A77BF0946C}"/>
                </a:ext>
              </a:extLst>
            </p:cNvPr>
            <p:cNvSpPr/>
            <p:nvPr/>
          </p:nvSpPr>
          <p:spPr>
            <a:xfrm>
              <a:off x="337237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972;p51">
              <a:extLst>
                <a:ext uri="{FF2B5EF4-FFF2-40B4-BE49-F238E27FC236}">
                  <a16:creationId xmlns:a16="http://schemas.microsoft.com/office/drawing/2014/main" id="{DDDA49D2-8F08-4715-B6D5-A949F7786BFD}"/>
                </a:ext>
              </a:extLst>
            </p:cNvPr>
            <p:cNvSpPr/>
            <p:nvPr/>
          </p:nvSpPr>
          <p:spPr>
            <a:xfrm>
              <a:off x="3390225" y="43708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973;p51">
              <a:extLst>
                <a:ext uri="{FF2B5EF4-FFF2-40B4-BE49-F238E27FC236}">
                  <a16:creationId xmlns:a16="http://schemas.microsoft.com/office/drawing/2014/main" id="{47AD8171-E645-4E05-8A6B-83B2561F940F}"/>
                </a:ext>
              </a:extLst>
            </p:cNvPr>
            <p:cNvSpPr/>
            <p:nvPr/>
          </p:nvSpPr>
          <p:spPr>
            <a:xfrm>
              <a:off x="3408075" y="43708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974;p51">
              <a:extLst>
                <a:ext uri="{FF2B5EF4-FFF2-40B4-BE49-F238E27FC236}">
                  <a16:creationId xmlns:a16="http://schemas.microsoft.com/office/drawing/2014/main" id="{577A8636-3913-4540-A02F-DB0EB672DA17}"/>
                </a:ext>
              </a:extLst>
            </p:cNvPr>
            <p:cNvSpPr/>
            <p:nvPr/>
          </p:nvSpPr>
          <p:spPr>
            <a:xfrm>
              <a:off x="342610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2975;p51">
              <a:extLst>
                <a:ext uri="{FF2B5EF4-FFF2-40B4-BE49-F238E27FC236}">
                  <a16:creationId xmlns:a16="http://schemas.microsoft.com/office/drawing/2014/main" id="{E8215CB9-A75A-416A-8BD3-0F7594F6B5BD}"/>
                </a:ext>
              </a:extLst>
            </p:cNvPr>
            <p:cNvSpPr/>
            <p:nvPr/>
          </p:nvSpPr>
          <p:spPr>
            <a:xfrm>
              <a:off x="3443950" y="43708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2976;p51">
              <a:extLst>
                <a:ext uri="{FF2B5EF4-FFF2-40B4-BE49-F238E27FC236}">
                  <a16:creationId xmlns:a16="http://schemas.microsoft.com/office/drawing/2014/main" id="{F3D41447-1F95-404E-8013-454A747836CF}"/>
                </a:ext>
              </a:extLst>
            </p:cNvPr>
            <p:cNvSpPr/>
            <p:nvPr/>
          </p:nvSpPr>
          <p:spPr>
            <a:xfrm>
              <a:off x="3461975"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2977;p51">
              <a:extLst>
                <a:ext uri="{FF2B5EF4-FFF2-40B4-BE49-F238E27FC236}">
                  <a16:creationId xmlns:a16="http://schemas.microsoft.com/office/drawing/2014/main" id="{1EEC0A4A-9A09-4D78-AEF8-4EE563C5EBA3}"/>
                </a:ext>
              </a:extLst>
            </p:cNvPr>
            <p:cNvSpPr/>
            <p:nvPr/>
          </p:nvSpPr>
          <p:spPr>
            <a:xfrm>
              <a:off x="3479825" y="43708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2978;p51">
              <a:extLst>
                <a:ext uri="{FF2B5EF4-FFF2-40B4-BE49-F238E27FC236}">
                  <a16:creationId xmlns:a16="http://schemas.microsoft.com/office/drawing/2014/main" id="{2F83AA55-DDA8-42E8-A80B-D7A73C768248}"/>
                </a:ext>
              </a:extLst>
            </p:cNvPr>
            <p:cNvSpPr/>
            <p:nvPr/>
          </p:nvSpPr>
          <p:spPr>
            <a:xfrm>
              <a:off x="3497675" y="43708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2979;p51">
              <a:extLst>
                <a:ext uri="{FF2B5EF4-FFF2-40B4-BE49-F238E27FC236}">
                  <a16:creationId xmlns:a16="http://schemas.microsoft.com/office/drawing/2014/main" id="{68E0146B-EA8C-4193-A23A-94D27831149A}"/>
                </a:ext>
              </a:extLst>
            </p:cNvPr>
            <p:cNvSpPr/>
            <p:nvPr/>
          </p:nvSpPr>
          <p:spPr>
            <a:xfrm>
              <a:off x="3533550" y="43708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2980;p51">
              <a:extLst>
                <a:ext uri="{FF2B5EF4-FFF2-40B4-BE49-F238E27FC236}">
                  <a16:creationId xmlns:a16="http://schemas.microsoft.com/office/drawing/2014/main" id="{D07A443B-90DB-4B55-8FC6-D96FA3D056CA}"/>
                </a:ext>
              </a:extLst>
            </p:cNvPr>
            <p:cNvSpPr/>
            <p:nvPr/>
          </p:nvSpPr>
          <p:spPr>
            <a:xfrm>
              <a:off x="2655450"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53" y="333"/>
                    <a:pt x="332" y="261"/>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2981;p51">
              <a:extLst>
                <a:ext uri="{FF2B5EF4-FFF2-40B4-BE49-F238E27FC236}">
                  <a16:creationId xmlns:a16="http://schemas.microsoft.com/office/drawing/2014/main" id="{35ABB6F7-6325-4BBC-83DF-E20AC51B3126}"/>
                </a:ext>
              </a:extLst>
            </p:cNvPr>
            <p:cNvSpPr/>
            <p:nvPr/>
          </p:nvSpPr>
          <p:spPr>
            <a:xfrm>
              <a:off x="2673300"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2982;p51">
              <a:extLst>
                <a:ext uri="{FF2B5EF4-FFF2-40B4-BE49-F238E27FC236}">
                  <a16:creationId xmlns:a16="http://schemas.microsoft.com/office/drawing/2014/main" id="{413AB141-8485-45AB-8466-819C39359403}"/>
                </a:ext>
              </a:extLst>
            </p:cNvPr>
            <p:cNvSpPr/>
            <p:nvPr/>
          </p:nvSpPr>
          <p:spPr>
            <a:xfrm>
              <a:off x="2691150" y="4388675"/>
              <a:ext cx="8325" cy="8325"/>
            </a:xfrm>
            <a:custGeom>
              <a:avLst/>
              <a:gdLst/>
              <a:ahLst/>
              <a:cxnLst/>
              <a:rect l="l" t="t" r="r" b="b"/>
              <a:pathLst>
                <a:path w="333" h="333" extrusionOk="0">
                  <a:moveTo>
                    <a:pt x="166" y="1"/>
                  </a:moveTo>
                  <a:cubicBezTo>
                    <a:pt x="80" y="1"/>
                    <a:pt x="1" y="80"/>
                    <a:pt x="1" y="167"/>
                  </a:cubicBezTo>
                  <a:cubicBezTo>
                    <a:pt x="1" y="261"/>
                    <a:pt x="80"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2983;p51">
              <a:extLst>
                <a:ext uri="{FF2B5EF4-FFF2-40B4-BE49-F238E27FC236}">
                  <a16:creationId xmlns:a16="http://schemas.microsoft.com/office/drawing/2014/main" id="{6CD89A99-1D59-4BD8-A61E-1BF6B1A092A5}"/>
                </a:ext>
              </a:extLst>
            </p:cNvPr>
            <p:cNvSpPr/>
            <p:nvPr/>
          </p:nvSpPr>
          <p:spPr>
            <a:xfrm>
              <a:off x="27091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2984;p51">
              <a:extLst>
                <a:ext uri="{FF2B5EF4-FFF2-40B4-BE49-F238E27FC236}">
                  <a16:creationId xmlns:a16="http://schemas.microsoft.com/office/drawing/2014/main" id="{75679BF1-4EA9-46B7-8EB6-375CB26BB709}"/>
                </a:ext>
              </a:extLst>
            </p:cNvPr>
            <p:cNvSpPr/>
            <p:nvPr/>
          </p:nvSpPr>
          <p:spPr>
            <a:xfrm>
              <a:off x="272702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3" y="261"/>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2985;p51">
              <a:extLst>
                <a:ext uri="{FF2B5EF4-FFF2-40B4-BE49-F238E27FC236}">
                  <a16:creationId xmlns:a16="http://schemas.microsoft.com/office/drawing/2014/main" id="{AF129613-BFC4-4BFE-B188-0C59937C377E}"/>
                </a:ext>
              </a:extLst>
            </p:cNvPr>
            <p:cNvSpPr/>
            <p:nvPr/>
          </p:nvSpPr>
          <p:spPr>
            <a:xfrm>
              <a:off x="27450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2986;p51">
              <a:extLst>
                <a:ext uri="{FF2B5EF4-FFF2-40B4-BE49-F238E27FC236}">
                  <a16:creationId xmlns:a16="http://schemas.microsoft.com/office/drawing/2014/main" id="{1096342B-A6D6-4AAF-8D02-9C88C04FD95F}"/>
                </a:ext>
              </a:extLst>
            </p:cNvPr>
            <p:cNvSpPr/>
            <p:nvPr/>
          </p:nvSpPr>
          <p:spPr>
            <a:xfrm>
              <a:off x="27629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2987;p51">
              <a:extLst>
                <a:ext uri="{FF2B5EF4-FFF2-40B4-BE49-F238E27FC236}">
                  <a16:creationId xmlns:a16="http://schemas.microsoft.com/office/drawing/2014/main" id="{52C3783F-C00B-4445-BFBD-E99A3BD9028A}"/>
                </a:ext>
              </a:extLst>
            </p:cNvPr>
            <p:cNvSpPr/>
            <p:nvPr/>
          </p:nvSpPr>
          <p:spPr>
            <a:xfrm>
              <a:off x="2780775"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2988;p51">
              <a:extLst>
                <a:ext uri="{FF2B5EF4-FFF2-40B4-BE49-F238E27FC236}">
                  <a16:creationId xmlns:a16="http://schemas.microsoft.com/office/drawing/2014/main" id="{8CCDF1F2-172D-4683-B314-C1140E1D2F77}"/>
                </a:ext>
              </a:extLst>
            </p:cNvPr>
            <p:cNvSpPr/>
            <p:nvPr/>
          </p:nvSpPr>
          <p:spPr>
            <a:xfrm>
              <a:off x="279880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2989;p51">
              <a:extLst>
                <a:ext uri="{FF2B5EF4-FFF2-40B4-BE49-F238E27FC236}">
                  <a16:creationId xmlns:a16="http://schemas.microsoft.com/office/drawing/2014/main" id="{7CB7A8F5-36A2-40EC-8352-384FB1E5B643}"/>
                </a:ext>
              </a:extLst>
            </p:cNvPr>
            <p:cNvSpPr/>
            <p:nvPr/>
          </p:nvSpPr>
          <p:spPr>
            <a:xfrm>
              <a:off x="2816650" y="4388675"/>
              <a:ext cx="8325" cy="8325"/>
            </a:xfrm>
            <a:custGeom>
              <a:avLst/>
              <a:gdLst/>
              <a:ahLst/>
              <a:cxnLst/>
              <a:rect l="l" t="t" r="r" b="b"/>
              <a:pathLst>
                <a:path w="333" h="333" extrusionOk="0">
                  <a:moveTo>
                    <a:pt x="166" y="1"/>
                  </a:moveTo>
                  <a:cubicBezTo>
                    <a:pt x="80" y="1"/>
                    <a:pt x="0" y="80"/>
                    <a:pt x="0" y="167"/>
                  </a:cubicBezTo>
                  <a:cubicBezTo>
                    <a:pt x="0" y="261"/>
                    <a:pt x="80" y="333"/>
                    <a:pt x="166" y="333"/>
                  </a:cubicBezTo>
                  <a:cubicBezTo>
                    <a:pt x="260" y="333"/>
                    <a:pt x="332" y="261"/>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2990;p51">
              <a:extLst>
                <a:ext uri="{FF2B5EF4-FFF2-40B4-BE49-F238E27FC236}">
                  <a16:creationId xmlns:a16="http://schemas.microsoft.com/office/drawing/2014/main" id="{4E8FAA12-4555-4DE2-99C0-952AB27E9171}"/>
                </a:ext>
              </a:extLst>
            </p:cNvPr>
            <p:cNvSpPr/>
            <p:nvPr/>
          </p:nvSpPr>
          <p:spPr>
            <a:xfrm>
              <a:off x="3049600"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2991;p51">
              <a:extLst>
                <a:ext uri="{FF2B5EF4-FFF2-40B4-BE49-F238E27FC236}">
                  <a16:creationId xmlns:a16="http://schemas.microsoft.com/office/drawing/2014/main" id="{EB9EDB2C-5BA5-4FC4-92E6-57ADE01F3F44}"/>
                </a:ext>
              </a:extLst>
            </p:cNvPr>
            <p:cNvSpPr/>
            <p:nvPr/>
          </p:nvSpPr>
          <p:spPr>
            <a:xfrm>
              <a:off x="3067650"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2" y="333"/>
                    <a:pt x="332" y="261"/>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2992;p51">
              <a:extLst>
                <a:ext uri="{FF2B5EF4-FFF2-40B4-BE49-F238E27FC236}">
                  <a16:creationId xmlns:a16="http://schemas.microsoft.com/office/drawing/2014/main" id="{20846CDB-8844-4417-841B-2CAD25BCA4FD}"/>
                </a:ext>
              </a:extLst>
            </p:cNvPr>
            <p:cNvSpPr/>
            <p:nvPr/>
          </p:nvSpPr>
          <p:spPr>
            <a:xfrm>
              <a:off x="3085500"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2993;p51">
              <a:extLst>
                <a:ext uri="{FF2B5EF4-FFF2-40B4-BE49-F238E27FC236}">
                  <a16:creationId xmlns:a16="http://schemas.microsoft.com/office/drawing/2014/main" id="{891105EA-C022-4AC2-BAB6-32CD0B16718E}"/>
                </a:ext>
              </a:extLst>
            </p:cNvPr>
            <p:cNvSpPr/>
            <p:nvPr/>
          </p:nvSpPr>
          <p:spPr>
            <a:xfrm>
              <a:off x="3103525"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2994;p51">
              <a:extLst>
                <a:ext uri="{FF2B5EF4-FFF2-40B4-BE49-F238E27FC236}">
                  <a16:creationId xmlns:a16="http://schemas.microsoft.com/office/drawing/2014/main" id="{48202498-AFFF-4370-8ED7-9B98B62DF78C}"/>
                </a:ext>
              </a:extLst>
            </p:cNvPr>
            <p:cNvSpPr/>
            <p:nvPr/>
          </p:nvSpPr>
          <p:spPr>
            <a:xfrm>
              <a:off x="3139225" y="4388675"/>
              <a:ext cx="8325" cy="8325"/>
            </a:xfrm>
            <a:custGeom>
              <a:avLst/>
              <a:gdLst/>
              <a:ahLst/>
              <a:cxnLst/>
              <a:rect l="l" t="t" r="r" b="b"/>
              <a:pathLst>
                <a:path w="333" h="333" extrusionOk="0">
                  <a:moveTo>
                    <a:pt x="166" y="1"/>
                  </a:moveTo>
                  <a:cubicBezTo>
                    <a:pt x="80" y="1"/>
                    <a:pt x="0" y="80"/>
                    <a:pt x="0" y="167"/>
                  </a:cubicBezTo>
                  <a:cubicBezTo>
                    <a:pt x="0" y="261"/>
                    <a:pt x="80"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2995;p51">
              <a:extLst>
                <a:ext uri="{FF2B5EF4-FFF2-40B4-BE49-F238E27FC236}">
                  <a16:creationId xmlns:a16="http://schemas.microsoft.com/office/drawing/2014/main" id="{A80AF84E-C747-40C8-B65A-85FDA7005ED4}"/>
                </a:ext>
              </a:extLst>
            </p:cNvPr>
            <p:cNvSpPr/>
            <p:nvPr/>
          </p:nvSpPr>
          <p:spPr>
            <a:xfrm>
              <a:off x="31572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2" y="261"/>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2996;p51">
              <a:extLst>
                <a:ext uri="{FF2B5EF4-FFF2-40B4-BE49-F238E27FC236}">
                  <a16:creationId xmlns:a16="http://schemas.microsoft.com/office/drawing/2014/main" id="{646C6208-FE22-4146-A0C9-869D46C9F9AA}"/>
                </a:ext>
              </a:extLst>
            </p:cNvPr>
            <p:cNvSpPr/>
            <p:nvPr/>
          </p:nvSpPr>
          <p:spPr>
            <a:xfrm>
              <a:off x="3175100"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2" y="261"/>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2997;p51">
              <a:extLst>
                <a:ext uri="{FF2B5EF4-FFF2-40B4-BE49-F238E27FC236}">
                  <a16:creationId xmlns:a16="http://schemas.microsoft.com/office/drawing/2014/main" id="{238152B7-0746-4E60-8C6B-FF39CF937C17}"/>
                </a:ext>
              </a:extLst>
            </p:cNvPr>
            <p:cNvSpPr/>
            <p:nvPr/>
          </p:nvSpPr>
          <p:spPr>
            <a:xfrm>
              <a:off x="319312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3" y="261"/>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2998;p51">
              <a:extLst>
                <a:ext uri="{FF2B5EF4-FFF2-40B4-BE49-F238E27FC236}">
                  <a16:creationId xmlns:a16="http://schemas.microsoft.com/office/drawing/2014/main" id="{8E2CEF71-B7B0-4E42-8B0B-97EF87C3D356}"/>
                </a:ext>
              </a:extLst>
            </p:cNvPr>
            <p:cNvSpPr/>
            <p:nvPr/>
          </p:nvSpPr>
          <p:spPr>
            <a:xfrm>
              <a:off x="32109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2999;p51">
              <a:extLst>
                <a:ext uri="{FF2B5EF4-FFF2-40B4-BE49-F238E27FC236}">
                  <a16:creationId xmlns:a16="http://schemas.microsoft.com/office/drawing/2014/main" id="{B961E09A-DC5E-41F3-80CF-F2DE3347A382}"/>
                </a:ext>
              </a:extLst>
            </p:cNvPr>
            <p:cNvSpPr/>
            <p:nvPr/>
          </p:nvSpPr>
          <p:spPr>
            <a:xfrm>
              <a:off x="322882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3000;p51">
              <a:extLst>
                <a:ext uri="{FF2B5EF4-FFF2-40B4-BE49-F238E27FC236}">
                  <a16:creationId xmlns:a16="http://schemas.microsoft.com/office/drawing/2014/main" id="{2C696A8E-07AB-4F57-AC57-38358785CE11}"/>
                </a:ext>
              </a:extLst>
            </p:cNvPr>
            <p:cNvSpPr/>
            <p:nvPr/>
          </p:nvSpPr>
          <p:spPr>
            <a:xfrm>
              <a:off x="32468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3001;p51">
              <a:extLst>
                <a:ext uri="{FF2B5EF4-FFF2-40B4-BE49-F238E27FC236}">
                  <a16:creationId xmlns:a16="http://schemas.microsoft.com/office/drawing/2014/main" id="{6F14AB24-E42D-4E69-80EE-C4CF83DCF23A}"/>
                </a:ext>
              </a:extLst>
            </p:cNvPr>
            <p:cNvSpPr/>
            <p:nvPr/>
          </p:nvSpPr>
          <p:spPr>
            <a:xfrm>
              <a:off x="32647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3002;p51">
              <a:extLst>
                <a:ext uri="{FF2B5EF4-FFF2-40B4-BE49-F238E27FC236}">
                  <a16:creationId xmlns:a16="http://schemas.microsoft.com/office/drawing/2014/main" id="{2C0D4407-F341-4315-B7B2-D68745FF5774}"/>
                </a:ext>
              </a:extLst>
            </p:cNvPr>
            <p:cNvSpPr/>
            <p:nvPr/>
          </p:nvSpPr>
          <p:spPr>
            <a:xfrm>
              <a:off x="3282750" y="4388675"/>
              <a:ext cx="8325" cy="8325"/>
            </a:xfrm>
            <a:custGeom>
              <a:avLst/>
              <a:gdLst/>
              <a:ahLst/>
              <a:cxnLst/>
              <a:rect l="l" t="t" r="r" b="b"/>
              <a:pathLst>
                <a:path w="333" h="333" extrusionOk="0">
                  <a:moveTo>
                    <a:pt x="166" y="1"/>
                  </a:moveTo>
                  <a:cubicBezTo>
                    <a:pt x="73" y="1"/>
                    <a:pt x="0" y="80"/>
                    <a:pt x="0" y="167"/>
                  </a:cubicBezTo>
                  <a:cubicBezTo>
                    <a:pt x="0" y="261"/>
                    <a:pt x="73"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3003;p51">
              <a:extLst>
                <a:ext uri="{FF2B5EF4-FFF2-40B4-BE49-F238E27FC236}">
                  <a16:creationId xmlns:a16="http://schemas.microsoft.com/office/drawing/2014/main" id="{4B89D61D-6D61-4232-8E20-79724E6BAB2A}"/>
                </a:ext>
              </a:extLst>
            </p:cNvPr>
            <p:cNvSpPr/>
            <p:nvPr/>
          </p:nvSpPr>
          <p:spPr>
            <a:xfrm>
              <a:off x="3300600" y="4388675"/>
              <a:ext cx="8325" cy="8325"/>
            </a:xfrm>
            <a:custGeom>
              <a:avLst/>
              <a:gdLst/>
              <a:ahLst/>
              <a:cxnLst/>
              <a:rect l="l" t="t" r="r" b="b"/>
              <a:pathLst>
                <a:path w="333" h="333" extrusionOk="0">
                  <a:moveTo>
                    <a:pt x="166" y="1"/>
                  </a:moveTo>
                  <a:cubicBezTo>
                    <a:pt x="73" y="1"/>
                    <a:pt x="0" y="80"/>
                    <a:pt x="0" y="167"/>
                  </a:cubicBezTo>
                  <a:cubicBezTo>
                    <a:pt x="0" y="261"/>
                    <a:pt x="73"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3004;p51">
              <a:extLst>
                <a:ext uri="{FF2B5EF4-FFF2-40B4-BE49-F238E27FC236}">
                  <a16:creationId xmlns:a16="http://schemas.microsoft.com/office/drawing/2014/main" id="{F8AFCFE0-2210-4AF1-A7F2-CB74ED704885}"/>
                </a:ext>
              </a:extLst>
            </p:cNvPr>
            <p:cNvSpPr/>
            <p:nvPr/>
          </p:nvSpPr>
          <p:spPr>
            <a:xfrm>
              <a:off x="3318450" y="4388675"/>
              <a:ext cx="8325" cy="8325"/>
            </a:xfrm>
            <a:custGeom>
              <a:avLst/>
              <a:gdLst/>
              <a:ahLst/>
              <a:cxnLst/>
              <a:rect l="l" t="t" r="r" b="b"/>
              <a:pathLst>
                <a:path w="333" h="333" extrusionOk="0">
                  <a:moveTo>
                    <a:pt x="166" y="1"/>
                  </a:moveTo>
                  <a:cubicBezTo>
                    <a:pt x="80" y="1"/>
                    <a:pt x="1" y="80"/>
                    <a:pt x="1" y="167"/>
                  </a:cubicBezTo>
                  <a:cubicBezTo>
                    <a:pt x="1" y="261"/>
                    <a:pt x="80"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3005;p51">
              <a:extLst>
                <a:ext uri="{FF2B5EF4-FFF2-40B4-BE49-F238E27FC236}">
                  <a16:creationId xmlns:a16="http://schemas.microsoft.com/office/drawing/2014/main" id="{7D09BDE8-F0AF-4854-A46B-76305E9005A3}"/>
                </a:ext>
              </a:extLst>
            </p:cNvPr>
            <p:cNvSpPr/>
            <p:nvPr/>
          </p:nvSpPr>
          <p:spPr>
            <a:xfrm>
              <a:off x="333647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3" y="261"/>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3006;p51">
              <a:extLst>
                <a:ext uri="{FF2B5EF4-FFF2-40B4-BE49-F238E27FC236}">
                  <a16:creationId xmlns:a16="http://schemas.microsoft.com/office/drawing/2014/main" id="{90425688-97C4-42CE-AC26-0F054F85DBFF}"/>
                </a:ext>
              </a:extLst>
            </p:cNvPr>
            <p:cNvSpPr/>
            <p:nvPr/>
          </p:nvSpPr>
          <p:spPr>
            <a:xfrm>
              <a:off x="3354325"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3007;p51">
              <a:extLst>
                <a:ext uri="{FF2B5EF4-FFF2-40B4-BE49-F238E27FC236}">
                  <a16:creationId xmlns:a16="http://schemas.microsoft.com/office/drawing/2014/main" id="{530B9BD5-AF05-4B9B-8EB8-9E2DB1C1F379}"/>
                </a:ext>
              </a:extLst>
            </p:cNvPr>
            <p:cNvSpPr/>
            <p:nvPr/>
          </p:nvSpPr>
          <p:spPr>
            <a:xfrm>
              <a:off x="337237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52" y="333"/>
                    <a:pt x="332" y="261"/>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3008;p51">
              <a:extLst>
                <a:ext uri="{FF2B5EF4-FFF2-40B4-BE49-F238E27FC236}">
                  <a16:creationId xmlns:a16="http://schemas.microsoft.com/office/drawing/2014/main" id="{98A336B9-0C5D-414E-B384-54313ED332FF}"/>
                </a:ext>
              </a:extLst>
            </p:cNvPr>
            <p:cNvSpPr/>
            <p:nvPr/>
          </p:nvSpPr>
          <p:spPr>
            <a:xfrm>
              <a:off x="3390225" y="4388675"/>
              <a:ext cx="8300" cy="8325"/>
            </a:xfrm>
            <a:custGeom>
              <a:avLst/>
              <a:gdLst/>
              <a:ahLst/>
              <a:cxnLst/>
              <a:rect l="l" t="t" r="r" b="b"/>
              <a:pathLst>
                <a:path w="332"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3009;p51">
              <a:extLst>
                <a:ext uri="{FF2B5EF4-FFF2-40B4-BE49-F238E27FC236}">
                  <a16:creationId xmlns:a16="http://schemas.microsoft.com/office/drawing/2014/main" id="{0DAE8856-13D7-47DE-B9D6-C1A1ECEC747E}"/>
                </a:ext>
              </a:extLst>
            </p:cNvPr>
            <p:cNvSpPr/>
            <p:nvPr/>
          </p:nvSpPr>
          <p:spPr>
            <a:xfrm>
              <a:off x="3408075" y="4388675"/>
              <a:ext cx="8300" cy="8325"/>
            </a:xfrm>
            <a:custGeom>
              <a:avLst/>
              <a:gdLst/>
              <a:ahLst/>
              <a:cxnLst/>
              <a:rect l="l" t="t" r="r" b="b"/>
              <a:pathLst>
                <a:path w="332" h="333" extrusionOk="0">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3010;p51">
              <a:extLst>
                <a:ext uri="{FF2B5EF4-FFF2-40B4-BE49-F238E27FC236}">
                  <a16:creationId xmlns:a16="http://schemas.microsoft.com/office/drawing/2014/main" id="{799FB62F-C321-4FFB-911D-39C3B6E2C14F}"/>
                </a:ext>
              </a:extLst>
            </p:cNvPr>
            <p:cNvSpPr/>
            <p:nvPr/>
          </p:nvSpPr>
          <p:spPr>
            <a:xfrm>
              <a:off x="342610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3011;p51">
              <a:extLst>
                <a:ext uri="{FF2B5EF4-FFF2-40B4-BE49-F238E27FC236}">
                  <a16:creationId xmlns:a16="http://schemas.microsoft.com/office/drawing/2014/main" id="{093D8A56-632D-4BF0-B711-715049DF70F3}"/>
                </a:ext>
              </a:extLst>
            </p:cNvPr>
            <p:cNvSpPr/>
            <p:nvPr/>
          </p:nvSpPr>
          <p:spPr>
            <a:xfrm>
              <a:off x="3443950" y="4388675"/>
              <a:ext cx="8325" cy="8325"/>
            </a:xfrm>
            <a:custGeom>
              <a:avLst/>
              <a:gdLst/>
              <a:ahLst/>
              <a:cxnLst/>
              <a:rect l="l" t="t" r="r" b="b"/>
              <a:pathLst>
                <a:path w="333" h="333" extrusionOk="0">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3012;p51">
              <a:extLst>
                <a:ext uri="{FF2B5EF4-FFF2-40B4-BE49-F238E27FC236}">
                  <a16:creationId xmlns:a16="http://schemas.microsoft.com/office/drawing/2014/main" id="{8E93F26B-E430-4616-ACC4-2C90D2CE367E}"/>
                </a:ext>
              </a:extLst>
            </p:cNvPr>
            <p:cNvSpPr/>
            <p:nvPr/>
          </p:nvSpPr>
          <p:spPr>
            <a:xfrm>
              <a:off x="3461975"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53" y="333"/>
                    <a:pt x="332" y="261"/>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3013;p51">
              <a:extLst>
                <a:ext uri="{FF2B5EF4-FFF2-40B4-BE49-F238E27FC236}">
                  <a16:creationId xmlns:a16="http://schemas.microsoft.com/office/drawing/2014/main" id="{45053A0B-65AB-44E2-A60B-3042D6888F5F}"/>
                </a:ext>
              </a:extLst>
            </p:cNvPr>
            <p:cNvSpPr/>
            <p:nvPr/>
          </p:nvSpPr>
          <p:spPr>
            <a:xfrm>
              <a:off x="3479825" y="4388675"/>
              <a:ext cx="8325" cy="8325"/>
            </a:xfrm>
            <a:custGeom>
              <a:avLst/>
              <a:gdLst/>
              <a:ahLst/>
              <a:cxnLst/>
              <a:rect l="l" t="t" r="r" b="b"/>
              <a:pathLst>
                <a:path w="333" h="333" extrusionOk="0">
                  <a:moveTo>
                    <a:pt x="166" y="1"/>
                  </a:moveTo>
                  <a:cubicBezTo>
                    <a:pt x="73" y="1"/>
                    <a:pt x="1" y="80"/>
                    <a:pt x="1" y="167"/>
                  </a:cubicBezTo>
                  <a:cubicBezTo>
                    <a:pt x="1" y="261"/>
                    <a:pt x="73" y="333"/>
                    <a:pt x="166" y="333"/>
                  </a:cubicBezTo>
                  <a:cubicBezTo>
                    <a:pt x="260" y="333"/>
                    <a:pt x="332" y="261"/>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3014;p51">
              <a:extLst>
                <a:ext uri="{FF2B5EF4-FFF2-40B4-BE49-F238E27FC236}">
                  <a16:creationId xmlns:a16="http://schemas.microsoft.com/office/drawing/2014/main" id="{9754ACA9-0A64-42C0-B6E2-02460607DAB2}"/>
                </a:ext>
              </a:extLst>
            </p:cNvPr>
            <p:cNvSpPr/>
            <p:nvPr/>
          </p:nvSpPr>
          <p:spPr>
            <a:xfrm>
              <a:off x="3497675" y="4388675"/>
              <a:ext cx="8325" cy="8325"/>
            </a:xfrm>
            <a:custGeom>
              <a:avLst/>
              <a:gdLst/>
              <a:ahLst/>
              <a:cxnLst/>
              <a:rect l="l" t="t" r="r" b="b"/>
              <a:pathLst>
                <a:path w="333" h="333" extrusionOk="0">
                  <a:moveTo>
                    <a:pt x="167" y="1"/>
                  </a:moveTo>
                  <a:cubicBezTo>
                    <a:pt x="80" y="1"/>
                    <a:pt x="1" y="80"/>
                    <a:pt x="1" y="167"/>
                  </a:cubicBezTo>
                  <a:cubicBezTo>
                    <a:pt x="1" y="261"/>
                    <a:pt x="80" y="333"/>
                    <a:pt x="167" y="333"/>
                  </a:cubicBezTo>
                  <a:cubicBezTo>
                    <a:pt x="260" y="333"/>
                    <a:pt x="332" y="261"/>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3015;p51">
              <a:extLst>
                <a:ext uri="{FF2B5EF4-FFF2-40B4-BE49-F238E27FC236}">
                  <a16:creationId xmlns:a16="http://schemas.microsoft.com/office/drawing/2014/main" id="{7BF0999F-D8DC-426A-A739-78ECCEE9F080}"/>
                </a:ext>
              </a:extLst>
            </p:cNvPr>
            <p:cNvSpPr/>
            <p:nvPr/>
          </p:nvSpPr>
          <p:spPr>
            <a:xfrm>
              <a:off x="35335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1" y="333"/>
                    <a:pt x="333" y="261"/>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3016;p51">
              <a:extLst>
                <a:ext uri="{FF2B5EF4-FFF2-40B4-BE49-F238E27FC236}">
                  <a16:creationId xmlns:a16="http://schemas.microsoft.com/office/drawing/2014/main" id="{39B21F8D-A4CA-420B-BB84-9BEB11C9068D}"/>
                </a:ext>
              </a:extLst>
            </p:cNvPr>
            <p:cNvSpPr/>
            <p:nvPr/>
          </p:nvSpPr>
          <p:spPr>
            <a:xfrm>
              <a:off x="2655450"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3017;p51">
              <a:extLst>
                <a:ext uri="{FF2B5EF4-FFF2-40B4-BE49-F238E27FC236}">
                  <a16:creationId xmlns:a16="http://schemas.microsoft.com/office/drawing/2014/main" id="{174F18CB-577B-432F-A8AE-EF1503EEB3D7}"/>
                </a:ext>
              </a:extLst>
            </p:cNvPr>
            <p:cNvSpPr/>
            <p:nvPr/>
          </p:nvSpPr>
          <p:spPr>
            <a:xfrm>
              <a:off x="2673300"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3018;p51">
              <a:extLst>
                <a:ext uri="{FF2B5EF4-FFF2-40B4-BE49-F238E27FC236}">
                  <a16:creationId xmlns:a16="http://schemas.microsoft.com/office/drawing/2014/main" id="{9ADD3EB0-47B2-44F2-AA5B-044701FB799B}"/>
                </a:ext>
              </a:extLst>
            </p:cNvPr>
            <p:cNvSpPr/>
            <p:nvPr/>
          </p:nvSpPr>
          <p:spPr>
            <a:xfrm>
              <a:off x="2691150" y="44067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3019;p51">
              <a:extLst>
                <a:ext uri="{FF2B5EF4-FFF2-40B4-BE49-F238E27FC236}">
                  <a16:creationId xmlns:a16="http://schemas.microsoft.com/office/drawing/2014/main" id="{F01BE5FC-AD58-44B0-A8EE-AF325D202805}"/>
                </a:ext>
              </a:extLst>
            </p:cNvPr>
            <p:cNvSpPr/>
            <p:nvPr/>
          </p:nvSpPr>
          <p:spPr>
            <a:xfrm>
              <a:off x="27091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3020;p51">
              <a:extLst>
                <a:ext uri="{FF2B5EF4-FFF2-40B4-BE49-F238E27FC236}">
                  <a16:creationId xmlns:a16="http://schemas.microsoft.com/office/drawing/2014/main" id="{455D466E-2C40-4823-8301-2AC5E988AAFD}"/>
                </a:ext>
              </a:extLst>
            </p:cNvPr>
            <p:cNvSpPr/>
            <p:nvPr/>
          </p:nvSpPr>
          <p:spPr>
            <a:xfrm>
              <a:off x="2727025"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3021;p51">
              <a:extLst>
                <a:ext uri="{FF2B5EF4-FFF2-40B4-BE49-F238E27FC236}">
                  <a16:creationId xmlns:a16="http://schemas.microsoft.com/office/drawing/2014/main" id="{818AA496-4030-439D-A46C-B1521B156B5A}"/>
                </a:ext>
              </a:extLst>
            </p:cNvPr>
            <p:cNvSpPr/>
            <p:nvPr/>
          </p:nvSpPr>
          <p:spPr>
            <a:xfrm>
              <a:off x="27450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3022;p51">
              <a:extLst>
                <a:ext uri="{FF2B5EF4-FFF2-40B4-BE49-F238E27FC236}">
                  <a16:creationId xmlns:a16="http://schemas.microsoft.com/office/drawing/2014/main" id="{F64B2024-5A95-43B2-B044-C75572CC1DB6}"/>
                </a:ext>
              </a:extLst>
            </p:cNvPr>
            <p:cNvSpPr/>
            <p:nvPr/>
          </p:nvSpPr>
          <p:spPr>
            <a:xfrm>
              <a:off x="27629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3023;p51">
              <a:extLst>
                <a:ext uri="{FF2B5EF4-FFF2-40B4-BE49-F238E27FC236}">
                  <a16:creationId xmlns:a16="http://schemas.microsoft.com/office/drawing/2014/main" id="{D7B4DF17-5532-4DF0-A815-780560B966E6}"/>
                </a:ext>
              </a:extLst>
            </p:cNvPr>
            <p:cNvSpPr/>
            <p:nvPr/>
          </p:nvSpPr>
          <p:spPr>
            <a:xfrm>
              <a:off x="2780775" y="44067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3024;p51">
              <a:extLst>
                <a:ext uri="{FF2B5EF4-FFF2-40B4-BE49-F238E27FC236}">
                  <a16:creationId xmlns:a16="http://schemas.microsoft.com/office/drawing/2014/main" id="{B8DF253C-7EF4-47AB-A807-14646DF5E368}"/>
                </a:ext>
              </a:extLst>
            </p:cNvPr>
            <p:cNvSpPr/>
            <p:nvPr/>
          </p:nvSpPr>
          <p:spPr>
            <a:xfrm>
              <a:off x="279880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3025;p51">
              <a:extLst>
                <a:ext uri="{FF2B5EF4-FFF2-40B4-BE49-F238E27FC236}">
                  <a16:creationId xmlns:a16="http://schemas.microsoft.com/office/drawing/2014/main" id="{9A1977E0-07FC-452C-8E18-2991F1698A0D}"/>
                </a:ext>
              </a:extLst>
            </p:cNvPr>
            <p:cNvSpPr/>
            <p:nvPr/>
          </p:nvSpPr>
          <p:spPr>
            <a:xfrm>
              <a:off x="2816650" y="44067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3026;p51">
              <a:extLst>
                <a:ext uri="{FF2B5EF4-FFF2-40B4-BE49-F238E27FC236}">
                  <a16:creationId xmlns:a16="http://schemas.microsoft.com/office/drawing/2014/main" id="{17DB0D5F-265B-4181-A1E7-89B165CA5FAC}"/>
                </a:ext>
              </a:extLst>
            </p:cNvPr>
            <p:cNvSpPr/>
            <p:nvPr/>
          </p:nvSpPr>
          <p:spPr>
            <a:xfrm>
              <a:off x="30317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3027;p51">
              <a:extLst>
                <a:ext uri="{FF2B5EF4-FFF2-40B4-BE49-F238E27FC236}">
                  <a16:creationId xmlns:a16="http://schemas.microsoft.com/office/drawing/2014/main" id="{1A39F3D0-FC72-40C1-B26C-A762A5D6AC69}"/>
                </a:ext>
              </a:extLst>
            </p:cNvPr>
            <p:cNvSpPr/>
            <p:nvPr/>
          </p:nvSpPr>
          <p:spPr>
            <a:xfrm>
              <a:off x="3031750" y="4388675"/>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3028;p51">
              <a:extLst>
                <a:ext uri="{FF2B5EF4-FFF2-40B4-BE49-F238E27FC236}">
                  <a16:creationId xmlns:a16="http://schemas.microsoft.com/office/drawing/2014/main" id="{C176A6DD-6C63-495F-97A2-7C8E0EB620F1}"/>
                </a:ext>
              </a:extLst>
            </p:cNvPr>
            <p:cNvSpPr/>
            <p:nvPr/>
          </p:nvSpPr>
          <p:spPr>
            <a:xfrm>
              <a:off x="3049600"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3029;p51">
              <a:extLst>
                <a:ext uri="{FF2B5EF4-FFF2-40B4-BE49-F238E27FC236}">
                  <a16:creationId xmlns:a16="http://schemas.microsoft.com/office/drawing/2014/main" id="{B4EDF8D4-65CD-48F9-A6CB-9F91B38C0CD5}"/>
                </a:ext>
              </a:extLst>
            </p:cNvPr>
            <p:cNvSpPr/>
            <p:nvPr/>
          </p:nvSpPr>
          <p:spPr>
            <a:xfrm>
              <a:off x="3067650"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3030;p51">
              <a:extLst>
                <a:ext uri="{FF2B5EF4-FFF2-40B4-BE49-F238E27FC236}">
                  <a16:creationId xmlns:a16="http://schemas.microsoft.com/office/drawing/2014/main" id="{60C7B26D-85CD-402C-B67F-029F3298218C}"/>
                </a:ext>
              </a:extLst>
            </p:cNvPr>
            <p:cNvSpPr/>
            <p:nvPr/>
          </p:nvSpPr>
          <p:spPr>
            <a:xfrm>
              <a:off x="3103525"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3031;p51">
              <a:extLst>
                <a:ext uri="{FF2B5EF4-FFF2-40B4-BE49-F238E27FC236}">
                  <a16:creationId xmlns:a16="http://schemas.microsoft.com/office/drawing/2014/main" id="{9576E87F-2F31-4BF6-A415-BAA6A13E11F1}"/>
                </a:ext>
              </a:extLst>
            </p:cNvPr>
            <p:cNvSpPr/>
            <p:nvPr/>
          </p:nvSpPr>
          <p:spPr>
            <a:xfrm>
              <a:off x="3121375"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3032;p51">
              <a:extLst>
                <a:ext uri="{FF2B5EF4-FFF2-40B4-BE49-F238E27FC236}">
                  <a16:creationId xmlns:a16="http://schemas.microsoft.com/office/drawing/2014/main" id="{18B151ED-8993-4039-A8E5-B05F09A91A47}"/>
                </a:ext>
              </a:extLst>
            </p:cNvPr>
            <p:cNvSpPr/>
            <p:nvPr/>
          </p:nvSpPr>
          <p:spPr>
            <a:xfrm>
              <a:off x="3121375" y="44231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3033;p51">
              <a:extLst>
                <a:ext uri="{FF2B5EF4-FFF2-40B4-BE49-F238E27FC236}">
                  <a16:creationId xmlns:a16="http://schemas.microsoft.com/office/drawing/2014/main" id="{208D4684-2FEB-4C08-BDED-867454DDE48F}"/>
                </a:ext>
              </a:extLst>
            </p:cNvPr>
            <p:cNvSpPr/>
            <p:nvPr/>
          </p:nvSpPr>
          <p:spPr>
            <a:xfrm>
              <a:off x="3139225" y="44067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3034;p51">
              <a:extLst>
                <a:ext uri="{FF2B5EF4-FFF2-40B4-BE49-F238E27FC236}">
                  <a16:creationId xmlns:a16="http://schemas.microsoft.com/office/drawing/2014/main" id="{61E12474-2DEB-4054-9ADB-626A543CAB4D}"/>
                </a:ext>
              </a:extLst>
            </p:cNvPr>
            <p:cNvSpPr/>
            <p:nvPr/>
          </p:nvSpPr>
          <p:spPr>
            <a:xfrm>
              <a:off x="3139225" y="44231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3035;p51">
              <a:extLst>
                <a:ext uri="{FF2B5EF4-FFF2-40B4-BE49-F238E27FC236}">
                  <a16:creationId xmlns:a16="http://schemas.microsoft.com/office/drawing/2014/main" id="{8FBAD5CC-0922-491F-AE46-49B33613AE00}"/>
                </a:ext>
              </a:extLst>
            </p:cNvPr>
            <p:cNvSpPr/>
            <p:nvPr/>
          </p:nvSpPr>
          <p:spPr>
            <a:xfrm>
              <a:off x="31572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3036;p51">
              <a:extLst>
                <a:ext uri="{FF2B5EF4-FFF2-40B4-BE49-F238E27FC236}">
                  <a16:creationId xmlns:a16="http://schemas.microsoft.com/office/drawing/2014/main" id="{7A92A037-F680-403B-A7AF-45BEA6B665C5}"/>
                </a:ext>
              </a:extLst>
            </p:cNvPr>
            <p:cNvSpPr/>
            <p:nvPr/>
          </p:nvSpPr>
          <p:spPr>
            <a:xfrm>
              <a:off x="3157250" y="4424025"/>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3037;p51">
              <a:extLst>
                <a:ext uri="{FF2B5EF4-FFF2-40B4-BE49-F238E27FC236}">
                  <a16:creationId xmlns:a16="http://schemas.microsoft.com/office/drawing/2014/main" id="{E7F6157F-A108-4666-91F9-B772EB4D5689}"/>
                </a:ext>
              </a:extLst>
            </p:cNvPr>
            <p:cNvSpPr/>
            <p:nvPr/>
          </p:nvSpPr>
          <p:spPr>
            <a:xfrm>
              <a:off x="3175100" y="4424025"/>
              <a:ext cx="8325" cy="8325"/>
            </a:xfrm>
            <a:custGeom>
              <a:avLst/>
              <a:gdLst/>
              <a:ahLst/>
              <a:cxnLst/>
              <a:rect l="l" t="t" r="r" b="b"/>
              <a:pathLst>
                <a:path w="333" h="333" extrusionOk="0">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3038;p51">
              <a:extLst>
                <a:ext uri="{FF2B5EF4-FFF2-40B4-BE49-F238E27FC236}">
                  <a16:creationId xmlns:a16="http://schemas.microsoft.com/office/drawing/2014/main" id="{05114AC7-57E0-4192-BD9E-CD915373EDD5}"/>
                </a:ext>
              </a:extLst>
            </p:cNvPr>
            <p:cNvSpPr/>
            <p:nvPr/>
          </p:nvSpPr>
          <p:spPr>
            <a:xfrm>
              <a:off x="3175100" y="4448375"/>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3039;p51">
              <a:extLst>
                <a:ext uri="{FF2B5EF4-FFF2-40B4-BE49-F238E27FC236}">
                  <a16:creationId xmlns:a16="http://schemas.microsoft.com/office/drawing/2014/main" id="{DDD3AE6E-9633-4BBF-8E2D-721464671E4A}"/>
                </a:ext>
              </a:extLst>
            </p:cNvPr>
            <p:cNvSpPr/>
            <p:nvPr/>
          </p:nvSpPr>
          <p:spPr>
            <a:xfrm>
              <a:off x="3175100"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3040;p51">
              <a:extLst>
                <a:ext uri="{FF2B5EF4-FFF2-40B4-BE49-F238E27FC236}">
                  <a16:creationId xmlns:a16="http://schemas.microsoft.com/office/drawing/2014/main" id="{FA2B6634-0529-4DA2-8047-56BB731845BE}"/>
                </a:ext>
              </a:extLst>
            </p:cNvPr>
            <p:cNvSpPr/>
            <p:nvPr/>
          </p:nvSpPr>
          <p:spPr>
            <a:xfrm>
              <a:off x="319312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3041;p51">
              <a:extLst>
                <a:ext uri="{FF2B5EF4-FFF2-40B4-BE49-F238E27FC236}">
                  <a16:creationId xmlns:a16="http://schemas.microsoft.com/office/drawing/2014/main" id="{AAACA066-F88A-4FBE-B041-3875344D3FC4}"/>
                </a:ext>
              </a:extLst>
            </p:cNvPr>
            <p:cNvSpPr/>
            <p:nvPr/>
          </p:nvSpPr>
          <p:spPr>
            <a:xfrm>
              <a:off x="32109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3042;p51">
              <a:extLst>
                <a:ext uri="{FF2B5EF4-FFF2-40B4-BE49-F238E27FC236}">
                  <a16:creationId xmlns:a16="http://schemas.microsoft.com/office/drawing/2014/main" id="{AA6DF843-4775-4131-AC65-E7B9789568FF}"/>
                </a:ext>
              </a:extLst>
            </p:cNvPr>
            <p:cNvSpPr/>
            <p:nvPr/>
          </p:nvSpPr>
          <p:spPr>
            <a:xfrm>
              <a:off x="3228825" y="44067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3043;p51">
              <a:extLst>
                <a:ext uri="{FF2B5EF4-FFF2-40B4-BE49-F238E27FC236}">
                  <a16:creationId xmlns:a16="http://schemas.microsoft.com/office/drawing/2014/main" id="{CAF1D344-D83B-4D53-A4FB-5A3AAF32101D}"/>
                </a:ext>
              </a:extLst>
            </p:cNvPr>
            <p:cNvSpPr/>
            <p:nvPr/>
          </p:nvSpPr>
          <p:spPr>
            <a:xfrm>
              <a:off x="32468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3044;p51">
              <a:extLst>
                <a:ext uri="{FF2B5EF4-FFF2-40B4-BE49-F238E27FC236}">
                  <a16:creationId xmlns:a16="http://schemas.microsoft.com/office/drawing/2014/main" id="{C44FD521-5BCE-4F00-BC68-0910B553C698}"/>
                </a:ext>
              </a:extLst>
            </p:cNvPr>
            <p:cNvSpPr/>
            <p:nvPr/>
          </p:nvSpPr>
          <p:spPr>
            <a:xfrm>
              <a:off x="32647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3045;p51">
              <a:extLst>
                <a:ext uri="{FF2B5EF4-FFF2-40B4-BE49-F238E27FC236}">
                  <a16:creationId xmlns:a16="http://schemas.microsoft.com/office/drawing/2014/main" id="{02453115-113C-4500-A50C-C51509B86FC8}"/>
                </a:ext>
              </a:extLst>
            </p:cNvPr>
            <p:cNvSpPr/>
            <p:nvPr/>
          </p:nvSpPr>
          <p:spPr>
            <a:xfrm>
              <a:off x="3282750" y="4406725"/>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3046;p51">
              <a:extLst>
                <a:ext uri="{FF2B5EF4-FFF2-40B4-BE49-F238E27FC236}">
                  <a16:creationId xmlns:a16="http://schemas.microsoft.com/office/drawing/2014/main" id="{9B5F6473-F9E0-488E-8952-490B99193CA7}"/>
                </a:ext>
              </a:extLst>
            </p:cNvPr>
            <p:cNvSpPr/>
            <p:nvPr/>
          </p:nvSpPr>
          <p:spPr>
            <a:xfrm>
              <a:off x="3300600" y="4406725"/>
              <a:ext cx="8325" cy="8300"/>
            </a:xfrm>
            <a:custGeom>
              <a:avLst/>
              <a:gdLst/>
              <a:ahLst/>
              <a:cxnLst/>
              <a:rect l="l" t="t" r="r" b="b"/>
              <a:pathLst>
                <a:path w="333" h="332" extrusionOk="0">
                  <a:moveTo>
                    <a:pt x="166" y="0"/>
                  </a:moveTo>
                  <a:cubicBezTo>
                    <a:pt x="73" y="0"/>
                    <a:pt x="0" y="72"/>
                    <a:pt x="0" y="166"/>
                  </a:cubicBezTo>
                  <a:cubicBezTo>
                    <a:pt x="0"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3047;p51">
              <a:extLst>
                <a:ext uri="{FF2B5EF4-FFF2-40B4-BE49-F238E27FC236}">
                  <a16:creationId xmlns:a16="http://schemas.microsoft.com/office/drawing/2014/main" id="{5497145B-CCF8-4D9F-A75F-D90B9D245FE1}"/>
                </a:ext>
              </a:extLst>
            </p:cNvPr>
            <p:cNvSpPr/>
            <p:nvPr/>
          </p:nvSpPr>
          <p:spPr>
            <a:xfrm>
              <a:off x="3318450" y="44067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3048;p51">
              <a:extLst>
                <a:ext uri="{FF2B5EF4-FFF2-40B4-BE49-F238E27FC236}">
                  <a16:creationId xmlns:a16="http://schemas.microsoft.com/office/drawing/2014/main" id="{19BAF6FC-0266-44DE-983B-DEDEBC121771}"/>
                </a:ext>
              </a:extLst>
            </p:cNvPr>
            <p:cNvSpPr/>
            <p:nvPr/>
          </p:nvSpPr>
          <p:spPr>
            <a:xfrm>
              <a:off x="333647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3049;p51">
              <a:extLst>
                <a:ext uri="{FF2B5EF4-FFF2-40B4-BE49-F238E27FC236}">
                  <a16:creationId xmlns:a16="http://schemas.microsoft.com/office/drawing/2014/main" id="{95E4EC75-D60D-4D76-BCB1-3F8D888F287B}"/>
                </a:ext>
              </a:extLst>
            </p:cNvPr>
            <p:cNvSpPr/>
            <p:nvPr/>
          </p:nvSpPr>
          <p:spPr>
            <a:xfrm>
              <a:off x="3354325"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3050;p51">
              <a:extLst>
                <a:ext uri="{FF2B5EF4-FFF2-40B4-BE49-F238E27FC236}">
                  <a16:creationId xmlns:a16="http://schemas.microsoft.com/office/drawing/2014/main" id="{7DA657CB-A8CF-45D5-B3A3-6F5B5D3651D9}"/>
                </a:ext>
              </a:extLst>
            </p:cNvPr>
            <p:cNvSpPr/>
            <p:nvPr/>
          </p:nvSpPr>
          <p:spPr>
            <a:xfrm>
              <a:off x="337237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3051;p51">
              <a:extLst>
                <a:ext uri="{FF2B5EF4-FFF2-40B4-BE49-F238E27FC236}">
                  <a16:creationId xmlns:a16="http://schemas.microsoft.com/office/drawing/2014/main" id="{33651C03-B718-48ED-8684-72FF88DC8619}"/>
                </a:ext>
              </a:extLst>
            </p:cNvPr>
            <p:cNvSpPr/>
            <p:nvPr/>
          </p:nvSpPr>
          <p:spPr>
            <a:xfrm>
              <a:off x="3390225" y="44067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3052;p51">
              <a:extLst>
                <a:ext uri="{FF2B5EF4-FFF2-40B4-BE49-F238E27FC236}">
                  <a16:creationId xmlns:a16="http://schemas.microsoft.com/office/drawing/2014/main" id="{83D5DACB-9B31-47AD-9AFD-5E342239C3DC}"/>
                </a:ext>
              </a:extLst>
            </p:cNvPr>
            <p:cNvSpPr/>
            <p:nvPr/>
          </p:nvSpPr>
          <p:spPr>
            <a:xfrm>
              <a:off x="3408075" y="44067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3053;p51">
              <a:extLst>
                <a:ext uri="{FF2B5EF4-FFF2-40B4-BE49-F238E27FC236}">
                  <a16:creationId xmlns:a16="http://schemas.microsoft.com/office/drawing/2014/main" id="{D0877FAF-928E-408D-8217-2D870D44145C}"/>
                </a:ext>
              </a:extLst>
            </p:cNvPr>
            <p:cNvSpPr/>
            <p:nvPr/>
          </p:nvSpPr>
          <p:spPr>
            <a:xfrm>
              <a:off x="342610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3054;p51">
              <a:extLst>
                <a:ext uri="{FF2B5EF4-FFF2-40B4-BE49-F238E27FC236}">
                  <a16:creationId xmlns:a16="http://schemas.microsoft.com/office/drawing/2014/main" id="{53F1A479-6569-4CD2-BF3D-438BB47F0E80}"/>
                </a:ext>
              </a:extLst>
            </p:cNvPr>
            <p:cNvSpPr/>
            <p:nvPr/>
          </p:nvSpPr>
          <p:spPr>
            <a:xfrm>
              <a:off x="3443950" y="44067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3055;p51">
              <a:extLst>
                <a:ext uri="{FF2B5EF4-FFF2-40B4-BE49-F238E27FC236}">
                  <a16:creationId xmlns:a16="http://schemas.microsoft.com/office/drawing/2014/main" id="{B2A220D5-995D-4678-B305-42F349236D0B}"/>
                </a:ext>
              </a:extLst>
            </p:cNvPr>
            <p:cNvSpPr/>
            <p:nvPr/>
          </p:nvSpPr>
          <p:spPr>
            <a:xfrm>
              <a:off x="3461975"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3056;p51">
              <a:extLst>
                <a:ext uri="{FF2B5EF4-FFF2-40B4-BE49-F238E27FC236}">
                  <a16:creationId xmlns:a16="http://schemas.microsoft.com/office/drawing/2014/main" id="{121BF720-1E67-4BFB-83CD-F738DDFF017C}"/>
                </a:ext>
              </a:extLst>
            </p:cNvPr>
            <p:cNvSpPr/>
            <p:nvPr/>
          </p:nvSpPr>
          <p:spPr>
            <a:xfrm>
              <a:off x="3479825" y="44067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3057;p51">
              <a:extLst>
                <a:ext uri="{FF2B5EF4-FFF2-40B4-BE49-F238E27FC236}">
                  <a16:creationId xmlns:a16="http://schemas.microsoft.com/office/drawing/2014/main" id="{CD6FF923-3186-498B-B65D-B7553DE766F9}"/>
                </a:ext>
              </a:extLst>
            </p:cNvPr>
            <p:cNvSpPr/>
            <p:nvPr/>
          </p:nvSpPr>
          <p:spPr>
            <a:xfrm>
              <a:off x="3533550" y="44067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3058;p51">
              <a:extLst>
                <a:ext uri="{FF2B5EF4-FFF2-40B4-BE49-F238E27FC236}">
                  <a16:creationId xmlns:a16="http://schemas.microsoft.com/office/drawing/2014/main" id="{A5D1FF4D-463F-4B2F-AC84-87945645E7A1}"/>
                </a:ext>
              </a:extLst>
            </p:cNvPr>
            <p:cNvSpPr/>
            <p:nvPr/>
          </p:nvSpPr>
          <p:spPr>
            <a:xfrm>
              <a:off x="2655450"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3059;p51">
              <a:extLst>
                <a:ext uri="{FF2B5EF4-FFF2-40B4-BE49-F238E27FC236}">
                  <a16:creationId xmlns:a16="http://schemas.microsoft.com/office/drawing/2014/main" id="{E58DFC82-8D2B-4C4A-906E-A931F8EB818A}"/>
                </a:ext>
              </a:extLst>
            </p:cNvPr>
            <p:cNvSpPr/>
            <p:nvPr/>
          </p:nvSpPr>
          <p:spPr>
            <a:xfrm>
              <a:off x="2673300"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3060;p51">
              <a:extLst>
                <a:ext uri="{FF2B5EF4-FFF2-40B4-BE49-F238E27FC236}">
                  <a16:creationId xmlns:a16="http://schemas.microsoft.com/office/drawing/2014/main" id="{E000ADA0-8C21-4831-BF0D-884679078E8E}"/>
                </a:ext>
              </a:extLst>
            </p:cNvPr>
            <p:cNvSpPr/>
            <p:nvPr/>
          </p:nvSpPr>
          <p:spPr>
            <a:xfrm>
              <a:off x="2691150" y="44245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3061;p51">
              <a:extLst>
                <a:ext uri="{FF2B5EF4-FFF2-40B4-BE49-F238E27FC236}">
                  <a16:creationId xmlns:a16="http://schemas.microsoft.com/office/drawing/2014/main" id="{8EF69F68-2AB3-4DA4-A0D8-D4D3290D7895}"/>
                </a:ext>
              </a:extLst>
            </p:cNvPr>
            <p:cNvSpPr/>
            <p:nvPr/>
          </p:nvSpPr>
          <p:spPr>
            <a:xfrm>
              <a:off x="27091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3062;p51">
              <a:extLst>
                <a:ext uri="{FF2B5EF4-FFF2-40B4-BE49-F238E27FC236}">
                  <a16:creationId xmlns:a16="http://schemas.microsoft.com/office/drawing/2014/main" id="{5FE5FF84-6507-4655-BB87-AA414FDFDA64}"/>
                </a:ext>
              </a:extLst>
            </p:cNvPr>
            <p:cNvSpPr/>
            <p:nvPr/>
          </p:nvSpPr>
          <p:spPr>
            <a:xfrm>
              <a:off x="2727025" y="44245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3063;p51">
              <a:extLst>
                <a:ext uri="{FF2B5EF4-FFF2-40B4-BE49-F238E27FC236}">
                  <a16:creationId xmlns:a16="http://schemas.microsoft.com/office/drawing/2014/main" id="{D1ADCC75-3A3C-4903-8BF2-410DA5432A39}"/>
                </a:ext>
              </a:extLst>
            </p:cNvPr>
            <p:cNvSpPr/>
            <p:nvPr/>
          </p:nvSpPr>
          <p:spPr>
            <a:xfrm>
              <a:off x="27450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3064;p51">
              <a:extLst>
                <a:ext uri="{FF2B5EF4-FFF2-40B4-BE49-F238E27FC236}">
                  <a16:creationId xmlns:a16="http://schemas.microsoft.com/office/drawing/2014/main" id="{D12A172B-2D21-43F6-88EE-14FED90C68A6}"/>
                </a:ext>
              </a:extLst>
            </p:cNvPr>
            <p:cNvSpPr/>
            <p:nvPr/>
          </p:nvSpPr>
          <p:spPr>
            <a:xfrm>
              <a:off x="27629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3065;p51">
              <a:extLst>
                <a:ext uri="{FF2B5EF4-FFF2-40B4-BE49-F238E27FC236}">
                  <a16:creationId xmlns:a16="http://schemas.microsoft.com/office/drawing/2014/main" id="{6F949494-F2B4-403D-82FD-366C8B465B9F}"/>
                </a:ext>
              </a:extLst>
            </p:cNvPr>
            <p:cNvSpPr/>
            <p:nvPr/>
          </p:nvSpPr>
          <p:spPr>
            <a:xfrm>
              <a:off x="2780775"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3066;p51">
              <a:extLst>
                <a:ext uri="{FF2B5EF4-FFF2-40B4-BE49-F238E27FC236}">
                  <a16:creationId xmlns:a16="http://schemas.microsoft.com/office/drawing/2014/main" id="{3E90A910-0ECD-46AE-BDC2-9DB95A51D4F9}"/>
                </a:ext>
              </a:extLst>
            </p:cNvPr>
            <p:cNvSpPr/>
            <p:nvPr/>
          </p:nvSpPr>
          <p:spPr>
            <a:xfrm>
              <a:off x="279880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3067;p51">
              <a:extLst>
                <a:ext uri="{FF2B5EF4-FFF2-40B4-BE49-F238E27FC236}">
                  <a16:creationId xmlns:a16="http://schemas.microsoft.com/office/drawing/2014/main" id="{252E0195-E8A6-4EB4-A9BC-D20AAFC7BED5}"/>
                </a:ext>
              </a:extLst>
            </p:cNvPr>
            <p:cNvSpPr/>
            <p:nvPr/>
          </p:nvSpPr>
          <p:spPr>
            <a:xfrm>
              <a:off x="3067650"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3068;p51">
              <a:extLst>
                <a:ext uri="{FF2B5EF4-FFF2-40B4-BE49-F238E27FC236}">
                  <a16:creationId xmlns:a16="http://schemas.microsoft.com/office/drawing/2014/main" id="{3F138778-D701-42EA-AE5F-6FA102411E6B}"/>
                </a:ext>
              </a:extLst>
            </p:cNvPr>
            <p:cNvSpPr/>
            <p:nvPr/>
          </p:nvSpPr>
          <p:spPr>
            <a:xfrm>
              <a:off x="3085500"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3069;p51">
              <a:extLst>
                <a:ext uri="{FF2B5EF4-FFF2-40B4-BE49-F238E27FC236}">
                  <a16:creationId xmlns:a16="http://schemas.microsoft.com/office/drawing/2014/main" id="{215810E6-83D8-404D-B72C-D3B1BA1C5782}"/>
                </a:ext>
              </a:extLst>
            </p:cNvPr>
            <p:cNvSpPr/>
            <p:nvPr/>
          </p:nvSpPr>
          <p:spPr>
            <a:xfrm>
              <a:off x="319312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3070;p51">
              <a:extLst>
                <a:ext uri="{FF2B5EF4-FFF2-40B4-BE49-F238E27FC236}">
                  <a16:creationId xmlns:a16="http://schemas.microsoft.com/office/drawing/2014/main" id="{DCDF365C-10BF-4CCA-9045-A20D14E92F9B}"/>
                </a:ext>
              </a:extLst>
            </p:cNvPr>
            <p:cNvSpPr/>
            <p:nvPr/>
          </p:nvSpPr>
          <p:spPr>
            <a:xfrm>
              <a:off x="32109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3071;p51">
              <a:extLst>
                <a:ext uri="{FF2B5EF4-FFF2-40B4-BE49-F238E27FC236}">
                  <a16:creationId xmlns:a16="http://schemas.microsoft.com/office/drawing/2014/main" id="{41EE8425-C74B-4A86-9F0C-3057909077FE}"/>
                </a:ext>
              </a:extLst>
            </p:cNvPr>
            <p:cNvSpPr/>
            <p:nvPr/>
          </p:nvSpPr>
          <p:spPr>
            <a:xfrm>
              <a:off x="3228825" y="4424575"/>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3072;p51">
              <a:extLst>
                <a:ext uri="{FF2B5EF4-FFF2-40B4-BE49-F238E27FC236}">
                  <a16:creationId xmlns:a16="http://schemas.microsoft.com/office/drawing/2014/main" id="{C73E5271-C2B3-4A6A-8880-AA5952541A18}"/>
                </a:ext>
              </a:extLst>
            </p:cNvPr>
            <p:cNvSpPr/>
            <p:nvPr/>
          </p:nvSpPr>
          <p:spPr>
            <a:xfrm>
              <a:off x="32468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3073;p51">
              <a:extLst>
                <a:ext uri="{FF2B5EF4-FFF2-40B4-BE49-F238E27FC236}">
                  <a16:creationId xmlns:a16="http://schemas.microsoft.com/office/drawing/2014/main" id="{5913EDCD-D2DD-4A77-89EB-9602C01C5F98}"/>
                </a:ext>
              </a:extLst>
            </p:cNvPr>
            <p:cNvSpPr/>
            <p:nvPr/>
          </p:nvSpPr>
          <p:spPr>
            <a:xfrm>
              <a:off x="32647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3074;p51">
              <a:extLst>
                <a:ext uri="{FF2B5EF4-FFF2-40B4-BE49-F238E27FC236}">
                  <a16:creationId xmlns:a16="http://schemas.microsoft.com/office/drawing/2014/main" id="{4B115DFA-67F3-40D0-84F7-CC1B4D81310D}"/>
                </a:ext>
              </a:extLst>
            </p:cNvPr>
            <p:cNvSpPr/>
            <p:nvPr/>
          </p:nvSpPr>
          <p:spPr>
            <a:xfrm>
              <a:off x="3282750" y="44245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3075;p51">
              <a:extLst>
                <a:ext uri="{FF2B5EF4-FFF2-40B4-BE49-F238E27FC236}">
                  <a16:creationId xmlns:a16="http://schemas.microsoft.com/office/drawing/2014/main" id="{4C235019-0895-464F-A6AD-BA97085FBBEA}"/>
                </a:ext>
              </a:extLst>
            </p:cNvPr>
            <p:cNvSpPr/>
            <p:nvPr/>
          </p:nvSpPr>
          <p:spPr>
            <a:xfrm>
              <a:off x="3300600" y="4424575"/>
              <a:ext cx="8325" cy="8325"/>
            </a:xfrm>
            <a:custGeom>
              <a:avLst/>
              <a:gdLst/>
              <a:ahLst/>
              <a:cxnLst/>
              <a:rect l="l" t="t" r="r" b="b"/>
              <a:pathLst>
                <a:path w="333" h="333" extrusionOk="0">
                  <a:moveTo>
                    <a:pt x="166" y="0"/>
                  </a:moveTo>
                  <a:cubicBezTo>
                    <a:pt x="73" y="0"/>
                    <a:pt x="0" y="80"/>
                    <a:pt x="0" y="166"/>
                  </a:cubicBezTo>
                  <a:cubicBezTo>
                    <a:pt x="0" y="260"/>
                    <a:pt x="73"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3076;p51">
              <a:extLst>
                <a:ext uri="{FF2B5EF4-FFF2-40B4-BE49-F238E27FC236}">
                  <a16:creationId xmlns:a16="http://schemas.microsoft.com/office/drawing/2014/main" id="{A284AF65-1551-4907-B508-5B75EF43CA8E}"/>
                </a:ext>
              </a:extLst>
            </p:cNvPr>
            <p:cNvSpPr/>
            <p:nvPr/>
          </p:nvSpPr>
          <p:spPr>
            <a:xfrm>
              <a:off x="3318450" y="4424575"/>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3077;p51">
              <a:extLst>
                <a:ext uri="{FF2B5EF4-FFF2-40B4-BE49-F238E27FC236}">
                  <a16:creationId xmlns:a16="http://schemas.microsoft.com/office/drawing/2014/main" id="{6D01205C-AB26-43AA-8A69-A87BCDA53E3E}"/>
                </a:ext>
              </a:extLst>
            </p:cNvPr>
            <p:cNvSpPr/>
            <p:nvPr/>
          </p:nvSpPr>
          <p:spPr>
            <a:xfrm>
              <a:off x="333647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3078;p51">
              <a:extLst>
                <a:ext uri="{FF2B5EF4-FFF2-40B4-BE49-F238E27FC236}">
                  <a16:creationId xmlns:a16="http://schemas.microsoft.com/office/drawing/2014/main" id="{6210C065-77C4-4BE7-9055-90C41CCC22BB}"/>
                </a:ext>
              </a:extLst>
            </p:cNvPr>
            <p:cNvSpPr/>
            <p:nvPr/>
          </p:nvSpPr>
          <p:spPr>
            <a:xfrm>
              <a:off x="3354325"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3079;p51">
              <a:extLst>
                <a:ext uri="{FF2B5EF4-FFF2-40B4-BE49-F238E27FC236}">
                  <a16:creationId xmlns:a16="http://schemas.microsoft.com/office/drawing/2014/main" id="{C019D426-0D45-4FBF-97BA-AA6E22AC0F93}"/>
                </a:ext>
              </a:extLst>
            </p:cNvPr>
            <p:cNvSpPr/>
            <p:nvPr/>
          </p:nvSpPr>
          <p:spPr>
            <a:xfrm>
              <a:off x="337237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3080;p51">
              <a:extLst>
                <a:ext uri="{FF2B5EF4-FFF2-40B4-BE49-F238E27FC236}">
                  <a16:creationId xmlns:a16="http://schemas.microsoft.com/office/drawing/2014/main" id="{33910F8E-86C3-49CC-A675-990E24803981}"/>
                </a:ext>
              </a:extLst>
            </p:cNvPr>
            <p:cNvSpPr/>
            <p:nvPr/>
          </p:nvSpPr>
          <p:spPr>
            <a:xfrm>
              <a:off x="3390225" y="4424575"/>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3081;p51">
              <a:extLst>
                <a:ext uri="{FF2B5EF4-FFF2-40B4-BE49-F238E27FC236}">
                  <a16:creationId xmlns:a16="http://schemas.microsoft.com/office/drawing/2014/main" id="{2036584B-1945-408B-BDC8-CF521F73B2CB}"/>
                </a:ext>
              </a:extLst>
            </p:cNvPr>
            <p:cNvSpPr/>
            <p:nvPr/>
          </p:nvSpPr>
          <p:spPr>
            <a:xfrm>
              <a:off x="3408075" y="4424575"/>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3082;p51">
              <a:extLst>
                <a:ext uri="{FF2B5EF4-FFF2-40B4-BE49-F238E27FC236}">
                  <a16:creationId xmlns:a16="http://schemas.microsoft.com/office/drawing/2014/main" id="{B346E028-BE38-406E-999F-905B6408CDE3}"/>
                </a:ext>
              </a:extLst>
            </p:cNvPr>
            <p:cNvSpPr/>
            <p:nvPr/>
          </p:nvSpPr>
          <p:spPr>
            <a:xfrm>
              <a:off x="342610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3083;p51">
              <a:extLst>
                <a:ext uri="{FF2B5EF4-FFF2-40B4-BE49-F238E27FC236}">
                  <a16:creationId xmlns:a16="http://schemas.microsoft.com/office/drawing/2014/main" id="{D7DF1051-36FE-4707-B7EE-118C2D6E4C04}"/>
                </a:ext>
              </a:extLst>
            </p:cNvPr>
            <p:cNvSpPr/>
            <p:nvPr/>
          </p:nvSpPr>
          <p:spPr>
            <a:xfrm>
              <a:off x="3443950" y="4424575"/>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3084;p51">
              <a:extLst>
                <a:ext uri="{FF2B5EF4-FFF2-40B4-BE49-F238E27FC236}">
                  <a16:creationId xmlns:a16="http://schemas.microsoft.com/office/drawing/2014/main" id="{01BB0DAE-6D57-49F7-92CF-F8AB923086BA}"/>
                </a:ext>
              </a:extLst>
            </p:cNvPr>
            <p:cNvSpPr/>
            <p:nvPr/>
          </p:nvSpPr>
          <p:spPr>
            <a:xfrm>
              <a:off x="3461975" y="4424575"/>
              <a:ext cx="8325" cy="8325"/>
            </a:xfrm>
            <a:custGeom>
              <a:avLst/>
              <a:gdLst/>
              <a:ahLst/>
              <a:cxnLst/>
              <a:rect l="l" t="t" r="r" b="b"/>
              <a:pathLst>
                <a:path w="333" h="333" extrusionOk="0">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3085;p51">
              <a:extLst>
                <a:ext uri="{FF2B5EF4-FFF2-40B4-BE49-F238E27FC236}">
                  <a16:creationId xmlns:a16="http://schemas.microsoft.com/office/drawing/2014/main" id="{5F01CC45-856C-413B-B560-2195EB2F799D}"/>
                </a:ext>
              </a:extLst>
            </p:cNvPr>
            <p:cNvSpPr/>
            <p:nvPr/>
          </p:nvSpPr>
          <p:spPr>
            <a:xfrm>
              <a:off x="3515700"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3086;p51">
              <a:extLst>
                <a:ext uri="{FF2B5EF4-FFF2-40B4-BE49-F238E27FC236}">
                  <a16:creationId xmlns:a16="http://schemas.microsoft.com/office/drawing/2014/main" id="{B6644DD5-F3F7-4E8C-AE23-6AB0796DB6EE}"/>
                </a:ext>
              </a:extLst>
            </p:cNvPr>
            <p:cNvSpPr/>
            <p:nvPr/>
          </p:nvSpPr>
          <p:spPr>
            <a:xfrm>
              <a:off x="3533550" y="4424575"/>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3087;p51">
              <a:extLst>
                <a:ext uri="{FF2B5EF4-FFF2-40B4-BE49-F238E27FC236}">
                  <a16:creationId xmlns:a16="http://schemas.microsoft.com/office/drawing/2014/main" id="{AE2C1460-22D3-476C-93BF-1705511B9322}"/>
                </a:ext>
              </a:extLst>
            </p:cNvPr>
            <p:cNvSpPr/>
            <p:nvPr/>
          </p:nvSpPr>
          <p:spPr>
            <a:xfrm>
              <a:off x="2673300" y="44426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3088;p51">
              <a:extLst>
                <a:ext uri="{FF2B5EF4-FFF2-40B4-BE49-F238E27FC236}">
                  <a16:creationId xmlns:a16="http://schemas.microsoft.com/office/drawing/2014/main" id="{C3F72379-57A7-4114-A303-2AE782E9BD01}"/>
                </a:ext>
              </a:extLst>
            </p:cNvPr>
            <p:cNvSpPr/>
            <p:nvPr/>
          </p:nvSpPr>
          <p:spPr>
            <a:xfrm>
              <a:off x="2691150" y="44426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3089;p51">
              <a:extLst>
                <a:ext uri="{FF2B5EF4-FFF2-40B4-BE49-F238E27FC236}">
                  <a16:creationId xmlns:a16="http://schemas.microsoft.com/office/drawing/2014/main" id="{1E3DB666-165E-4A3B-B755-A4A18E4CD3C0}"/>
                </a:ext>
              </a:extLst>
            </p:cNvPr>
            <p:cNvSpPr/>
            <p:nvPr/>
          </p:nvSpPr>
          <p:spPr>
            <a:xfrm>
              <a:off x="27091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3090;p51">
              <a:extLst>
                <a:ext uri="{FF2B5EF4-FFF2-40B4-BE49-F238E27FC236}">
                  <a16:creationId xmlns:a16="http://schemas.microsoft.com/office/drawing/2014/main" id="{8D8462CF-FE9D-491E-9AC6-00D1631F22F5}"/>
                </a:ext>
              </a:extLst>
            </p:cNvPr>
            <p:cNvSpPr/>
            <p:nvPr/>
          </p:nvSpPr>
          <p:spPr>
            <a:xfrm>
              <a:off x="2727025"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3091;p51">
              <a:extLst>
                <a:ext uri="{FF2B5EF4-FFF2-40B4-BE49-F238E27FC236}">
                  <a16:creationId xmlns:a16="http://schemas.microsoft.com/office/drawing/2014/main" id="{29AD2EE8-3AF2-482E-98C4-B6B9ACCE3EF0}"/>
                </a:ext>
              </a:extLst>
            </p:cNvPr>
            <p:cNvSpPr/>
            <p:nvPr/>
          </p:nvSpPr>
          <p:spPr>
            <a:xfrm>
              <a:off x="27450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3092;p51">
              <a:extLst>
                <a:ext uri="{FF2B5EF4-FFF2-40B4-BE49-F238E27FC236}">
                  <a16:creationId xmlns:a16="http://schemas.microsoft.com/office/drawing/2014/main" id="{BBAE36BF-BDF6-47B6-8BAC-8431A1BF8808}"/>
                </a:ext>
              </a:extLst>
            </p:cNvPr>
            <p:cNvSpPr/>
            <p:nvPr/>
          </p:nvSpPr>
          <p:spPr>
            <a:xfrm>
              <a:off x="27629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3093;p51">
              <a:extLst>
                <a:ext uri="{FF2B5EF4-FFF2-40B4-BE49-F238E27FC236}">
                  <a16:creationId xmlns:a16="http://schemas.microsoft.com/office/drawing/2014/main" id="{9EA4E4C8-9CE4-4A39-B776-0DAF87EEFC5B}"/>
                </a:ext>
              </a:extLst>
            </p:cNvPr>
            <p:cNvSpPr/>
            <p:nvPr/>
          </p:nvSpPr>
          <p:spPr>
            <a:xfrm>
              <a:off x="2780775"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3094;p51">
              <a:extLst>
                <a:ext uri="{FF2B5EF4-FFF2-40B4-BE49-F238E27FC236}">
                  <a16:creationId xmlns:a16="http://schemas.microsoft.com/office/drawing/2014/main" id="{50B8D3F5-FDC5-4FE6-9716-D46317335FBF}"/>
                </a:ext>
              </a:extLst>
            </p:cNvPr>
            <p:cNvSpPr/>
            <p:nvPr/>
          </p:nvSpPr>
          <p:spPr>
            <a:xfrm>
              <a:off x="279880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3095;p51">
              <a:extLst>
                <a:ext uri="{FF2B5EF4-FFF2-40B4-BE49-F238E27FC236}">
                  <a16:creationId xmlns:a16="http://schemas.microsoft.com/office/drawing/2014/main" id="{E736F317-5FC7-4FC8-9FA1-E44EC61F15EA}"/>
                </a:ext>
              </a:extLst>
            </p:cNvPr>
            <p:cNvSpPr/>
            <p:nvPr/>
          </p:nvSpPr>
          <p:spPr>
            <a:xfrm>
              <a:off x="3031750"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3096;p51">
              <a:extLst>
                <a:ext uri="{FF2B5EF4-FFF2-40B4-BE49-F238E27FC236}">
                  <a16:creationId xmlns:a16="http://schemas.microsoft.com/office/drawing/2014/main" id="{DF2104D9-15AD-4BDE-93AF-CF73F92C9BE6}"/>
                </a:ext>
              </a:extLst>
            </p:cNvPr>
            <p:cNvSpPr/>
            <p:nvPr/>
          </p:nvSpPr>
          <p:spPr>
            <a:xfrm>
              <a:off x="3049600"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3097;p51">
              <a:extLst>
                <a:ext uri="{FF2B5EF4-FFF2-40B4-BE49-F238E27FC236}">
                  <a16:creationId xmlns:a16="http://schemas.microsoft.com/office/drawing/2014/main" id="{47124EC3-9F55-481D-ACD2-997BC9DEBD68}"/>
                </a:ext>
              </a:extLst>
            </p:cNvPr>
            <p:cNvSpPr/>
            <p:nvPr/>
          </p:nvSpPr>
          <p:spPr>
            <a:xfrm>
              <a:off x="3067650"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3098;p51">
              <a:extLst>
                <a:ext uri="{FF2B5EF4-FFF2-40B4-BE49-F238E27FC236}">
                  <a16:creationId xmlns:a16="http://schemas.microsoft.com/office/drawing/2014/main" id="{8CA57068-565D-4DD8-BA96-28F5CE8F60C5}"/>
                </a:ext>
              </a:extLst>
            </p:cNvPr>
            <p:cNvSpPr/>
            <p:nvPr/>
          </p:nvSpPr>
          <p:spPr>
            <a:xfrm>
              <a:off x="3085500"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3099;p51">
              <a:extLst>
                <a:ext uri="{FF2B5EF4-FFF2-40B4-BE49-F238E27FC236}">
                  <a16:creationId xmlns:a16="http://schemas.microsoft.com/office/drawing/2014/main" id="{3E55F503-C4C1-4937-B96E-2B99ACC2F07C}"/>
                </a:ext>
              </a:extLst>
            </p:cNvPr>
            <p:cNvSpPr/>
            <p:nvPr/>
          </p:nvSpPr>
          <p:spPr>
            <a:xfrm>
              <a:off x="3103525"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3100;p51">
              <a:extLst>
                <a:ext uri="{FF2B5EF4-FFF2-40B4-BE49-F238E27FC236}">
                  <a16:creationId xmlns:a16="http://schemas.microsoft.com/office/drawing/2014/main" id="{CC72CFE7-A778-4994-A8EF-F7028E9D5E90}"/>
                </a:ext>
              </a:extLst>
            </p:cNvPr>
            <p:cNvSpPr/>
            <p:nvPr/>
          </p:nvSpPr>
          <p:spPr>
            <a:xfrm>
              <a:off x="319312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3101;p51">
              <a:extLst>
                <a:ext uri="{FF2B5EF4-FFF2-40B4-BE49-F238E27FC236}">
                  <a16:creationId xmlns:a16="http://schemas.microsoft.com/office/drawing/2014/main" id="{22087C15-9B30-4BB3-A136-731A53E75ABD}"/>
                </a:ext>
              </a:extLst>
            </p:cNvPr>
            <p:cNvSpPr/>
            <p:nvPr/>
          </p:nvSpPr>
          <p:spPr>
            <a:xfrm>
              <a:off x="32109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3102;p51">
              <a:extLst>
                <a:ext uri="{FF2B5EF4-FFF2-40B4-BE49-F238E27FC236}">
                  <a16:creationId xmlns:a16="http://schemas.microsoft.com/office/drawing/2014/main" id="{3FF3B027-E738-4CFB-BE12-EB45DEAAA770}"/>
                </a:ext>
              </a:extLst>
            </p:cNvPr>
            <p:cNvSpPr/>
            <p:nvPr/>
          </p:nvSpPr>
          <p:spPr>
            <a:xfrm>
              <a:off x="3228825" y="4442600"/>
              <a:ext cx="8325" cy="8325"/>
            </a:xfrm>
            <a:custGeom>
              <a:avLst/>
              <a:gdLst/>
              <a:ahLst/>
              <a:cxnLst/>
              <a:rect l="l" t="t" r="r" b="b"/>
              <a:pathLst>
                <a:path w="333" h="333" extrusionOk="0">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3103;p51">
              <a:extLst>
                <a:ext uri="{FF2B5EF4-FFF2-40B4-BE49-F238E27FC236}">
                  <a16:creationId xmlns:a16="http://schemas.microsoft.com/office/drawing/2014/main" id="{01AC5D7D-2C0D-49DC-B9B7-C7900242CF5A}"/>
                </a:ext>
              </a:extLst>
            </p:cNvPr>
            <p:cNvSpPr/>
            <p:nvPr/>
          </p:nvSpPr>
          <p:spPr>
            <a:xfrm>
              <a:off x="32468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3104;p51">
              <a:extLst>
                <a:ext uri="{FF2B5EF4-FFF2-40B4-BE49-F238E27FC236}">
                  <a16:creationId xmlns:a16="http://schemas.microsoft.com/office/drawing/2014/main" id="{AEB944F3-7ACC-47C1-B8E2-5F4F12DAED40}"/>
                </a:ext>
              </a:extLst>
            </p:cNvPr>
            <p:cNvSpPr/>
            <p:nvPr/>
          </p:nvSpPr>
          <p:spPr>
            <a:xfrm>
              <a:off x="32647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3105;p51">
              <a:extLst>
                <a:ext uri="{FF2B5EF4-FFF2-40B4-BE49-F238E27FC236}">
                  <a16:creationId xmlns:a16="http://schemas.microsoft.com/office/drawing/2014/main" id="{82DEB329-D729-4693-A334-ACBB968818DD}"/>
                </a:ext>
              </a:extLst>
            </p:cNvPr>
            <p:cNvSpPr/>
            <p:nvPr/>
          </p:nvSpPr>
          <p:spPr>
            <a:xfrm>
              <a:off x="3282750" y="44426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3106;p51">
              <a:extLst>
                <a:ext uri="{FF2B5EF4-FFF2-40B4-BE49-F238E27FC236}">
                  <a16:creationId xmlns:a16="http://schemas.microsoft.com/office/drawing/2014/main" id="{63AA65AC-50EA-4472-BD14-FB9D343BA154}"/>
                </a:ext>
              </a:extLst>
            </p:cNvPr>
            <p:cNvSpPr/>
            <p:nvPr/>
          </p:nvSpPr>
          <p:spPr>
            <a:xfrm>
              <a:off x="3300600" y="4442600"/>
              <a:ext cx="8325" cy="8325"/>
            </a:xfrm>
            <a:custGeom>
              <a:avLst/>
              <a:gdLst/>
              <a:ahLst/>
              <a:cxnLst/>
              <a:rect l="l" t="t" r="r" b="b"/>
              <a:pathLst>
                <a:path w="333" h="333" extrusionOk="0">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3107;p51">
              <a:extLst>
                <a:ext uri="{FF2B5EF4-FFF2-40B4-BE49-F238E27FC236}">
                  <a16:creationId xmlns:a16="http://schemas.microsoft.com/office/drawing/2014/main" id="{64477B56-58B7-4393-90D2-DFC528A72B69}"/>
                </a:ext>
              </a:extLst>
            </p:cNvPr>
            <p:cNvSpPr/>
            <p:nvPr/>
          </p:nvSpPr>
          <p:spPr>
            <a:xfrm>
              <a:off x="3318450" y="4442600"/>
              <a:ext cx="8325" cy="8325"/>
            </a:xfrm>
            <a:custGeom>
              <a:avLst/>
              <a:gdLst/>
              <a:ahLst/>
              <a:cxnLst/>
              <a:rect l="l" t="t" r="r" b="b"/>
              <a:pathLst>
                <a:path w="333" h="333" extrusionOk="0">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3108;p51">
              <a:extLst>
                <a:ext uri="{FF2B5EF4-FFF2-40B4-BE49-F238E27FC236}">
                  <a16:creationId xmlns:a16="http://schemas.microsoft.com/office/drawing/2014/main" id="{7CA86EC8-3B9C-4697-A1FD-DA391ADF6B23}"/>
                </a:ext>
              </a:extLst>
            </p:cNvPr>
            <p:cNvSpPr/>
            <p:nvPr/>
          </p:nvSpPr>
          <p:spPr>
            <a:xfrm>
              <a:off x="333647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3109;p51">
              <a:extLst>
                <a:ext uri="{FF2B5EF4-FFF2-40B4-BE49-F238E27FC236}">
                  <a16:creationId xmlns:a16="http://schemas.microsoft.com/office/drawing/2014/main" id="{FBF6733E-BFA2-4924-8818-46FE767F68F1}"/>
                </a:ext>
              </a:extLst>
            </p:cNvPr>
            <p:cNvSpPr/>
            <p:nvPr/>
          </p:nvSpPr>
          <p:spPr>
            <a:xfrm>
              <a:off x="3354325" y="4442600"/>
              <a:ext cx="8325" cy="8325"/>
            </a:xfrm>
            <a:custGeom>
              <a:avLst/>
              <a:gdLst/>
              <a:ahLst/>
              <a:cxnLst/>
              <a:rect l="l" t="t" r="r" b="b"/>
              <a:pathLst>
                <a:path w="333" h="333" extrusionOk="0">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3110;p51">
              <a:extLst>
                <a:ext uri="{FF2B5EF4-FFF2-40B4-BE49-F238E27FC236}">
                  <a16:creationId xmlns:a16="http://schemas.microsoft.com/office/drawing/2014/main" id="{687855F5-65AC-40B8-BB0F-740A62C92F3C}"/>
                </a:ext>
              </a:extLst>
            </p:cNvPr>
            <p:cNvSpPr/>
            <p:nvPr/>
          </p:nvSpPr>
          <p:spPr>
            <a:xfrm>
              <a:off x="337237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3111;p51">
              <a:extLst>
                <a:ext uri="{FF2B5EF4-FFF2-40B4-BE49-F238E27FC236}">
                  <a16:creationId xmlns:a16="http://schemas.microsoft.com/office/drawing/2014/main" id="{37818E51-A876-4F1B-B6D4-FC5DA0F5E640}"/>
                </a:ext>
              </a:extLst>
            </p:cNvPr>
            <p:cNvSpPr/>
            <p:nvPr/>
          </p:nvSpPr>
          <p:spPr>
            <a:xfrm>
              <a:off x="3390225" y="4442600"/>
              <a:ext cx="8300" cy="8325"/>
            </a:xfrm>
            <a:custGeom>
              <a:avLst/>
              <a:gdLst/>
              <a:ahLst/>
              <a:cxnLst/>
              <a:rect l="l" t="t" r="r" b="b"/>
              <a:pathLst>
                <a:path w="332"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3112;p51">
              <a:extLst>
                <a:ext uri="{FF2B5EF4-FFF2-40B4-BE49-F238E27FC236}">
                  <a16:creationId xmlns:a16="http://schemas.microsoft.com/office/drawing/2014/main" id="{50C3520A-F7DF-43BE-989B-0BD8CE42A01D}"/>
                </a:ext>
              </a:extLst>
            </p:cNvPr>
            <p:cNvSpPr/>
            <p:nvPr/>
          </p:nvSpPr>
          <p:spPr>
            <a:xfrm>
              <a:off x="3408075" y="4442600"/>
              <a:ext cx="8300" cy="8325"/>
            </a:xfrm>
            <a:custGeom>
              <a:avLst/>
              <a:gdLst/>
              <a:ahLst/>
              <a:cxnLst/>
              <a:rect l="l" t="t" r="r" b="b"/>
              <a:pathLst>
                <a:path w="332" h="333" extrusionOk="0">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3113;p51">
              <a:extLst>
                <a:ext uri="{FF2B5EF4-FFF2-40B4-BE49-F238E27FC236}">
                  <a16:creationId xmlns:a16="http://schemas.microsoft.com/office/drawing/2014/main" id="{D12F1C19-9596-4182-8EE8-48E44B886556}"/>
                </a:ext>
              </a:extLst>
            </p:cNvPr>
            <p:cNvSpPr/>
            <p:nvPr/>
          </p:nvSpPr>
          <p:spPr>
            <a:xfrm>
              <a:off x="342610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3114;p51">
              <a:extLst>
                <a:ext uri="{FF2B5EF4-FFF2-40B4-BE49-F238E27FC236}">
                  <a16:creationId xmlns:a16="http://schemas.microsoft.com/office/drawing/2014/main" id="{022034C4-6FD4-484F-8725-8E0B791974B3}"/>
                </a:ext>
              </a:extLst>
            </p:cNvPr>
            <p:cNvSpPr/>
            <p:nvPr/>
          </p:nvSpPr>
          <p:spPr>
            <a:xfrm>
              <a:off x="3443950" y="4442600"/>
              <a:ext cx="8325" cy="8325"/>
            </a:xfrm>
            <a:custGeom>
              <a:avLst/>
              <a:gdLst/>
              <a:ahLst/>
              <a:cxnLst/>
              <a:rect l="l" t="t" r="r" b="b"/>
              <a:pathLst>
                <a:path w="333" h="333" extrusionOk="0">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3115;p51">
              <a:extLst>
                <a:ext uri="{FF2B5EF4-FFF2-40B4-BE49-F238E27FC236}">
                  <a16:creationId xmlns:a16="http://schemas.microsoft.com/office/drawing/2014/main" id="{56883BAE-2642-44AD-842B-E6AC2BEE6F53}"/>
                </a:ext>
              </a:extLst>
            </p:cNvPr>
            <p:cNvSpPr/>
            <p:nvPr/>
          </p:nvSpPr>
          <p:spPr>
            <a:xfrm>
              <a:off x="3461975" y="4442600"/>
              <a:ext cx="8325" cy="8325"/>
            </a:xfrm>
            <a:custGeom>
              <a:avLst/>
              <a:gdLst/>
              <a:ahLst/>
              <a:cxnLst/>
              <a:rect l="l" t="t" r="r" b="b"/>
              <a:pathLst>
                <a:path w="333" h="333" extrusionOk="0">
                  <a:moveTo>
                    <a:pt x="166" y="0"/>
                  </a:moveTo>
                  <a:cubicBezTo>
                    <a:pt x="73" y="0"/>
                    <a:pt x="1" y="73"/>
                    <a:pt x="1" y="166"/>
                  </a:cubicBezTo>
                  <a:cubicBezTo>
                    <a:pt x="1" y="260"/>
                    <a:pt x="73" y="332"/>
                    <a:pt x="166" y="332"/>
                  </a:cubicBezTo>
                  <a:cubicBezTo>
                    <a:pt x="253" y="332"/>
                    <a:pt x="332" y="260"/>
                    <a:pt x="332" y="166"/>
                  </a:cubicBezTo>
                  <a:cubicBezTo>
                    <a:pt x="332" y="73"/>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3116;p51">
              <a:extLst>
                <a:ext uri="{FF2B5EF4-FFF2-40B4-BE49-F238E27FC236}">
                  <a16:creationId xmlns:a16="http://schemas.microsoft.com/office/drawing/2014/main" id="{F0358CC4-BBBC-4C00-AA45-86FA3DD2A004}"/>
                </a:ext>
              </a:extLst>
            </p:cNvPr>
            <p:cNvSpPr/>
            <p:nvPr/>
          </p:nvSpPr>
          <p:spPr>
            <a:xfrm>
              <a:off x="2673300" y="44606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3117;p51">
              <a:extLst>
                <a:ext uri="{FF2B5EF4-FFF2-40B4-BE49-F238E27FC236}">
                  <a16:creationId xmlns:a16="http://schemas.microsoft.com/office/drawing/2014/main" id="{C810444A-2887-40B1-83D4-70E799BA4553}"/>
                </a:ext>
              </a:extLst>
            </p:cNvPr>
            <p:cNvSpPr/>
            <p:nvPr/>
          </p:nvSpPr>
          <p:spPr>
            <a:xfrm>
              <a:off x="2691150" y="44606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3118;p51">
              <a:extLst>
                <a:ext uri="{FF2B5EF4-FFF2-40B4-BE49-F238E27FC236}">
                  <a16:creationId xmlns:a16="http://schemas.microsoft.com/office/drawing/2014/main" id="{380DC527-B5EC-442C-B0C4-57993E9987EE}"/>
                </a:ext>
              </a:extLst>
            </p:cNvPr>
            <p:cNvSpPr/>
            <p:nvPr/>
          </p:nvSpPr>
          <p:spPr>
            <a:xfrm>
              <a:off x="27091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3119;p51">
              <a:extLst>
                <a:ext uri="{FF2B5EF4-FFF2-40B4-BE49-F238E27FC236}">
                  <a16:creationId xmlns:a16="http://schemas.microsoft.com/office/drawing/2014/main" id="{5077CEBD-9133-46B7-877B-568B23431182}"/>
                </a:ext>
              </a:extLst>
            </p:cNvPr>
            <p:cNvSpPr/>
            <p:nvPr/>
          </p:nvSpPr>
          <p:spPr>
            <a:xfrm>
              <a:off x="2727025"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3120;p51">
              <a:extLst>
                <a:ext uri="{FF2B5EF4-FFF2-40B4-BE49-F238E27FC236}">
                  <a16:creationId xmlns:a16="http://schemas.microsoft.com/office/drawing/2014/main" id="{B85375F7-E90C-46B8-A786-4E0B57112365}"/>
                </a:ext>
              </a:extLst>
            </p:cNvPr>
            <p:cNvSpPr/>
            <p:nvPr/>
          </p:nvSpPr>
          <p:spPr>
            <a:xfrm>
              <a:off x="27629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3121;p51">
              <a:extLst>
                <a:ext uri="{FF2B5EF4-FFF2-40B4-BE49-F238E27FC236}">
                  <a16:creationId xmlns:a16="http://schemas.microsoft.com/office/drawing/2014/main" id="{CDF5E74E-6254-4F39-8616-634B0E231FCE}"/>
                </a:ext>
              </a:extLst>
            </p:cNvPr>
            <p:cNvSpPr/>
            <p:nvPr/>
          </p:nvSpPr>
          <p:spPr>
            <a:xfrm>
              <a:off x="2780775"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3122;p51">
              <a:extLst>
                <a:ext uri="{FF2B5EF4-FFF2-40B4-BE49-F238E27FC236}">
                  <a16:creationId xmlns:a16="http://schemas.microsoft.com/office/drawing/2014/main" id="{23E56518-2B31-4C0B-878D-D679139A0FC4}"/>
                </a:ext>
              </a:extLst>
            </p:cNvPr>
            <p:cNvSpPr/>
            <p:nvPr/>
          </p:nvSpPr>
          <p:spPr>
            <a:xfrm>
              <a:off x="279880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3123;p51">
              <a:extLst>
                <a:ext uri="{FF2B5EF4-FFF2-40B4-BE49-F238E27FC236}">
                  <a16:creationId xmlns:a16="http://schemas.microsoft.com/office/drawing/2014/main" id="{84B440EC-610F-4B97-83EC-9284C9B9DC0F}"/>
                </a:ext>
              </a:extLst>
            </p:cNvPr>
            <p:cNvSpPr/>
            <p:nvPr/>
          </p:nvSpPr>
          <p:spPr>
            <a:xfrm>
              <a:off x="3031750"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3124;p51">
              <a:extLst>
                <a:ext uri="{FF2B5EF4-FFF2-40B4-BE49-F238E27FC236}">
                  <a16:creationId xmlns:a16="http://schemas.microsoft.com/office/drawing/2014/main" id="{44FFFDFE-D310-4298-BD56-0E489923C42B}"/>
                </a:ext>
              </a:extLst>
            </p:cNvPr>
            <p:cNvSpPr/>
            <p:nvPr/>
          </p:nvSpPr>
          <p:spPr>
            <a:xfrm>
              <a:off x="3049600"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3125;p51">
              <a:extLst>
                <a:ext uri="{FF2B5EF4-FFF2-40B4-BE49-F238E27FC236}">
                  <a16:creationId xmlns:a16="http://schemas.microsoft.com/office/drawing/2014/main" id="{FC32532B-BB95-40A3-A46A-36D3A107D152}"/>
                </a:ext>
              </a:extLst>
            </p:cNvPr>
            <p:cNvSpPr/>
            <p:nvPr/>
          </p:nvSpPr>
          <p:spPr>
            <a:xfrm>
              <a:off x="3067650"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3126;p51">
              <a:extLst>
                <a:ext uri="{FF2B5EF4-FFF2-40B4-BE49-F238E27FC236}">
                  <a16:creationId xmlns:a16="http://schemas.microsoft.com/office/drawing/2014/main" id="{396970BA-3A1C-40AF-9C26-6E2C4CD9BA2C}"/>
                </a:ext>
              </a:extLst>
            </p:cNvPr>
            <p:cNvSpPr/>
            <p:nvPr/>
          </p:nvSpPr>
          <p:spPr>
            <a:xfrm>
              <a:off x="3085500"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3127;p51">
              <a:extLst>
                <a:ext uri="{FF2B5EF4-FFF2-40B4-BE49-F238E27FC236}">
                  <a16:creationId xmlns:a16="http://schemas.microsoft.com/office/drawing/2014/main" id="{CFAEABC2-6D96-40E6-8A8B-917B41AF9C5B}"/>
                </a:ext>
              </a:extLst>
            </p:cNvPr>
            <p:cNvSpPr/>
            <p:nvPr/>
          </p:nvSpPr>
          <p:spPr>
            <a:xfrm>
              <a:off x="3103525"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3128;p51">
              <a:extLst>
                <a:ext uri="{FF2B5EF4-FFF2-40B4-BE49-F238E27FC236}">
                  <a16:creationId xmlns:a16="http://schemas.microsoft.com/office/drawing/2014/main" id="{8C063F03-DC76-4670-B5B9-64523351E8B0}"/>
                </a:ext>
              </a:extLst>
            </p:cNvPr>
            <p:cNvSpPr/>
            <p:nvPr/>
          </p:nvSpPr>
          <p:spPr>
            <a:xfrm>
              <a:off x="3121375"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3129;p51">
              <a:extLst>
                <a:ext uri="{FF2B5EF4-FFF2-40B4-BE49-F238E27FC236}">
                  <a16:creationId xmlns:a16="http://schemas.microsoft.com/office/drawing/2014/main" id="{E23C015F-447E-4E6A-9EDA-1C1CFB79531C}"/>
                </a:ext>
              </a:extLst>
            </p:cNvPr>
            <p:cNvSpPr/>
            <p:nvPr/>
          </p:nvSpPr>
          <p:spPr>
            <a:xfrm>
              <a:off x="3139225" y="4460625"/>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3130;p51">
              <a:extLst>
                <a:ext uri="{FF2B5EF4-FFF2-40B4-BE49-F238E27FC236}">
                  <a16:creationId xmlns:a16="http://schemas.microsoft.com/office/drawing/2014/main" id="{9A3DAAA4-6910-4C97-8442-1674098B7C57}"/>
                </a:ext>
              </a:extLst>
            </p:cNvPr>
            <p:cNvSpPr/>
            <p:nvPr/>
          </p:nvSpPr>
          <p:spPr>
            <a:xfrm>
              <a:off x="3139225" y="4444225"/>
              <a:ext cx="8325" cy="8325"/>
            </a:xfrm>
            <a:custGeom>
              <a:avLst/>
              <a:gdLst/>
              <a:ahLst/>
              <a:cxnLst/>
              <a:rect l="l" t="t" r="r" b="b"/>
              <a:pathLst>
                <a:path w="333" h="333" extrusionOk="0">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3131;p51">
              <a:extLst>
                <a:ext uri="{FF2B5EF4-FFF2-40B4-BE49-F238E27FC236}">
                  <a16:creationId xmlns:a16="http://schemas.microsoft.com/office/drawing/2014/main" id="{34F805A5-5FB0-4EA3-A176-BA082CFDAD21}"/>
                </a:ext>
              </a:extLst>
            </p:cNvPr>
            <p:cNvSpPr/>
            <p:nvPr/>
          </p:nvSpPr>
          <p:spPr>
            <a:xfrm>
              <a:off x="3157250"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3132;p51">
              <a:extLst>
                <a:ext uri="{FF2B5EF4-FFF2-40B4-BE49-F238E27FC236}">
                  <a16:creationId xmlns:a16="http://schemas.microsoft.com/office/drawing/2014/main" id="{12A8EA29-CF2B-4FE0-88DA-D83F75365115}"/>
                </a:ext>
              </a:extLst>
            </p:cNvPr>
            <p:cNvSpPr/>
            <p:nvPr/>
          </p:nvSpPr>
          <p:spPr>
            <a:xfrm>
              <a:off x="3175100"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3133;p51">
              <a:extLst>
                <a:ext uri="{FF2B5EF4-FFF2-40B4-BE49-F238E27FC236}">
                  <a16:creationId xmlns:a16="http://schemas.microsoft.com/office/drawing/2014/main" id="{6D78F521-8BA6-419B-A6C1-2ED2D7110E4B}"/>
                </a:ext>
              </a:extLst>
            </p:cNvPr>
            <p:cNvSpPr/>
            <p:nvPr/>
          </p:nvSpPr>
          <p:spPr>
            <a:xfrm>
              <a:off x="319312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3134;p51">
              <a:extLst>
                <a:ext uri="{FF2B5EF4-FFF2-40B4-BE49-F238E27FC236}">
                  <a16:creationId xmlns:a16="http://schemas.microsoft.com/office/drawing/2014/main" id="{A1F4F648-3074-4955-B368-577B4BD21223}"/>
                </a:ext>
              </a:extLst>
            </p:cNvPr>
            <p:cNvSpPr/>
            <p:nvPr/>
          </p:nvSpPr>
          <p:spPr>
            <a:xfrm>
              <a:off x="32109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3135;p51">
              <a:extLst>
                <a:ext uri="{FF2B5EF4-FFF2-40B4-BE49-F238E27FC236}">
                  <a16:creationId xmlns:a16="http://schemas.microsoft.com/office/drawing/2014/main" id="{375D1484-42AC-431D-B3ED-A8BC70701829}"/>
                </a:ext>
              </a:extLst>
            </p:cNvPr>
            <p:cNvSpPr/>
            <p:nvPr/>
          </p:nvSpPr>
          <p:spPr>
            <a:xfrm>
              <a:off x="3228825" y="4460625"/>
              <a:ext cx="8325" cy="8325"/>
            </a:xfrm>
            <a:custGeom>
              <a:avLst/>
              <a:gdLst/>
              <a:ahLst/>
              <a:cxnLst/>
              <a:rect l="l" t="t" r="r" b="b"/>
              <a:pathLst>
                <a:path w="333" h="333" extrusionOk="0">
                  <a:moveTo>
                    <a:pt x="167" y="1"/>
                  </a:moveTo>
                  <a:cubicBezTo>
                    <a:pt x="80" y="1"/>
                    <a:pt x="1" y="73"/>
                    <a:pt x="1" y="167"/>
                  </a:cubicBezTo>
                  <a:cubicBezTo>
                    <a:pt x="1" y="253"/>
                    <a:pt x="80" y="333"/>
                    <a:pt x="167" y="333"/>
                  </a:cubicBezTo>
                  <a:cubicBezTo>
                    <a:pt x="261" y="333"/>
                    <a:pt x="333" y="253"/>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3136;p51">
              <a:extLst>
                <a:ext uri="{FF2B5EF4-FFF2-40B4-BE49-F238E27FC236}">
                  <a16:creationId xmlns:a16="http://schemas.microsoft.com/office/drawing/2014/main" id="{821152F8-DD01-48E3-A340-51F565652BA2}"/>
                </a:ext>
              </a:extLst>
            </p:cNvPr>
            <p:cNvSpPr/>
            <p:nvPr/>
          </p:nvSpPr>
          <p:spPr>
            <a:xfrm>
              <a:off x="32647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3137;p51">
              <a:extLst>
                <a:ext uri="{FF2B5EF4-FFF2-40B4-BE49-F238E27FC236}">
                  <a16:creationId xmlns:a16="http://schemas.microsoft.com/office/drawing/2014/main" id="{BF9CDA76-5BDC-4EE3-905D-4001B2EC73C4}"/>
                </a:ext>
              </a:extLst>
            </p:cNvPr>
            <p:cNvSpPr/>
            <p:nvPr/>
          </p:nvSpPr>
          <p:spPr>
            <a:xfrm>
              <a:off x="3282750" y="44606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3138;p51">
              <a:extLst>
                <a:ext uri="{FF2B5EF4-FFF2-40B4-BE49-F238E27FC236}">
                  <a16:creationId xmlns:a16="http://schemas.microsoft.com/office/drawing/2014/main" id="{CDC393A7-6BF3-4CB8-A578-1757FDAF007F}"/>
                </a:ext>
              </a:extLst>
            </p:cNvPr>
            <p:cNvSpPr/>
            <p:nvPr/>
          </p:nvSpPr>
          <p:spPr>
            <a:xfrm>
              <a:off x="3300600" y="4460625"/>
              <a:ext cx="8325" cy="8325"/>
            </a:xfrm>
            <a:custGeom>
              <a:avLst/>
              <a:gdLst/>
              <a:ahLst/>
              <a:cxnLst/>
              <a:rect l="l" t="t" r="r" b="b"/>
              <a:pathLst>
                <a:path w="333" h="333" extrusionOk="0">
                  <a:moveTo>
                    <a:pt x="166" y="1"/>
                  </a:moveTo>
                  <a:cubicBezTo>
                    <a:pt x="73" y="1"/>
                    <a:pt x="0" y="73"/>
                    <a:pt x="0" y="167"/>
                  </a:cubicBezTo>
                  <a:cubicBezTo>
                    <a:pt x="0" y="253"/>
                    <a:pt x="73"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3139;p51">
              <a:extLst>
                <a:ext uri="{FF2B5EF4-FFF2-40B4-BE49-F238E27FC236}">
                  <a16:creationId xmlns:a16="http://schemas.microsoft.com/office/drawing/2014/main" id="{0C2274E2-AA8D-4D15-80A3-D5B106C35BF3}"/>
                </a:ext>
              </a:extLst>
            </p:cNvPr>
            <p:cNvSpPr/>
            <p:nvPr/>
          </p:nvSpPr>
          <p:spPr>
            <a:xfrm>
              <a:off x="3318450" y="4460625"/>
              <a:ext cx="8325" cy="8325"/>
            </a:xfrm>
            <a:custGeom>
              <a:avLst/>
              <a:gdLst/>
              <a:ahLst/>
              <a:cxnLst/>
              <a:rect l="l" t="t" r="r" b="b"/>
              <a:pathLst>
                <a:path w="333" h="333" extrusionOk="0">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3140;p51">
              <a:extLst>
                <a:ext uri="{FF2B5EF4-FFF2-40B4-BE49-F238E27FC236}">
                  <a16:creationId xmlns:a16="http://schemas.microsoft.com/office/drawing/2014/main" id="{08CA7EBA-A24C-4E78-878D-4F520A93944F}"/>
                </a:ext>
              </a:extLst>
            </p:cNvPr>
            <p:cNvSpPr/>
            <p:nvPr/>
          </p:nvSpPr>
          <p:spPr>
            <a:xfrm>
              <a:off x="333647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3141;p51">
              <a:extLst>
                <a:ext uri="{FF2B5EF4-FFF2-40B4-BE49-F238E27FC236}">
                  <a16:creationId xmlns:a16="http://schemas.microsoft.com/office/drawing/2014/main" id="{68D5614E-B19C-4C60-B307-AEE17A3578BF}"/>
                </a:ext>
              </a:extLst>
            </p:cNvPr>
            <p:cNvSpPr/>
            <p:nvPr/>
          </p:nvSpPr>
          <p:spPr>
            <a:xfrm>
              <a:off x="3354325" y="4460625"/>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3142;p51">
              <a:extLst>
                <a:ext uri="{FF2B5EF4-FFF2-40B4-BE49-F238E27FC236}">
                  <a16:creationId xmlns:a16="http://schemas.microsoft.com/office/drawing/2014/main" id="{41A5F2D1-5E2F-4DCD-BE21-8BE7ECC00DCA}"/>
                </a:ext>
              </a:extLst>
            </p:cNvPr>
            <p:cNvSpPr/>
            <p:nvPr/>
          </p:nvSpPr>
          <p:spPr>
            <a:xfrm>
              <a:off x="337237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3143;p51">
              <a:extLst>
                <a:ext uri="{FF2B5EF4-FFF2-40B4-BE49-F238E27FC236}">
                  <a16:creationId xmlns:a16="http://schemas.microsoft.com/office/drawing/2014/main" id="{C19BBDD2-F89A-4E4D-AA70-9CF939C912E7}"/>
                </a:ext>
              </a:extLst>
            </p:cNvPr>
            <p:cNvSpPr/>
            <p:nvPr/>
          </p:nvSpPr>
          <p:spPr>
            <a:xfrm>
              <a:off x="3390225" y="4460625"/>
              <a:ext cx="8300" cy="8325"/>
            </a:xfrm>
            <a:custGeom>
              <a:avLst/>
              <a:gdLst/>
              <a:ahLst/>
              <a:cxnLst/>
              <a:rect l="l" t="t" r="r" b="b"/>
              <a:pathLst>
                <a:path w="332"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3144;p51">
              <a:extLst>
                <a:ext uri="{FF2B5EF4-FFF2-40B4-BE49-F238E27FC236}">
                  <a16:creationId xmlns:a16="http://schemas.microsoft.com/office/drawing/2014/main" id="{ECD0C837-6E20-4C94-8CDB-B2136A373AB3}"/>
                </a:ext>
              </a:extLst>
            </p:cNvPr>
            <p:cNvSpPr/>
            <p:nvPr/>
          </p:nvSpPr>
          <p:spPr>
            <a:xfrm>
              <a:off x="3408075" y="4460625"/>
              <a:ext cx="8300" cy="8325"/>
            </a:xfrm>
            <a:custGeom>
              <a:avLst/>
              <a:gdLst/>
              <a:ahLst/>
              <a:cxnLst/>
              <a:rect l="l" t="t" r="r" b="b"/>
              <a:pathLst>
                <a:path w="332" h="333" extrusionOk="0">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3145;p51">
              <a:extLst>
                <a:ext uri="{FF2B5EF4-FFF2-40B4-BE49-F238E27FC236}">
                  <a16:creationId xmlns:a16="http://schemas.microsoft.com/office/drawing/2014/main" id="{D520FD2D-9F28-4A10-9E1A-2AE08692452B}"/>
                </a:ext>
              </a:extLst>
            </p:cNvPr>
            <p:cNvSpPr/>
            <p:nvPr/>
          </p:nvSpPr>
          <p:spPr>
            <a:xfrm>
              <a:off x="342610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3146;p51">
              <a:extLst>
                <a:ext uri="{FF2B5EF4-FFF2-40B4-BE49-F238E27FC236}">
                  <a16:creationId xmlns:a16="http://schemas.microsoft.com/office/drawing/2014/main" id="{7DA42D46-9E7C-439A-A2FD-BEF643D0E14E}"/>
                </a:ext>
              </a:extLst>
            </p:cNvPr>
            <p:cNvSpPr/>
            <p:nvPr/>
          </p:nvSpPr>
          <p:spPr>
            <a:xfrm>
              <a:off x="3443950" y="4460625"/>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3147;p51">
              <a:extLst>
                <a:ext uri="{FF2B5EF4-FFF2-40B4-BE49-F238E27FC236}">
                  <a16:creationId xmlns:a16="http://schemas.microsoft.com/office/drawing/2014/main" id="{857F11F5-09D2-4826-BFF0-7B9C59BDC5DA}"/>
                </a:ext>
              </a:extLst>
            </p:cNvPr>
            <p:cNvSpPr/>
            <p:nvPr/>
          </p:nvSpPr>
          <p:spPr>
            <a:xfrm>
              <a:off x="3461975" y="4460625"/>
              <a:ext cx="8325" cy="8325"/>
            </a:xfrm>
            <a:custGeom>
              <a:avLst/>
              <a:gdLst/>
              <a:ahLst/>
              <a:cxnLst/>
              <a:rect l="l" t="t" r="r" b="b"/>
              <a:pathLst>
                <a:path w="333" h="333" extrusionOk="0">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3148;p51">
              <a:extLst>
                <a:ext uri="{FF2B5EF4-FFF2-40B4-BE49-F238E27FC236}">
                  <a16:creationId xmlns:a16="http://schemas.microsoft.com/office/drawing/2014/main" id="{629C4A14-EBFD-40F1-8104-44D66CCF3EDE}"/>
                </a:ext>
              </a:extLst>
            </p:cNvPr>
            <p:cNvSpPr/>
            <p:nvPr/>
          </p:nvSpPr>
          <p:spPr>
            <a:xfrm>
              <a:off x="2673300" y="4478475"/>
              <a:ext cx="8325" cy="8325"/>
            </a:xfrm>
            <a:custGeom>
              <a:avLst/>
              <a:gdLst/>
              <a:ahLst/>
              <a:cxnLst/>
              <a:rect l="l" t="t" r="r" b="b"/>
              <a:pathLst>
                <a:path w="333" h="333" extrusionOk="0">
                  <a:moveTo>
                    <a:pt x="166" y="1"/>
                  </a:moveTo>
                  <a:cubicBezTo>
                    <a:pt x="73" y="1"/>
                    <a:pt x="1" y="80"/>
                    <a:pt x="1" y="167"/>
                  </a:cubicBezTo>
                  <a:cubicBezTo>
                    <a:pt x="1" y="260"/>
                    <a:pt x="73" y="333"/>
                    <a:pt x="166" y="333"/>
                  </a:cubicBezTo>
                  <a:cubicBezTo>
                    <a:pt x="260" y="333"/>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3149;p51">
              <a:extLst>
                <a:ext uri="{FF2B5EF4-FFF2-40B4-BE49-F238E27FC236}">
                  <a16:creationId xmlns:a16="http://schemas.microsoft.com/office/drawing/2014/main" id="{A5FE937D-1FB0-45D9-A58F-F29A4A7F9B52}"/>
                </a:ext>
              </a:extLst>
            </p:cNvPr>
            <p:cNvSpPr/>
            <p:nvPr/>
          </p:nvSpPr>
          <p:spPr>
            <a:xfrm>
              <a:off x="2691150" y="4478475"/>
              <a:ext cx="8325" cy="8325"/>
            </a:xfrm>
            <a:custGeom>
              <a:avLst/>
              <a:gdLst/>
              <a:ahLst/>
              <a:cxnLst/>
              <a:rect l="l" t="t" r="r" b="b"/>
              <a:pathLst>
                <a:path w="333" h="333" extrusionOk="0">
                  <a:moveTo>
                    <a:pt x="166" y="1"/>
                  </a:moveTo>
                  <a:cubicBezTo>
                    <a:pt x="80" y="1"/>
                    <a:pt x="1" y="80"/>
                    <a:pt x="1" y="167"/>
                  </a:cubicBezTo>
                  <a:cubicBezTo>
                    <a:pt x="1" y="260"/>
                    <a:pt x="80" y="333"/>
                    <a:pt x="166" y="333"/>
                  </a:cubicBezTo>
                  <a:cubicBezTo>
                    <a:pt x="260" y="333"/>
                    <a:pt x="332" y="260"/>
                    <a:pt x="332" y="167"/>
                  </a:cubicBezTo>
                  <a:cubicBezTo>
                    <a:pt x="332" y="80"/>
                    <a:pt x="260" y="1"/>
                    <a:pt x="16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3150;p51">
              <a:extLst>
                <a:ext uri="{FF2B5EF4-FFF2-40B4-BE49-F238E27FC236}">
                  <a16:creationId xmlns:a16="http://schemas.microsoft.com/office/drawing/2014/main" id="{F8770FCE-DC09-4D6C-8D12-D562BAB22F2D}"/>
                </a:ext>
              </a:extLst>
            </p:cNvPr>
            <p:cNvSpPr/>
            <p:nvPr/>
          </p:nvSpPr>
          <p:spPr>
            <a:xfrm>
              <a:off x="27091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3151;p51">
              <a:extLst>
                <a:ext uri="{FF2B5EF4-FFF2-40B4-BE49-F238E27FC236}">
                  <a16:creationId xmlns:a16="http://schemas.microsoft.com/office/drawing/2014/main" id="{DC8D8B00-ED52-44E8-A01B-4CC0DFD4053C}"/>
                </a:ext>
              </a:extLst>
            </p:cNvPr>
            <p:cNvSpPr/>
            <p:nvPr/>
          </p:nvSpPr>
          <p:spPr>
            <a:xfrm>
              <a:off x="2727025"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3" y="260"/>
                    <a:pt x="333" y="167"/>
                  </a:cubicBezTo>
                  <a:cubicBezTo>
                    <a:pt x="333" y="80"/>
                    <a:pt x="260" y="1"/>
                    <a:pt x="167"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3152;p51">
              <a:extLst>
                <a:ext uri="{FF2B5EF4-FFF2-40B4-BE49-F238E27FC236}">
                  <a16:creationId xmlns:a16="http://schemas.microsoft.com/office/drawing/2014/main" id="{FA8EE48E-3AB7-45B6-BFDA-0D43381F7A0A}"/>
                </a:ext>
              </a:extLst>
            </p:cNvPr>
            <p:cNvSpPr/>
            <p:nvPr/>
          </p:nvSpPr>
          <p:spPr>
            <a:xfrm>
              <a:off x="301390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3153;p51">
              <a:extLst>
                <a:ext uri="{FF2B5EF4-FFF2-40B4-BE49-F238E27FC236}">
                  <a16:creationId xmlns:a16="http://schemas.microsoft.com/office/drawing/2014/main" id="{D94B10BF-8891-47FB-BCEC-B881A4EE2EA4}"/>
                </a:ext>
              </a:extLst>
            </p:cNvPr>
            <p:cNvSpPr/>
            <p:nvPr/>
          </p:nvSpPr>
          <p:spPr>
            <a:xfrm>
              <a:off x="303175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3154;p51">
              <a:extLst>
                <a:ext uri="{FF2B5EF4-FFF2-40B4-BE49-F238E27FC236}">
                  <a16:creationId xmlns:a16="http://schemas.microsoft.com/office/drawing/2014/main" id="{ECEA830E-26C0-4E37-8A54-112F4A6BAC22}"/>
                </a:ext>
              </a:extLst>
            </p:cNvPr>
            <p:cNvSpPr/>
            <p:nvPr/>
          </p:nvSpPr>
          <p:spPr>
            <a:xfrm>
              <a:off x="3049600"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3155;p51">
              <a:extLst>
                <a:ext uri="{FF2B5EF4-FFF2-40B4-BE49-F238E27FC236}">
                  <a16:creationId xmlns:a16="http://schemas.microsoft.com/office/drawing/2014/main" id="{7C2DEEAA-2BBD-46AB-8186-2AAF777814BE}"/>
                </a:ext>
              </a:extLst>
            </p:cNvPr>
            <p:cNvSpPr/>
            <p:nvPr/>
          </p:nvSpPr>
          <p:spPr>
            <a:xfrm>
              <a:off x="3067650"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3156;p51">
              <a:extLst>
                <a:ext uri="{FF2B5EF4-FFF2-40B4-BE49-F238E27FC236}">
                  <a16:creationId xmlns:a16="http://schemas.microsoft.com/office/drawing/2014/main" id="{0853EC7C-6A36-4EE9-B1DA-F3490DC918BF}"/>
                </a:ext>
              </a:extLst>
            </p:cNvPr>
            <p:cNvSpPr/>
            <p:nvPr/>
          </p:nvSpPr>
          <p:spPr>
            <a:xfrm>
              <a:off x="3085500" y="4478475"/>
              <a:ext cx="8300" cy="8325"/>
            </a:xfrm>
            <a:custGeom>
              <a:avLst/>
              <a:gdLst/>
              <a:ahLst/>
              <a:cxnLst/>
              <a:rect l="l" t="t" r="r" b="b"/>
              <a:pathLst>
                <a:path w="332" h="333" extrusionOk="0">
                  <a:moveTo>
                    <a:pt x="166" y="1"/>
                  </a:moveTo>
                  <a:cubicBezTo>
                    <a:pt x="79" y="1"/>
                    <a:pt x="0" y="80"/>
                    <a:pt x="0" y="167"/>
                  </a:cubicBezTo>
                  <a:cubicBezTo>
                    <a:pt x="0" y="260"/>
                    <a:pt x="79"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3157;p51">
              <a:extLst>
                <a:ext uri="{FF2B5EF4-FFF2-40B4-BE49-F238E27FC236}">
                  <a16:creationId xmlns:a16="http://schemas.microsoft.com/office/drawing/2014/main" id="{927B5660-AF67-400C-8810-AA4BEB7472DC}"/>
                </a:ext>
              </a:extLst>
            </p:cNvPr>
            <p:cNvSpPr/>
            <p:nvPr/>
          </p:nvSpPr>
          <p:spPr>
            <a:xfrm>
              <a:off x="3103525"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3158;p51">
              <a:extLst>
                <a:ext uri="{FF2B5EF4-FFF2-40B4-BE49-F238E27FC236}">
                  <a16:creationId xmlns:a16="http://schemas.microsoft.com/office/drawing/2014/main" id="{03FA2312-F1C1-491E-81F1-5AC639F5B735}"/>
                </a:ext>
              </a:extLst>
            </p:cNvPr>
            <p:cNvSpPr/>
            <p:nvPr/>
          </p:nvSpPr>
          <p:spPr>
            <a:xfrm>
              <a:off x="3121375"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3159;p51">
              <a:extLst>
                <a:ext uri="{FF2B5EF4-FFF2-40B4-BE49-F238E27FC236}">
                  <a16:creationId xmlns:a16="http://schemas.microsoft.com/office/drawing/2014/main" id="{BA44DA81-9524-4328-AB36-19E7B1440BF2}"/>
                </a:ext>
              </a:extLst>
            </p:cNvPr>
            <p:cNvSpPr/>
            <p:nvPr/>
          </p:nvSpPr>
          <p:spPr>
            <a:xfrm>
              <a:off x="3139225" y="4478475"/>
              <a:ext cx="8325" cy="8325"/>
            </a:xfrm>
            <a:custGeom>
              <a:avLst/>
              <a:gdLst/>
              <a:ahLst/>
              <a:cxnLst/>
              <a:rect l="l" t="t" r="r" b="b"/>
              <a:pathLst>
                <a:path w="333" h="333" extrusionOk="0">
                  <a:moveTo>
                    <a:pt x="166" y="1"/>
                  </a:moveTo>
                  <a:cubicBezTo>
                    <a:pt x="80" y="1"/>
                    <a:pt x="0" y="80"/>
                    <a:pt x="0" y="167"/>
                  </a:cubicBezTo>
                  <a:cubicBezTo>
                    <a:pt x="0" y="260"/>
                    <a:pt x="80"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3160;p51">
              <a:extLst>
                <a:ext uri="{FF2B5EF4-FFF2-40B4-BE49-F238E27FC236}">
                  <a16:creationId xmlns:a16="http://schemas.microsoft.com/office/drawing/2014/main" id="{46A83AF4-B926-40E0-AE89-5E32CD069861}"/>
                </a:ext>
              </a:extLst>
            </p:cNvPr>
            <p:cNvSpPr/>
            <p:nvPr/>
          </p:nvSpPr>
          <p:spPr>
            <a:xfrm>
              <a:off x="3157250"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2" y="260"/>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3161;p51">
              <a:extLst>
                <a:ext uri="{FF2B5EF4-FFF2-40B4-BE49-F238E27FC236}">
                  <a16:creationId xmlns:a16="http://schemas.microsoft.com/office/drawing/2014/main" id="{329AD9F1-B91F-4E2D-9BF8-57C0530D1E02}"/>
                </a:ext>
              </a:extLst>
            </p:cNvPr>
            <p:cNvSpPr/>
            <p:nvPr/>
          </p:nvSpPr>
          <p:spPr>
            <a:xfrm>
              <a:off x="3175100"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0" y="333"/>
                    <a:pt x="332" y="260"/>
                    <a:pt x="332" y="167"/>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3162;p51">
              <a:extLst>
                <a:ext uri="{FF2B5EF4-FFF2-40B4-BE49-F238E27FC236}">
                  <a16:creationId xmlns:a16="http://schemas.microsoft.com/office/drawing/2014/main" id="{C6ADA4B8-C2C7-4949-94F1-F86E38C5AAF2}"/>
                </a:ext>
              </a:extLst>
            </p:cNvPr>
            <p:cNvSpPr/>
            <p:nvPr/>
          </p:nvSpPr>
          <p:spPr>
            <a:xfrm>
              <a:off x="32109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1" y="333"/>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3163;p51">
              <a:extLst>
                <a:ext uri="{FF2B5EF4-FFF2-40B4-BE49-F238E27FC236}">
                  <a16:creationId xmlns:a16="http://schemas.microsoft.com/office/drawing/2014/main" id="{A2548EAE-9688-4871-A955-BD410D679EED}"/>
                </a:ext>
              </a:extLst>
            </p:cNvPr>
            <p:cNvSpPr/>
            <p:nvPr/>
          </p:nvSpPr>
          <p:spPr>
            <a:xfrm>
              <a:off x="3228825" y="4478475"/>
              <a:ext cx="8325" cy="8325"/>
            </a:xfrm>
            <a:custGeom>
              <a:avLst/>
              <a:gdLst/>
              <a:ahLst/>
              <a:cxnLst/>
              <a:rect l="l" t="t" r="r" b="b"/>
              <a:pathLst>
                <a:path w="333" h="333" extrusionOk="0">
                  <a:moveTo>
                    <a:pt x="167" y="1"/>
                  </a:moveTo>
                  <a:cubicBezTo>
                    <a:pt x="80" y="1"/>
                    <a:pt x="1" y="80"/>
                    <a:pt x="1" y="167"/>
                  </a:cubicBezTo>
                  <a:cubicBezTo>
                    <a:pt x="1" y="260"/>
                    <a:pt x="80" y="333"/>
                    <a:pt x="167" y="333"/>
                  </a:cubicBezTo>
                  <a:cubicBezTo>
                    <a:pt x="261" y="333"/>
                    <a:pt x="333" y="260"/>
                    <a:pt x="333" y="167"/>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3164;p51">
              <a:extLst>
                <a:ext uri="{FF2B5EF4-FFF2-40B4-BE49-F238E27FC236}">
                  <a16:creationId xmlns:a16="http://schemas.microsoft.com/office/drawing/2014/main" id="{2D8D3B7D-F173-4E40-ACFB-7FE4D1260146}"/>
                </a:ext>
              </a:extLst>
            </p:cNvPr>
            <p:cNvSpPr/>
            <p:nvPr/>
          </p:nvSpPr>
          <p:spPr>
            <a:xfrm>
              <a:off x="324687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3165;p51">
              <a:extLst>
                <a:ext uri="{FF2B5EF4-FFF2-40B4-BE49-F238E27FC236}">
                  <a16:creationId xmlns:a16="http://schemas.microsoft.com/office/drawing/2014/main" id="{B2EB004D-C046-4C98-916F-16828CDFABFA}"/>
                </a:ext>
              </a:extLst>
            </p:cNvPr>
            <p:cNvSpPr/>
            <p:nvPr/>
          </p:nvSpPr>
          <p:spPr>
            <a:xfrm>
              <a:off x="3282750" y="4478475"/>
              <a:ext cx="8325" cy="8325"/>
            </a:xfrm>
            <a:custGeom>
              <a:avLst/>
              <a:gdLst/>
              <a:ahLst/>
              <a:cxnLst/>
              <a:rect l="l" t="t" r="r" b="b"/>
              <a:pathLst>
                <a:path w="333" h="333" extrusionOk="0">
                  <a:moveTo>
                    <a:pt x="166" y="1"/>
                  </a:moveTo>
                  <a:cubicBezTo>
                    <a:pt x="73" y="1"/>
                    <a:pt x="0" y="80"/>
                    <a:pt x="0" y="167"/>
                  </a:cubicBezTo>
                  <a:cubicBezTo>
                    <a:pt x="0" y="260"/>
                    <a:pt x="73"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3166;p51">
              <a:extLst>
                <a:ext uri="{FF2B5EF4-FFF2-40B4-BE49-F238E27FC236}">
                  <a16:creationId xmlns:a16="http://schemas.microsoft.com/office/drawing/2014/main" id="{C45045E0-96FE-4C19-BF5F-BCB7AF7D2CD8}"/>
                </a:ext>
              </a:extLst>
            </p:cNvPr>
            <p:cNvSpPr/>
            <p:nvPr/>
          </p:nvSpPr>
          <p:spPr>
            <a:xfrm>
              <a:off x="3300600" y="4478475"/>
              <a:ext cx="8325" cy="8325"/>
            </a:xfrm>
            <a:custGeom>
              <a:avLst/>
              <a:gdLst/>
              <a:ahLst/>
              <a:cxnLst/>
              <a:rect l="l" t="t" r="r" b="b"/>
              <a:pathLst>
                <a:path w="333" h="333" extrusionOk="0">
                  <a:moveTo>
                    <a:pt x="166" y="1"/>
                  </a:moveTo>
                  <a:cubicBezTo>
                    <a:pt x="73" y="1"/>
                    <a:pt x="0" y="80"/>
                    <a:pt x="0" y="167"/>
                  </a:cubicBezTo>
                  <a:cubicBezTo>
                    <a:pt x="0" y="260"/>
                    <a:pt x="73"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3167;p51">
              <a:extLst>
                <a:ext uri="{FF2B5EF4-FFF2-40B4-BE49-F238E27FC236}">
                  <a16:creationId xmlns:a16="http://schemas.microsoft.com/office/drawing/2014/main" id="{EB8F555A-52DD-43F5-847C-9904136F3086}"/>
                </a:ext>
              </a:extLst>
            </p:cNvPr>
            <p:cNvSpPr/>
            <p:nvPr/>
          </p:nvSpPr>
          <p:spPr>
            <a:xfrm>
              <a:off x="3318450" y="4478475"/>
              <a:ext cx="8325" cy="8325"/>
            </a:xfrm>
            <a:custGeom>
              <a:avLst/>
              <a:gdLst/>
              <a:ahLst/>
              <a:cxnLst/>
              <a:rect l="l" t="t" r="r" b="b"/>
              <a:pathLst>
                <a:path w="333" h="333" extrusionOk="0">
                  <a:moveTo>
                    <a:pt x="166" y="1"/>
                  </a:moveTo>
                  <a:cubicBezTo>
                    <a:pt x="80" y="1"/>
                    <a:pt x="1" y="80"/>
                    <a:pt x="1" y="167"/>
                  </a:cubicBezTo>
                  <a:cubicBezTo>
                    <a:pt x="1" y="260"/>
                    <a:pt x="80"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3168;p51">
              <a:extLst>
                <a:ext uri="{FF2B5EF4-FFF2-40B4-BE49-F238E27FC236}">
                  <a16:creationId xmlns:a16="http://schemas.microsoft.com/office/drawing/2014/main" id="{E9B2FBDE-626F-4997-B900-4CA58867B555}"/>
                </a:ext>
              </a:extLst>
            </p:cNvPr>
            <p:cNvSpPr/>
            <p:nvPr/>
          </p:nvSpPr>
          <p:spPr>
            <a:xfrm>
              <a:off x="333647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53" y="333"/>
                    <a:pt x="333" y="260"/>
                    <a:pt x="333" y="167"/>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3169;p51">
              <a:extLst>
                <a:ext uri="{FF2B5EF4-FFF2-40B4-BE49-F238E27FC236}">
                  <a16:creationId xmlns:a16="http://schemas.microsoft.com/office/drawing/2014/main" id="{3FD85399-36D3-4AF1-8DD5-A7E751A72A25}"/>
                </a:ext>
              </a:extLst>
            </p:cNvPr>
            <p:cNvSpPr/>
            <p:nvPr/>
          </p:nvSpPr>
          <p:spPr>
            <a:xfrm>
              <a:off x="3354325" y="4478475"/>
              <a:ext cx="8325" cy="8325"/>
            </a:xfrm>
            <a:custGeom>
              <a:avLst/>
              <a:gdLst/>
              <a:ahLst/>
              <a:cxnLst/>
              <a:rect l="l" t="t" r="r" b="b"/>
              <a:pathLst>
                <a:path w="333" h="333" extrusionOk="0">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3170;p51">
              <a:extLst>
                <a:ext uri="{FF2B5EF4-FFF2-40B4-BE49-F238E27FC236}">
                  <a16:creationId xmlns:a16="http://schemas.microsoft.com/office/drawing/2014/main" id="{6B6782E9-BE57-448A-B2A5-7F59C00B7AA0}"/>
                </a:ext>
              </a:extLst>
            </p:cNvPr>
            <p:cNvSpPr/>
            <p:nvPr/>
          </p:nvSpPr>
          <p:spPr>
            <a:xfrm>
              <a:off x="337237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3171;p51">
              <a:extLst>
                <a:ext uri="{FF2B5EF4-FFF2-40B4-BE49-F238E27FC236}">
                  <a16:creationId xmlns:a16="http://schemas.microsoft.com/office/drawing/2014/main" id="{4B894D3A-71AB-48F8-87B1-A279EAFD049F}"/>
                </a:ext>
              </a:extLst>
            </p:cNvPr>
            <p:cNvSpPr/>
            <p:nvPr/>
          </p:nvSpPr>
          <p:spPr>
            <a:xfrm>
              <a:off x="3390225" y="4478475"/>
              <a:ext cx="8300" cy="8325"/>
            </a:xfrm>
            <a:custGeom>
              <a:avLst/>
              <a:gdLst/>
              <a:ahLst/>
              <a:cxnLst/>
              <a:rect l="l" t="t" r="r" b="b"/>
              <a:pathLst>
                <a:path w="332"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3172;p51">
              <a:extLst>
                <a:ext uri="{FF2B5EF4-FFF2-40B4-BE49-F238E27FC236}">
                  <a16:creationId xmlns:a16="http://schemas.microsoft.com/office/drawing/2014/main" id="{EC364F94-ED4E-4A05-A290-A7164C147883}"/>
                </a:ext>
              </a:extLst>
            </p:cNvPr>
            <p:cNvSpPr/>
            <p:nvPr/>
          </p:nvSpPr>
          <p:spPr>
            <a:xfrm>
              <a:off x="3408075" y="4478475"/>
              <a:ext cx="8300" cy="8325"/>
            </a:xfrm>
            <a:custGeom>
              <a:avLst/>
              <a:gdLst/>
              <a:ahLst/>
              <a:cxnLst/>
              <a:rect l="l" t="t" r="r" b="b"/>
              <a:pathLst>
                <a:path w="332" h="333" extrusionOk="0">
                  <a:moveTo>
                    <a:pt x="166" y="1"/>
                  </a:moveTo>
                  <a:cubicBezTo>
                    <a:pt x="79" y="1"/>
                    <a:pt x="0" y="80"/>
                    <a:pt x="0" y="167"/>
                  </a:cubicBezTo>
                  <a:cubicBezTo>
                    <a:pt x="0" y="260"/>
                    <a:pt x="79"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3173;p51">
              <a:extLst>
                <a:ext uri="{FF2B5EF4-FFF2-40B4-BE49-F238E27FC236}">
                  <a16:creationId xmlns:a16="http://schemas.microsoft.com/office/drawing/2014/main" id="{42B7343D-5BD2-4409-A725-948A815BEFC4}"/>
                </a:ext>
              </a:extLst>
            </p:cNvPr>
            <p:cNvSpPr/>
            <p:nvPr/>
          </p:nvSpPr>
          <p:spPr>
            <a:xfrm>
              <a:off x="3426100"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3174;p51">
              <a:extLst>
                <a:ext uri="{FF2B5EF4-FFF2-40B4-BE49-F238E27FC236}">
                  <a16:creationId xmlns:a16="http://schemas.microsoft.com/office/drawing/2014/main" id="{20E9AF1F-1177-4408-A09D-D75CAF148373}"/>
                </a:ext>
              </a:extLst>
            </p:cNvPr>
            <p:cNvSpPr/>
            <p:nvPr/>
          </p:nvSpPr>
          <p:spPr>
            <a:xfrm>
              <a:off x="3443950" y="4478475"/>
              <a:ext cx="8325" cy="8325"/>
            </a:xfrm>
            <a:custGeom>
              <a:avLst/>
              <a:gdLst/>
              <a:ahLst/>
              <a:cxnLst/>
              <a:rect l="l" t="t" r="r" b="b"/>
              <a:pathLst>
                <a:path w="333" h="333" extrusionOk="0">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3175;p51">
              <a:extLst>
                <a:ext uri="{FF2B5EF4-FFF2-40B4-BE49-F238E27FC236}">
                  <a16:creationId xmlns:a16="http://schemas.microsoft.com/office/drawing/2014/main" id="{D96F9E5B-B48C-40E1-B1D7-07E0ECFB3E5C}"/>
                </a:ext>
              </a:extLst>
            </p:cNvPr>
            <p:cNvSpPr/>
            <p:nvPr/>
          </p:nvSpPr>
          <p:spPr>
            <a:xfrm>
              <a:off x="3461975" y="4478475"/>
              <a:ext cx="8325" cy="8325"/>
            </a:xfrm>
            <a:custGeom>
              <a:avLst/>
              <a:gdLst/>
              <a:ahLst/>
              <a:cxnLst/>
              <a:rect l="l" t="t" r="r" b="b"/>
              <a:pathLst>
                <a:path w="333" h="333" extrusionOk="0">
                  <a:moveTo>
                    <a:pt x="166" y="1"/>
                  </a:moveTo>
                  <a:cubicBezTo>
                    <a:pt x="73" y="1"/>
                    <a:pt x="1" y="80"/>
                    <a:pt x="1" y="167"/>
                  </a:cubicBezTo>
                  <a:cubicBezTo>
                    <a:pt x="1" y="260"/>
                    <a:pt x="73" y="333"/>
                    <a:pt x="166" y="333"/>
                  </a:cubicBezTo>
                  <a:cubicBezTo>
                    <a:pt x="253" y="333"/>
                    <a:pt x="332" y="260"/>
                    <a:pt x="332" y="167"/>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3176;p51">
              <a:extLst>
                <a:ext uri="{FF2B5EF4-FFF2-40B4-BE49-F238E27FC236}">
                  <a16:creationId xmlns:a16="http://schemas.microsoft.com/office/drawing/2014/main" id="{B4520964-75E8-49AC-93D5-AB9E535CB0BB}"/>
                </a:ext>
              </a:extLst>
            </p:cNvPr>
            <p:cNvSpPr/>
            <p:nvPr/>
          </p:nvSpPr>
          <p:spPr>
            <a:xfrm>
              <a:off x="27091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3177;p51">
              <a:extLst>
                <a:ext uri="{FF2B5EF4-FFF2-40B4-BE49-F238E27FC236}">
                  <a16:creationId xmlns:a16="http://schemas.microsoft.com/office/drawing/2014/main" id="{D9F6A6A6-AEB4-42E0-86AB-2DFC2B785C1B}"/>
                </a:ext>
              </a:extLst>
            </p:cNvPr>
            <p:cNvSpPr/>
            <p:nvPr/>
          </p:nvSpPr>
          <p:spPr>
            <a:xfrm>
              <a:off x="272702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3178;p51">
              <a:extLst>
                <a:ext uri="{FF2B5EF4-FFF2-40B4-BE49-F238E27FC236}">
                  <a16:creationId xmlns:a16="http://schemas.microsoft.com/office/drawing/2014/main" id="{91879838-CBF3-4376-B320-F5AB1F197786}"/>
                </a:ext>
              </a:extLst>
            </p:cNvPr>
            <p:cNvSpPr/>
            <p:nvPr/>
          </p:nvSpPr>
          <p:spPr>
            <a:xfrm>
              <a:off x="274507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3179;p51">
              <a:extLst>
                <a:ext uri="{FF2B5EF4-FFF2-40B4-BE49-F238E27FC236}">
                  <a16:creationId xmlns:a16="http://schemas.microsoft.com/office/drawing/2014/main" id="{8357A025-C67E-449B-8B68-7F60A8E9A35E}"/>
                </a:ext>
              </a:extLst>
            </p:cNvPr>
            <p:cNvSpPr/>
            <p:nvPr/>
          </p:nvSpPr>
          <p:spPr>
            <a:xfrm>
              <a:off x="2780775"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3180;p51">
              <a:extLst>
                <a:ext uri="{FF2B5EF4-FFF2-40B4-BE49-F238E27FC236}">
                  <a16:creationId xmlns:a16="http://schemas.microsoft.com/office/drawing/2014/main" id="{1F3951CD-8B77-409E-AA15-58AEBC92ED62}"/>
                </a:ext>
              </a:extLst>
            </p:cNvPr>
            <p:cNvSpPr/>
            <p:nvPr/>
          </p:nvSpPr>
          <p:spPr>
            <a:xfrm>
              <a:off x="2816650" y="44965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3181;p51">
              <a:extLst>
                <a:ext uri="{FF2B5EF4-FFF2-40B4-BE49-F238E27FC236}">
                  <a16:creationId xmlns:a16="http://schemas.microsoft.com/office/drawing/2014/main" id="{98822AC7-30D7-4039-B510-9488FEBCA0FB}"/>
                </a:ext>
              </a:extLst>
            </p:cNvPr>
            <p:cNvSpPr/>
            <p:nvPr/>
          </p:nvSpPr>
          <p:spPr>
            <a:xfrm>
              <a:off x="28346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3182;p51">
              <a:extLst>
                <a:ext uri="{FF2B5EF4-FFF2-40B4-BE49-F238E27FC236}">
                  <a16:creationId xmlns:a16="http://schemas.microsoft.com/office/drawing/2014/main" id="{F2D37A9A-90C4-4FE7-81F4-B34858BA6718}"/>
                </a:ext>
              </a:extLst>
            </p:cNvPr>
            <p:cNvSpPr/>
            <p:nvPr/>
          </p:nvSpPr>
          <p:spPr>
            <a:xfrm>
              <a:off x="301390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3183;p51">
              <a:extLst>
                <a:ext uri="{FF2B5EF4-FFF2-40B4-BE49-F238E27FC236}">
                  <a16:creationId xmlns:a16="http://schemas.microsoft.com/office/drawing/2014/main" id="{67745753-F5BE-4E38-B5BF-0CB6C4874665}"/>
                </a:ext>
              </a:extLst>
            </p:cNvPr>
            <p:cNvSpPr/>
            <p:nvPr/>
          </p:nvSpPr>
          <p:spPr>
            <a:xfrm>
              <a:off x="303175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3184;p51">
              <a:extLst>
                <a:ext uri="{FF2B5EF4-FFF2-40B4-BE49-F238E27FC236}">
                  <a16:creationId xmlns:a16="http://schemas.microsoft.com/office/drawing/2014/main" id="{B9796A77-215B-48B3-88BF-7CE4934E5F5B}"/>
                </a:ext>
              </a:extLst>
            </p:cNvPr>
            <p:cNvSpPr/>
            <p:nvPr/>
          </p:nvSpPr>
          <p:spPr>
            <a:xfrm>
              <a:off x="3049600"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3185;p51">
              <a:extLst>
                <a:ext uri="{FF2B5EF4-FFF2-40B4-BE49-F238E27FC236}">
                  <a16:creationId xmlns:a16="http://schemas.microsoft.com/office/drawing/2014/main" id="{BB751F81-ACBC-43DC-BE57-7B249FD6374B}"/>
                </a:ext>
              </a:extLst>
            </p:cNvPr>
            <p:cNvSpPr/>
            <p:nvPr/>
          </p:nvSpPr>
          <p:spPr>
            <a:xfrm>
              <a:off x="3067650"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3186;p51">
              <a:extLst>
                <a:ext uri="{FF2B5EF4-FFF2-40B4-BE49-F238E27FC236}">
                  <a16:creationId xmlns:a16="http://schemas.microsoft.com/office/drawing/2014/main" id="{4CC7436C-8B28-4D17-B826-72A2E6214AFF}"/>
                </a:ext>
              </a:extLst>
            </p:cNvPr>
            <p:cNvSpPr/>
            <p:nvPr/>
          </p:nvSpPr>
          <p:spPr>
            <a:xfrm>
              <a:off x="3085500"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3187;p51">
              <a:extLst>
                <a:ext uri="{FF2B5EF4-FFF2-40B4-BE49-F238E27FC236}">
                  <a16:creationId xmlns:a16="http://schemas.microsoft.com/office/drawing/2014/main" id="{A8AD5581-1BD3-438D-952F-74DF1566EBB4}"/>
                </a:ext>
              </a:extLst>
            </p:cNvPr>
            <p:cNvSpPr/>
            <p:nvPr/>
          </p:nvSpPr>
          <p:spPr>
            <a:xfrm>
              <a:off x="3103525"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3188;p51">
              <a:extLst>
                <a:ext uri="{FF2B5EF4-FFF2-40B4-BE49-F238E27FC236}">
                  <a16:creationId xmlns:a16="http://schemas.microsoft.com/office/drawing/2014/main" id="{8F66F134-DFDE-4912-9CD9-A07FD6564897}"/>
                </a:ext>
              </a:extLst>
            </p:cNvPr>
            <p:cNvSpPr/>
            <p:nvPr/>
          </p:nvSpPr>
          <p:spPr>
            <a:xfrm>
              <a:off x="3121375"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3189;p51">
              <a:extLst>
                <a:ext uri="{FF2B5EF4-FFF2-40B4-BE49-F238E27FC236}">
                  <a16:creationId xmlns:a16="http://schemas.microsoft.com/office/drawing/2014/main" id="{F8B4321D-D4AC-448B-9BEE-8BA317C973AC}"/>
                </a:ext>
              </a:extLst>
            </p:cNvPr>
            <p:cNvSpPr/>
            <p:nvPr/>
          </p:nvSpPr>
          <p:spPr>
            <a:xfrm>
              <a:off x="3139225" y="4496525"/>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3190;p51">
              <a:extLst>
                <a:ext uri="{FF2B5EF4-FFF2-40B4-BE49-F238E27FC236}">
                  <a16:creationId xmlns:a16="http://schemas.microsoft.com/office/drawing/2014/main" id="{DF7D1350-A778-4E84-9A03-6FC78698E7D6}"/>
                </a:ext>
              </a:extLst>
            </p:cNvPr>
            <p:cNvSpPr/>
            <p:nvPr/>
          </p:nvSpPr>
          <p:spPr>
            <a:xfrm>
              <a:off x="3157250"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3191;p51">
              <a:extLst>
                <a:ext uri="{FF2B5EF4-FFF2-40B4-BE49-F238E27FC236}">
                  <a16:creationId xmlns:a16="http://schemas.microsoft.com/office/drawing/2014/main" id="{B6A0EA25-6338-4F03-8F07-4B7189264738}"/>
                </a:ext>
              </a:extLst>
            </p:cNvPr>
            <p:cNvSpPr/>
            <p:nvPr/>
          </p:nvSpPr>
          <p:spPr>
            <a:xfrm>
              <a:off x="3175100"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3192;p51">
              <a:extLst>
                <a:ext uri="{FF2B5EF4-FFF2-40B4-BE49-F238E27FC236}">
                  <a16:creationId xmlns:a16="http://schemas.microsoft.com/office/drawing/2014/main" id="{DF82F55B-E763-4A1B-A291-9034AF23F911}"/>
                </a:ext>
              </a:extLst>
            </p:cNvPr>
            <p:cNvSpPr/>
            <p:nvPr/>
          </p:nvSpPr>
          <p:spPr>
            <a:xfrm>
              <a:off x="32109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3193;p51">
              <a:extLst>
                <a:ext uri="{FF2B5EF4-FFF2-40B4-BE49-F238E27FC236}">
                  <a16:creationId xmlns:a16="http://schemas.microsoft.com/office/drawing/2014/main" id="{2D55FC8F-3BF2-4819-AD34-A458C04668FB}"/>
                </a:ext>
              </a:extLst>
            </p:cNvPr>
            <p:cNvSpPr/>
            <p:nvPr/>
          </p:nvSpPr>
          <p:spPr>
            <a:xfrm>
              <a:off x="322882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3194;p51">
              <a:extLst>
                <a:ext uri="{FF2B5EF4-FFF2-40B4-BE49-F238E27FC236}">
                  <a16:creationId xmlns:a16="http://schemas.microsoft.com/office/drawing/2014/main" id="{50CEE9EC-9692-4DED-BE79-9C6571788E0C}"/>
                </a:ext>
              </a:extLst>
            </p:cNvPr>
            <p:cNvSpPr/>
            <p:nvPr/>
          </p:nvSpPr>
          <p:spPr>
            <a:xfrm>
              <a:off x="324687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3195;p51">
              <a:extLst>
                <a:ext uri="{FF2B5EF4-FFF2-40B4-BE49-F238E27FC236}">
                  <a16:creationId xmlns:a16="http://schemas.microsoft.com/office/drawing/2014/main" id="{CE51416A-CF7F-4C76-98D1-3586906C8F55}"/>
                </a:ext>
              </a:extLst>
            </p:cNvPr>
            <p:cNvSpPr/>
            <p:nvPr/>
          </p:nvSpPr>
          <p:spPr>
            <a:xfrm>
              <a:off x="326472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3196;p51">
              <a:extLst>
                <a:ext uri="{FF2B5EF4-FFF2-40B4-BE49-F238E27FC236}">
                  <a16:creationId xmlns:a16="http://schemas.microsoft.com/office/drawing/2014/main" id="{40C8856E-C84F-40EB-A30D-357D211C9980}"/>
                </a:ext>
              </a:extLst>
            </p:cNvPr>
            <p:cNvSpPr/>
            <p:nvPr/>
          </p:nvSpPr>
          <p:spPr>
            <a:xfrm>
              <a:off x="3318450" y="4496525"/>
              <a:ext cx="8325" cy="8300"/>
            </a:xfrm>
            <a:custGeom>
              <a:avLst/>
              <a:gdLst/>
              <a:ahLst/>
              <a:cxnLst/>
              <a:rect l="l" t="t" r="r" b="b"/>
              <a:pathLst>
                <a:path w="333" h="332" extrusionOk="0">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3197;p51">
              <a:extLst>
                <a:ext uri="{FF2B5EF4-FFF2-40B4-BE49-F238E27FC236}">
                  <a16:creationId xmlns:a16="http://schemas.microsoft.com/office/drawing/2014/main" id="{67050A26-7561-40CF-879C-42441799D913}"/>
                </a:ext>
              </a:extLst>
            </p:cNvPr>
            <p:cNvSpPr/>
            <p:nvPr/>
          </p:nvSpPr>
          <p:spPr>
            <a:xfrm>
              <a:off x="333647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3198;p51">
              <a:extLst>
                <a:ext uri="{FF2B5EF4-FFF2-40B4-BE49-F238E27FC236}">
                  <a16:creationId xmlns:a16="http://schemas.microsoft.com/office/drawing/2014/main" id="{D361B0A7-DC42-463C-8EEC-31C03001AE7F}"/>
                </a:ext>
              </a:extLst>
            </p:cNvPr>
            <p:cNvSpPr/>
            <p:nvPr/>
          </p:nvSpPr>
          <p:spPr>
            <a:xfrm>
              <a:off x="3354325" y="4496525"/>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3199;p51">
              <a:extLst>
                <a:ext uri="{FF2B5EF4-FFF2-40B4-BE49-F238E27FC236}">
                  <a16:creationId xmlns:a16="http://schemas.microsoft.com/office/drawing/2014/main" id="{E4209648-1589-4017-8E38-DFFC728F618A}"/>
                </a:ext>
              </a:extLst>
            </p:cNvPr>
            <p:cNvSpPr/>
            <p:nvPr/>
          </p:nvSpPr>
          <p:spPr>
            <a:xfrm>
              <a:off x="3390225" y="4496525"/>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3200;p51">
              <a:extLst>
                <a:ext uri="{FF2B5EF4-FFF2-40B4-BE49-F238E27FC236}">
                  <a16:creationId xmlns:a16="http://schemas.microsoft.com/office/drawing/2014/main" id="{5DF31DFB-D969-4D2C-BB53-80C63B0E37AC}"/>
                </a:ext>
              </a:extLst>
            </p:cNvPr>
            <p:cNvSpPr/>
            <p:nvPr/>
          </p:nvSpPr>
          <p:spPr>
            <a:xfrm>
              <a:off x="3408075" y="4496525"/>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3201;p51">
              <a:extLst>
                <a:ext uri="{FF2B5EF4-FFF2-40B4-BE49-F238E27FC236}">
                  <a16:creationId xmlns:a16="http://schemas.microsoft.com/office/drawing/2014/main" id="{64FC8BA4-7B92-40E6-9FAE-CA0D1C353D20}"/>
                </a:ext>
              </a:extLst>
            </p:cNvPr>
            <p:cNvSpPr/>
            <p:nvPr/>
          </p:nvSpPr>
          <p:spPr>
            <a:xfrm>
              <a:off x="3426100"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3202;p51">
              <a:extLst>
                <a:ext uri="{FF2B5EF4-FFF2-40B4-BE49-F238E27FC236}">
                  <a16:creationId xmlns:a16="http://schemas.microsoft.com/office/drawing/2014/main" id="{1B606398-D5E1-4C04-9B25-286025A2F27E}"/>
                </a:ext>
              </a:extLst>
            </p:cNvPr>
            <p:cNvSpPr/>
            <p:nvPr/>
          </p:nvSpPr>
          <p:spPr>
            <a:xfrm>
              <a:off x="3443950" y="4496525"/>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3203;p51">
              <a:extLst>
                <a:ext uri="{FF2B5EF4-FFF2-40B4-BE49-F238E27FC236}">
                  <a16:creationId xmlns:a16="http://schemas.microsoft.com/office/drawing/2014/main" id="{AB1D4745-3E86-4028-A4A9-C3F83F8C610D}"/>
                </a:ext>
              </a:extLst>
            </p:cNvPr>
            <p:cNvSpPr/>
            <p:nvPr/>
          </p:nvSpPr>
          <p:spPr>
            <a:xfrm>
              <a:off x="3479825" y="4496525"/>
              <a:ext cx="8325" cy="8300"/>
            </a:xfrm>
            <a:custGeom>
              <a:avLst/>
              <a:gdLst/>
              <a:ahLst/>
              <a:cxnLst/>
              <a:rect l="l" t="t" r="r" b="b"/>
              <a:pathLst>
                <a:path w="333" h="332" extrusionOk="0">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3204;p51">
              <a:extLst>
                <a:ext uri="{FF2B5EF4-FFF2-40B4-BE49-F238E27FC236}">
                  <a16:creationId xmlns:a16="http://schemas.microsoft.com/office/drawing/2014/main" id="{CDF76961-0CFF-4F74-AC69-0B0C77FA419B}"/>
                </a:ext>
              </a:extLst>
            </p:cNvPr>
            <p:cNvSpPr/>
            <p:nvPr/>
          </p:nvSpPr>
          <p:spPr>
            <a:xfrm>
              <a:off x="3497675" y="4496525"/>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3205;p51">
              <a:extLst>
                <a:ext uri="{FF2B5EF4-FFF2-40B4-BE49-F238E27FC236}">
                  <a16:creationId xmlns:a16="http://schemas.microsoft.com/office/drawing/2014/main" id="{84A9F7FF-FEB6-4D78-970E-0C68A41F5444}"/>
                </a:ext>
              </a:extLst>
            </p:cNvPr>
            <p:cNvSpPr/>
            <p:nvPr/>
          </p:nvSpPr>
          <p:spPr>
            <a:xfrm>
              <a:off x="270917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3206;p51">
              <a:extLst>
                <a:ext uri="{FF2B5EF4-FFF2-40B4-BE49-F238E27FC236}">
                  <a16:creationId xmlns:a16="http://schemas.microsoft.com/office/drawing/2014/main" id="{18367E5D-BD3C-4285-ABC2-4F5568447D36}"/>
                </a:ext>
              </a:extLst>
            </p:cNvPr>
            <p:cNvSpPr/>
            <p:nvPr/>
          </p:nvSpPr>
          <p:spPr>
            <a:xfrm>
              <a:off x="272702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3207;p51">
              <a:extLst>
                <a:ext uri="{FF2B5EF4-FFF2-40B4-BE49-F238E27FC236}">
                  <a16:creationId xmlns:a16="http://schemas.microsoft.com/office/drawing/2014/main" id="{CA4F7D90-9A72-4C7E-B751-20197D0BE7B8}"/>
                </a:ext>
              </a:extLst>
            </p:cNvPr>
            <p:cNvSpPr/>
            <p:nvPr/>
          </p:nvSpPr>
          <p:spPr>
            <a:xfrm>
              <a:off x="274507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3208;p51">
              <a:extLst>
                <a:ext uri="{FF2B5EF4-FFF2-40B4-BE49-F238E27FC236}">
                  <a16:creationId xmlns:a16="http://schemas.microsoft.com/office/drawing/2014/main" id="{F3E29FC0-4255-451C-ACDE-97B40A36CDF9}"/>
                </a:ext>
              </a:extLst>
            </p:cNvPr>
            <p:cNvSpPr/>
            <p:nvPr/>
          </p:nvSpPr>
          <p:spPr>
            <a:xfrm>
              <a:off x="276292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3209;p51">
              <a:extLst>
                <a:ext uri="{FF2B5EF4-FFF2-40B4-BE49-F238E27FC236}">
                  <a16:creationId xmlns:a16="http://schemas.microsoft.com/office/drawing/2014/main" id="{989DCC6D-9B46-478D-A18C-517DA6A2520D}"/>
                </a:ext>
              </a:extLst>
            </p:cNvPr>
            <p:cNvSpPr/>
            <p:nvPr/>
          </p:nvSpPr>
          <p:spPr>
            <a:xfrm>
              <a:off x="301390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3210;p51">
              <a:extLst>
                <a:ext uri="{FF2B5EF4-FFF2-40B4-BE49-F238E27FC236}">
                  <a16:creationId xmlns:a16="http://schemas.microsoft.com/office/drawing/2014/main" id="{8E0A5DF7-6FDC-442B-940D-D27AADB11B4F}"/>
                </a:ext>
              </a:extLst>
            </p:cNvPr>
            <p:cNvSpPr/>
            <p:nvPr/>
          </p:nvSpPr>
          <p:spPr>
            <a:xfrm>
              <a:off x="2981100"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3211;p51">
              <a:extLst>
                <a:ext uri="{FF2B5EF4-FFF2-40B4-BE49-F238E27FC236}">
                  <a16:creationId xmlns:a16="http://schemas.microsoft.com/office/drawing/2014/main" id="{8ACC77EF-530D-4A22-B622-2BA7BB5D5613}"/>
                </a:ext>
              </a:extLst>
            </p:cNvPr>
            <p:cNvSpPr/>
            <p:nvPr/>
          </p:nvSpPr>
          <p:spPr>
            <a:xfrm>
              <a:off x="303175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3212;p51">
              <a:extLst>
                <a:ext uri="{FF2B5EF4-FFF2-40B4-BE49-F238E27FC236}">
                  <a16:creationId xmlns:a16="http://schemas.microsoft.com/office/drawing/2014/main" id="{0D421057-7388-4817-944F-E2A85F97D9F4}"/>
                </a:ext>
              </a:extLst>
            </p:cNvPr>
            <p:cNvSpPr/>
            <p:nvPr/>
          </p:nvSpPr>
          <p:spPr>
            <a:xfrm>
              <a:off x="3049600"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3213;p51">
              <a:extLst>
                <a:ext uri="{FF2B5EF4-FFF2-40B4-BE49-F238E27FC236}">
                  <a16:creationId xmlns:a16="http://schemas.microsoft.com/office/drawing/2014/main" id="{437352F7-0D5F-4807-9340-223D9C069F1C}"/>
                </a:ext>
              </a:extLst>
            </p:cNvPr>
            <p:cNvSpPr/>
            <p:nvPr/>
          </p:nvSpPr>
          <p:spPr>
            <a:xfrm>
              <a:off x="3067650"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2" y="332"/>
                    <a:pt x="332" y="253"/>
                    <a:pt x="332" y="166"/>
                  </a:cubicBezTo>
                  <a:cubicBezTo>
                    <a:pt x="332" y="72"/>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3214;p51">
              <a:extLst>
                <a:ext uri="{FF2B5EF4-FFF2-40B4-BE49-F238E27FC236}">
                  <a16:creationId xmlns:a16="http://schemas.microsoft.com/office/drawing/2014/main" id="{1B6619C1-7BD2-4DBF-A75F-25B23D726D0A}"/>
                </a:ext>
              </a:extLst>
            </p:cNvPr>
            <p:cNvSpPr/>
            <p:nvPr/>
          </p:nvSpPr>
          <p:spPr>
            <a:xfrm>
              <a:off x="3085500" y="4514550"/>
              <a:ext cx="8300" cy="8325"/>
            </a:xfrm>
            <a:custGeom>
              <a:avLst/>
              <a:gdLst/>
              <a:ahLst/>
              <a:cxnLst/>
              <a:rect l="l" t="t" r="r" b="b"/>
              <a:pathLst>
                <a:path w="332" h="333"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3215;p51">
              <a:extLst>
                <a:ext uri="{FF2B5EF4-FFF2-40B4-BE49-F238E27FC236}">
                  <a16:creationId xmlns:a16="http://schemas.microsoft.com/office/drawing/2014/main" id="{DE40983B-20BF-419C-BA4C-0F5E5B2F5406}"/>
                </a:ext>
              </a:extLst>
            </p:cNvPr>
            <p:cNvSpPr/>
            <p:nvPr/>
          </p:nvSpPr>
          <p:spPr>
            <a:xfrm>
              <a:off x="3103525"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3216;p51">
              <a:extLst>
                <a:ext uri="{FF2B5EF4-FFF2-40B4-BE49-F238E27FC236}">
                  <a16:creationId xmlns:a16="http://schemas.microsoft.com/office/drawing/2014/main" id="{8CFEABCD-7985-49D2-BA80-01DF23C65DD0}"/>
                </a:ext>
              </a:extLst>
            </p:cNvPr>
            <p:cNvSpPr/>
            <p:nvPr/>
          </p:nvSpPr>
          <p:spPr>
            <a:xfrm>
              <a:off x="3121375"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3217;p51">
              <a:extLst>
                <a:ext uri="{FF2B5EF4-FFF2-40B4-BE49-F238E27FC236}">
                  <a16:creationId xmlns:a16="http://schemas.microsoft.com/office/drawing/2014/main" id="{60C2E954-682D-4A70-8254-9AF2AE6A04CC}"/>
                </a:ext>
              </a:extLst>
            </p:cNvPr>
            <p:cNvSpPr/>
            <p:nvPr/>
          </p:nvSpPr>
          <p:spPr>
            <a:xfrm>
              <a:off x="3139225" y="4514550"/>
              <a:ext cx="8325" cy="8325"/>
            </a:xfrm>
            <a:custGeom>
              <a:avLst/>
              <a:gdLst/>
              <a:ahLst/>
              <a:cxnLst/>
              <a:rect l="l" t="t" r="r" b="b"/>
              <a:pathLst>
                <a:path w="333" h="333"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3218;p51">
              <a:extLst>
                <a:ext uri="{FF2B5EF4-FFF2-40B4-BE49-F238E27FC236}">
                  <a16:creationId xmlns:a16="http://schemas.microsoft.com/office/drawing/2014/main" id="{89F39DBB-41A5-4B4D-8A12-5DEF8DD448F5}"/>
                </a:ext>
              </a:extLst>
            </p:cNvPr>
            <p:cNvSpPr/>
            <p:nvPr/>
          </p:nvSpPr>
          <p:spPr>
            <a:xfrm>
              <a:off x="3157250"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3219;p51">
              <a:extLst>
                <a:ext uri="{FF2B5EF4-FFF2-40B4-BE49-F238E27FC236}">
                  <a16:creationId xmlns:a16="http://schemas.microsoft.com/office/drawing/2014/main" id="{48B47452-41EF-4BA7-988B-73A9A2CF1C0C}"/>
                </a:ext>
              </a:extLst>
            </p:cNvPr>
            <p:cNvSpPr/>
            <p:nvPr/>
          </p:nvSpPr>
          <p:spPr>
            <a:xfrm>
              <a:off x="3175100"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3220;p51">
              <a:extLst>
                <a:ext uri="{FF2B5EF4-FFF2-40B4-BE49-F238E27FC236}">
                  <a16:creationId xmlns:a16="http://schemas.microsoft.com/office/drawing/2014/main" id="{177B4FFD-E2A4-4D71-807E-0BB871E8BB47}"/>
                </a:ext>
              </a:extLst>
            </p:cNvPr>
            <p:cNvSpPr/>
            <p:nvPr/>
          </p:nvSpPr>
          <p:spPr>
            <a:xfrm>
              <a:off x="319312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3221;p51">
              <a:extLst>
                <a:ext uri="{FF2B5EF4-FFF2-40B4-BE49-F238E27FC236}">
                  <a16:creationId xmlns:a16="http://schemas.microsoft.com/office/drawing/2014/main" id="{4630D5FE-C4D2-4658-822A-6BFA71A16AA6}"/>
                </a:ext>
              </a:extLst>
            </p:cNvPr>
            <p:cNvSpPr/>
            <p:nvPr/>
          </p:nvSpPr>
          <p:spPr>
            <a:xfrm>
              <a:off x="322882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3222;p51">
              <a:extLst>
                <a:ext uri="{FF2B5EF4-FFF2-40B4-BE49-F238E27FC236}">
                  <a16:creationId xmlns:a16="http://schemas.microsoft.com/office/drawing/2014/main" id="{AA692503-14B3-43EB-A32F-0F4573A0ACAB}"/>
                </a:ext>
              </a:extLst>
            </p:cNvPr>
            <p:cNvSpPr/>
            <p:nvPr/>
          </p:nvSpPr>
          <p:spPr>
            <a:xfrm>
              <a:off x="324687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3223;p51">
              <a:extLst>
                <a:ext uri="{FF2B5EF4-FFF2-40B4-BE49-F238E27FC236}">
                  <a16:creationId xmlns:a16="http://schemas.microsoft.com/office/drawing/2014/main" id="{F8894F0C-0CA8-4539-9DC6-9B3FB0ACC63C}"/>
                </a:ext>
              </a:extLst>
            </p:cNvPr>
            <p:cNvSpPr/>
            <p:nvPr/>
          </p:nvSpPr>
          <p:spPr>
            <a:xfrm>
              <a:off x="3318450" y="4514550"/>
              <a:ext cx="8325" cy="8325"/>
            </a:xfrm>
            <a:custGeom>
              <a:avLst/>
              <a:gdLst/>
              <a:ahLst/>
              <a:cxnLst/>
              <a:rect l="l" t="t" r="r" b="b"/>
              <a:pathLst>
                <a:path w="333" h="333" extrusionOk="0">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3224;p51">
              <a:extLst>
                <a:ext uri="{FF2B5EF4-FFF2-40B4-BE49-F238E27FC236}">
                  <a16:creationId xmlns:a16="http://schemas.microsoft.com/office/drawing/2014/main" id="{F1B41856-C407-4770-BFB0-046A1DEBC06A}"/>
                </a:ext>
              </a:extLst>
            </p:cNvPr>
            <p:cNvSpPr/>
            <p:nvPr/>
          </p:nvSpPr>
          <p:spPr>
            <a:xfrm>
              <a:off x="3336475" y="4514550"/>
              <a:ext cx="8325" cy="8325"/>
            </a:xfrm>
            <a:custGeom>
              <a:avLst/>
              <a:gdLst/>
              <a:ahLst/>
              <a:cxnLst/>
              <a:rect l="l" t="t" r="r" b="b"/>
              <a:pathLst>
                <a:path w="333" h="333"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3225;p51">
              <a:extLst>
                <a:ext uri="{FF2B5EF4-FFF2-40B4-BE49-F238E27FC236}">
                  <a16:creationId xmlns:a16="http://schemas.microsoft.com/office/drawing/2014/main" id="{B1E85067-2A8F-4666-8088-30A71562D5C8}"/>
                </a:ext>
              </a:extLst>
            </p:cNvPr>
            <p:cNvSpPr/>
            <p:nvPr/>
          </p:nvSpPr>
          <p:spPr>
            <a:xfrm>
              <a:off x="3390225" y="4514550"/>
              <a:ext cx="8300" cy="8325"/>
            </a:xfrm>
            <a:custGeom>
              <a:avLst/>
              <a:gdLst/>
              <a:ahLst/>
              <a:cxnLst/>
              <a:rect l="l" t="t" r="r" b="b"/>
              <a:pathLst>
                <a:path w="332" h="333"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3226;p51">
              <a:extLst>
                <a:ext uri="{FF2B5EF4-FFF2-40B4-BE49-F238E27FC236}">
                  <a16:creationId xmlns:a16="http://schemas.microsoft.com/office/drawing/2014/main" id="{660C6E1D-7FB0-4DC0-8FB0-6EF74293B6F0}"/>
                </a:ext>
              </a:extLst>
            </p:cNvPr>
            <p:cNvSpPr/>
            <p:nvPr/>
          </p:nvSpPr>
          <p:spPr>
            <a:xfrm>
              <a:off x="3408075" y="4514550"/>
              <a:ext cx="8300" cy="8325"/>
            </a:xfrm>
            <a:custGeom>
              <a:avLst/>
              <a:gdLst/>
              <a:ahLst/>
              <a:cxnLst/>
              <a:rect l="l" t="t" r="r" b="b"/>
              <a:pathLst>
                <a:path w="332" h="333" extrusionOk="0">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3227;p51">
              <a:extLst>
                <a:ext uri="{FF2B5EF4-FFF2-40B4-BE49-F238E27FC236}">
                  <a16:creationId xmlns:a16="http://schemas.microsoft.com/office/drawing/2014/main" id="{43F8F1C3-956B-4309-8C25-C759469C88F4}"/>
                </a:ext>
              </a:extLst>
            </p:cNvPr>
            <p:cNvSpPr/>
            <p:nvPr/>
          </p:nvSpPr>
          <p:spPr>
            <a:xfrm>
              <a:off x="3426100" y="4514550"/>
              <a:ext cx="8325" cy="8325"/>
            </a:xfrm>
            <a:custGeom>
              <a:avLst/>
              <a:gdLst/>
              <a:ahLst/>
              <a:cxnLst/>
              <a:rect l="l" t="t" r="r" b="b"/>
              <a:pathLst>
                <a:path w="333" h="333"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3228;p51">
              <a:extLst>
                <a:ext uri="{FF2B5EF4-FFF2-40B4-BE49-F238E27FC236}">
                  <a16:creationId xmlns:a16="http://schemas.microsoft.com/office/drawing/2014/main" id="{CFF18C69-4164-4908-9D4F-B6F42D338572}"/>
                </a:ext>
              </a:extLst>
            </p:cNvPr>
            <p:cNvSpPr/>
            <p:nvPr/>
          </p:nvSpPr>
          <p:spPr>
            <a:xfrm>
              <a:off x="3497675" y="4514550"/>
              <a:ext cx="8325" cy="8325"/>
            </a:xfrm>
            <a:custGeom>
              <a:avLst/>
              <a:gdLst/>
              <a:ahLst/>
              <a:cxnLst/>
              <a:rect l="l" t="t" r="r" b="b"/>
              <a:pathLst>
                <a:path w="333" h="333"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3229;p51">
              <a:extLst>
                <a:ext uri="{FF2B5EF4-FFF2-40B4-BE49-F238E27FC236}">
                  <a16:creationId xmlns:a16="http://schemas.microsoft.com/office/drawing/2014/main" id="{1994FD73-E493-4069-9420-F49DD3458F1D}"/>
                </a:ext>
              </a:extLst>
            </p:cNvPr>
            <p:cNvSpPr/>
            <p:nvPr/>
          </p:nvSpPr>
          <p:spPr>
            <a:xfrm>
              <a:off x="2762925"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3230;p51">
              <a:extLst>
                <a:ext uri="{FF2B5EF4-FFF2-40B4-BE49-F238E27FC236}">
                  <a16:creationId xmlns:a16="http://schemas.microsoft.com/office/drawing/2014/main" id="{4819EF27-DA1D-4CA9-9B3C-170B4F47FDF7}"/>
                </a:ext>
              </a:extLst>
            </p:cNvPr>
            <p:cNvSpPr/>
            <p:nvPr/>
          </p:nvSpPr>
          <p:spPr>
            <a:xfrm>
              <a:off x="2798800"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3231;p51">
              <a:extLst>
                <a:ext uri="{FF2B5EF4-FFF2-40B4-BE49-F238E27FC236}">
                  <a16:creationId xmlns:a16="http://schemas.microsoft.com/office/drawing/2014/main" id="{C329578D-7381-4206-B93A-6354E067FA3F}"/>
                </a:ext>
              </a:extLst>
            </p:cNvPr>
            <p:cNvSpPr/>
            <p:nvPr/>
          </p:nvSpPr>
          <p:spPr>
            <a:xfrm>
              <a:off x="2816650" y="4532400"/>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3232;p51">
              <a:extLst>
                <a:ext uri="{FF2B5EF4-FFF2-40B4-BE49-F238E27FC236}">
                  <a16:creationId xmlns:a16="http://schemas.microsoft.com/office/drawing/2014/main" id="{AB88CA3B-755A-4A06-8CE8-7FD2B75B9BE3}"/>
                </a:ext>
              </a:extLst>
            </p:cNvPr>
            <p:cNvSpPr/>
            <p:nvPr/>
          </p:nvSpPr>
          <p:spPr>
            <a:xfrm>
              <a:off x="283467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3233;p51">
              <a:extLst>
                <a:ext uri="{FF2B5EF4-FFF2-40B4-BE49-F238E27FC236}">
                  <a16:creationId xmlns:a16="http://schemas.microsoft.com/office/drawing/2014/main" id="{E63FCF0D-8829-4DD7-A98F-5F35CCC0C563}"/>
                </a:ext>
              </a:extLst>
            </p:cNvPr>
            <p:cNvSpPr/>
            <p:nvPr/>
          </p:nvSpPr>
          <p:spPr>
            <a:xfrm>
              <a:off x="301390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3234;p51">
              <a:extLst>
                <a:ext uri="{FF2B5EF4-FFF2-40B4-BE49-F238E27FC236}">
                  <a16:creationId xmlns:a16="http://schemas.microsoft.com/office/drawing/2014/main" id="{BEAB6FA8-5446-4817-892E-C306CF2B8F3E}"/>
                </a:ext>
              </a:extLst>
            </p:cNvPr>
            <p:cNvSpPr/>
            <p:nvPr/>
          </p:nvSpPr>
          <p:spPr>
            <a:xfrm>
              <a:off x="303175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3235;p51">
              <a:extLst>
                <a:ext uri="{FF2B5EF4-FFF2-40B4-BE49-F238E27FC236}">
                  <a16:creationId xmlns:a16="http://schemas.microsoft.com/office/drawing/2014/main" id="{88109190-CA68-4423-BC7C-D6BFE02EF176}"/>
                </a:ext>
              </a:extLst>
            </p:cNvPr>
            <p:cNvSpPr/>
            <p:nvPr/>
          </p:nvSpPr>
          <p:spPr>
            <a:xfrm>
              <a:off x="3049600"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3236;p51">
              <a:extLst>
                <a:ext uri="{FF2B5EF4-FFF2-40B4-BE49-F238E27FC236}">
                  <a16:creationId xmlns:a16="http://schemas.microsoft.com/office/drawing/2014/main" id="{6013B803-5CD0-4622-BE43-84CE73C622AE}"/>
                </a:ext>
              </a:extLst>
            </p:cNvPr>
            <p:cNvSpPr/>
            <p:nvPr/>
          </p:nvSpPr>
          <p:spPr>
            <a:xfrm>
              <a:off x="3067650"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3237;p51">
              <a:extLst>
                <a:ext uri="{FF2B5EF4-FFF2-40B4-BE49-F238E27FC236}">
                  <a16:creationId xmlns:a16="http://schemas.microsoft.com/office/drawing/2014/main" id="{87431DD4-A403-45FD-9F21-F5784D55669D}"/>
                </a:ext>
              </a:extLst>
            </p:cNvPr>
            <p:cNvSpPr/>
            <p:nvPr/>
          </p:nvSpPr>
          <p:spPr>
            <a:xfrm>
              <a:off x="3085500" y="4532400"/>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3238;p51">
              <a:extLst>
                <a:ext uri="{FF2B5EF4-FFF2-40B4-BE49-F238E27FC236}">
                  <a16:creationId xmlns:a16="http://schemas.microsoft.com/office/drawing/2014/main" id="{B317EA2B-ADB2-4AFF-A83B-070E034C6A7F}"/>
                </a:ext>
              </a:extLst>
            </p:cNvPr>
            <p:cNvSpPr/>
            <p:nvPr/>
          </p:nvSpPr>
          <p:spPr>
            <a:xfrm>
              <a:off x="3103525"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3239;p51">
              <a:extLst>
                <a:ext uri="{FF2B5EF4-FFF2-40B4-BE49-F238E27FC236}">
                  <a16:creationId xmlns:a16="http://schemas.microsoft.com/office/drawing/2014/main" id="{65D0193B-1A90-405E-B5A0-146343DAA0D1}"/>
                </a:ext>
              </a:extLst>
            </p:cNvPr>
            <p:cNvSpPr/>
            <p:nvPr/>
          </p:nvSpPr>
          <p:spPr>
            <a:xfrm>
              <a:off x="3121375"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3240;p51">
              <a:extLst>
                <a:ext uri="{FF2B5EF4-FFF2-40B4-BE49-F238E27FC236}">
                  <a16:creationId xmlns:a16="http://schemas.microsoft.com/office/drawing/2014/main" id="{CE710F3D-DF64-48BD-91EB-F42A9E05CC89}"/>
                </a:ext>
              </a:extLst>
            </p:cNvPr>
            <p:cNvSpPr/>
            <p:nvPr/>
          </p:nvSpPr>
          <p:spPr>
            <a:xfrm>
              <a:off x="3139225" y="4532400"/>
              <a:ext cx="8325" cy="8325"/>
            </a:xfrm>
            <a:custGeom>
              <a:avLst/>
              <a:gdLst/>
              <a:ahLst/>
              <a:cxnLst/>
              <a:rect l="l" t="t" r="r" b="b"/>
              <a:pathLst>
                <a:path w="333" h="333" extrusionOk="0">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3241;p51">
              <a:extLst>
                <a:ext uri="{FF2B5EF4-FFF2-40B4-BE49-F238E27FC236}">
                  <a16:creationId xmlns:a16="http://schemas.microsoft.com/office/drawing/2014/main" id="{70251928-ED9E-49C6-8806-018345997A90}"/>
                </a:ext>
              </a:extLst>
            </p:cNvPr>
            <p:cNvSpPr/>
            <p:nvPr/>
          </p:nvSpPr>
          <p:spPr>
            <a:xfrm>
              <a:off x="3157250"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3242;p51">
              <a:extLst>
                <a:ext uri="{FF2B5EF4-FFF2-40B4-BE49-F238E27FC236}">
                  <a16:creationId xmlns:a16="http://schemas.microsoft.com/office/drawing/2014/main" id="{DFDD19DC-3FD3-4496-871C-44B3793CC29F}"/>
                </a:ext>
              </a:extLst>
            </p:cNvPr>
            <p:cNvSpPr/>
            <p:nvPr/>
          </p:nvSpPr>
          <p:spPr>
            <a:xfrm>
              <a:off x="3175100"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3243;p51">
              <a:extLst>
                <a:ext uri="{FF2B5EF4-FFF2-40B4-BE49-F238E27FC236}">
                  <a16:creationId xmlns:a16="http://schemas.microsoft.com/office/drawing/2014/main" id="{AB7112D1-B24A-4563-855E-B81F61898463}"/>
                </a:ext>
              </a:extLst>
            </p:cNvPr>
            <p:cNvSpPr/>
            <p:nvPr/>
          </p:nvSpPr>
          <p:spPr>
            <a:xfrm>
              <a:off x="319312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3244;p51">
              <a:extLst>
                <a:ext uri="{FF2B5EF4-FFF2-40B4-BE49-F238E27FC236}">
                  <a16:creationId xmlns:a16="http://schemas.microsoft.com/office/drawing/2014/main" id="{8F3E8B88-8B67-41A6-AE4E-0EAB29E0F62E}"/>
                </a:ext>
              </a:extLst>
            </p:cNvPr>
            <p:cNvSpPr/>
            <p:nvPr/>
          </p:nvSpPr>
          <p:spPr>
            <a:xfrm>
              <a:off x="3318450" y="4532400"/>
              <a:ext cx="8325" cy="8325"/>
            </a:xfrm>
            <a:custGeom>
              <a:avLst/>
              <a:gdLst/>
              <a:ahLst/>
              <a:cxnLst/>
              <a:rect l="l" t="t" r="r" b="b"/>
              <a:pathLst>
                <a:path w="333" h="333" extrusionOk="0">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245;p51">
              <a:extLst>
                <a:ext uri="{FF2B5EF4-FFF2-40B4-BE49-F238E27FC236}">
                  <a16:creationId xmlns:a16="http://schemas.microsoft.com/office/drawing/2014/main" id="{9D909C46-40A0-4C8C-B234-7B4D3D785B8E}"/>
                </a:ext>
              </a:extLst>
            </p:cNvPr>
            <p:cNvSpPr/>
            <p:nvPr/>
          </p:nvSpPr>
          <p:spPr>
            <a:xfrm>
              <a:off x="3336475" y="4532400"/>
              <a:ext cx="8325" cy="8325"/>
            </a:xfrm>
            <a:custGeom>
              <a:avLst/>
              <a:gdLst/>
              <a:ahLst/>
              <a:cxnLst/>
              <a:rect l="l" t="t" r="r" b="b"/>
              <a:pathLst>
                <a:path w="333" h="333" extrusionOk="0">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246;p51">
              <a:extLst>
                <a:ext uri="{FF2B5EF4-FFF2-40B4-BE49-F238E27FC236}">
                  <a16:creationId xmlns:a16="http://schemas.microsoft.com/office/drawing/2014/main" id="{4DE334FC-5FEB-4B5D-8386-3AF414C8D9EF}"/>
                </a:ext>
              </a:extLst>
            </p:cNvPr>
            <p:cNvSpPr/>
            <p:nvPr/>
          </p:nvSpPr>
          <p:spPr>
            <a:xfrm>
              <a:off x="3390225" y="4532400"/>
              <a:ext cx="8300" cy="8325"/>
            </a:xfrm>
            <a:custGeom>
              <a:avLst/>
              <a:gdLst/>
              <a:ahLst/>
              <a:cxnLst/>
              <a:rect l="l" t="t" r="r" b="b"/>
              <a:pathLst>
                <a:path w="332" h="333" extrusionOk="0">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247;p51">
              <a:extLst>
                <a:ext uri="{FF2B5EF4-FFF2-40B4-BE49-F238E27FC236}">
                  <a16:creationId xmlns:a16="http://schemas.microsoft.com/office/drawing/2014/main" id="{BB165E40-2DC3-4930-941C-284C8B34FDE6}"/>
                </a:ext>
              </a:extLst>
            </p:cNvPr>
            <p:cNvSpPr/>
            <p:nvPr/>
          </p:nvSpPr>
          <p:spPr>
            <a:xfrm>
              <a:off x="3408075" y="4532400"/>
              <a:ext cx="8300" cy="8325"/>
            </a:xfrm>
            <a:custGeom>
              <a:avLst/>
              <a:gdLst/>
              <a:ahLst/>
              <a:cxnLst/>
              <a:rect l="l" t="t" r="r" b="b"/>
              <a:pathLst>
                <a:path w="332" h="333" extrusionOk="0">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248;p51">
              <a:extLst>
                <a:ext uri="{FF2B5EF4-FFF2-40B4-BE49-F238E27FC236}">
                  <a16:creationId xmlns:a16="http://schemas.microsoft.com/office/drawing/2014/main" id="{91EAA83B-0E4D-489A-A902-3A6F9A783DB2}"/>
                </a:ext>
              </a:extLst>
            </p:cNvPr>
            <p:cNvSpPr/>
            <p:nvPr/>
          </p:nvSpPr>
          <p:spPr>
            <a:xfrm>
              <a:off x="3426100" y="4532400"/>
              <a:ext cx="8325" cy="8325"/>
            </a:xfrm>
            <a:custGeom>
              <a:avLst/>
              <a:gdLst/>
              <a:ahLst/>
              <a:cxnLst/>
              <a:rect l="l" t="t" r="r" b="b"/>
              <a:pathLst>
                <a:path w="333" h="333" extrusionOk="0">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249;p51">
              <a:extLst>
                <a:ext uri="{FF2B5EF4-FFF2-40B4-BE49-F238E27FC236}">
                  <a16:creationId xmlns:a16="http://schemas.microsoft.com/office/drawing/2014/main" id="{9AC2B5AC-91AF-430B-95BB-6D7FC509F0CE}"/>
                </a:ext>
              </a:extLst>
            </p:cNvPr>
            <p:cNvSpPr/>
            <p:nvPr/>
          </p:nvSpPr>
          <p:spPr>
            <a:xfrm>
              <a:off x="3497675" y="4532400"/>
              <a:ext cx="8325" cy="8325"/>
            </a:xfrm>
            <a:custGeom>
              <a:avLst/>
              <a:gdLst/>
              <a:ahLst/>
              <a:cxnLst/>
              <a:rect l="l" t="t" r="r" b="b"/>
              <a:pathLst>
                <a:path w="333" h="333" extrusionOk="0">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250;p51">
              <a:extLst>
                <a:ext uri="{FF2B5EF4-FFF2-40B4-BE49-F238E27FC236}">
                  <a16:creationId xmlns:a16="http://schemas.microsoft.com/office/drawing/2014/main" id="{FC5137E2-F8AA-45FB-9F98-87BE7A4F1798}"/>
                </a:ext>
              </a:extLst>
            </p:cNvPr>
            <p:cNvSpPr/>
            <p:nvPr/>
          </p:nvSpPr>
          <p:spPr>
            <a:xfrm>
              <a:off x="2780775"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251;p51">
              <a:extLst>
                <a:ext uri="{FF2B5EF4-FFF2-40B4-BE49-F238E27FC236}">
                  <a16:creationId xmlns:a16="http://schemas.microsoft.com/office/drawing/2014/main" id="{B19567E7-6476-458E-BF36-33AD23E4EC0F}"/>
                </a:ext>
              </a:extLst>
            </p:cNvPr>
            <p:cNvSpPr/>
            <p:nvPr/>
          </p:nvSpPr>
          <p:spPr>
            <a:xfrm>
              <a:off x="2798800"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252;p51">
              <a:extLst>
                <a:ext uri="{FF2B5EF4-FFF2-40B4-BE49-F238E27FC236}">
                  <a16:creationId xmlns:a16="http://schemas.microsoft.com/office/drawing/2014/main" id="{69BCDE24-5B07-4A6B-9370-90DB9F3BD4F7}"/>
                </a:ext>
              </a:extLst>
            </p:cNvPr>
            <p:cNvSpPr/>
            <p:nvPr/>
          </p:nvSpPr>
          <p:spPr>
            <a:xfrm>
              <a:off x="2816650" y="45504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253;p51">
              <a:extLst>
                <a:ext uri="{FF2B5EF4-FFF2-40B4-BE49-F238E27FC236}">
                  <a16:creationId xmlns:a16="http://schemas.microsoft.com/office/drawing/2014/main" id="{1DA6383B-C88F-4022-BBC3-43A08CD934B4}"/>
                </a:ext>
              </a:extLst>
            </p:cNvPr>
            <p:cNvSpPr/>
            <p:nvPr/>
          </p:nvSpPr>
          <p:spPr>
            <a:xfrm>
              <a:off x="283467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2" y="260"/>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254;p51">
              <a:extLst>
                <a:ext uri="{FF2B5EF4-FFF2-40B4-BE49-F238E27FC236}">
                  <a16:creationId xmlns:a16="http://schemas.microsoft.com/office/drawing/2014/main" id="{242364D1-AFBF-4A6A-92FE-F86F9F2E6D47}"/>
                </a:ext>
              </a:extLst>
            </p:cNvPr>
            <p:cNvSpPr/>
            <p:nvPr/>
          </p:nvSpPr>
          <p:spPr>
            <a:xfrm>
              <a:off x="285252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0" y="332"/>
                    <a:pt x="332" y="260"/>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255;p51">
              <a:extLst>
                <a:ext uri="{FF2B5EF4-FFF2-40B4-BE49-F238E27FC236}">
                  <a16:creationId xmlns:a16="http://schemas.microsoft.com/office/drawing/2014/main" id="{313763E0-3B73-47EE-A12D-5976024C59FB}"/>
                </a:ext>
              </a:extLst>
            </p:cNvPr>
            <p:cNvSpPr/>
            <p:nvPr/>
          </p:nvSpPr>
          <p:spPr>
            <a:xfrm>
              <a:off x="301390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3" y="260"/>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256;p51">
              <a:extLst>
                <a:ext uri="{FF2B5EF4-FFF2-40B4-BE49-F238E27FC236}">
                  <a16:creationId xmlns:a16="http://schemas.microsoft.com/office/drawing/2014/main" id="{260684E8-6BF3-4C2A-8B78-6C233E66E1C9}"/>
                </a:ext>
              </a:extLst>
            </p:cNvPr>
            <p:cNvSpPr/>
            <p:nvPr/>
          </p:nvSpPr>
          <p:spPr>
            <a:xfrm>
              <a:off x="303175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0" y="332"/>
                    <a:pt x="333" y="260"/>
                    <a:pt x="333" y="166"/>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257;p51">
              <a:extLst>
                <a:ext uri="{FF2B5EF4-FFF2-40B4-BE49-F238E27FC236}">
                  <a16:creationId xmlns:a16="http://schemas.microsoft.com/office/drawing/2014/main" id="{ADA75421-7464-4ABE-918B-A6A5C6412F3D}"/>
                </a:ext>
              </a:extLst>
            </p:cNvPr>
            <p:cNvSpPr/>
            <p:nvPr/>
          </p:nvSpPr>
          <p:spPr>
            <a:xfrm>
              <a:off x="3049600"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0" y="332"/>
                    <a:pt x="333" y="260"/>
                    <a:pt x="333" y="166"/>
                  </a:cubicBezTo>
                  <a:cubicBezTo>
                    <a:pt x="333"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258;p51">
              <a:extLst>
                <a:ext uri="{FF2B5EF4-FFF2-40B4-BE49-F238E27FC236}">
                  <a16:creationId xmlns:a16="http://schemas.microsoft.com/office/drawing/2014/main" id="{2785DAE2-319F-4D92-B8B1-DEC8522FC894}"/>
                </a:ext>
              </a:extLst>
            </p:cNvPr>
            <p:cNvSpPr/>
            <p:nvPr/>
          </p:nvSpPr>
          <p:spPr>
            <a:xfrm>
              <a:off x="3067650" y="4550425"/>
              <a:ext cx="8300" cy="8325"/>
            </a:xfrm>
            <a:custGeom>
              <a:avLst/>
              <a:gdLst/>
              <a:ahLst/>
              <a:cxnLst/>
              <a:rect l="l" t="t" r="r" b="b"/>
              <a:pathLst>
                <a:path w="332" h="333" extrusionOk="0">
                  <a:moveTo>
                    <a:pt x="166" y="1"/>
                  </a:moveTo>
                  <a:cubicBezTo>
                    <a:pt x="72" y="1"/>
                    <a:pt x="0" y="73"/>
                    <a:pt x="0" y="166"/>
                  </a:cubicBezTo>
                  <a:cubicBezTo>
                    <a:pt x="0" y="260"/>
                    <a:pt x="72" y="332"/>
                    <a:pt x="166" y="332"/>
                  </a:cubicBezTo>
                  <a:cubicBezTo>
                    <a:pt x="252" y="332"/>
                    <a:pt x="332" y="260"/>
                    <a:pt x="332" y="166"/>
                  </a:cubicBezTo>
                  <a:cubicBezTo>
                    <a:pt x="332" y="73"/>
                    <a:pt x="252"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259;p51">
              <a:extLst>
                <a:ext uri="{FF2B5EF4-FFF2-40B4-BE49-F238E27FC236}">
                  <a16:creationId xmlns:a16="http://schemas.microsoft.com/office/drawing/2014/main" id="{5BD73EA2-CE6F-44D2-8097-9165C19E7D53}"/>
                </a:ext>
              </a:extLst>
            </p:cNvPr>
            <p:cNvSpPr/>
            <p:nvPr/>
          </p:nvSpPr>
          <p:spPr>
            <a:xfrm>
              <a:off x="3085500"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260;p51">
              <a:extLst>
                <a:ext uri="{FF2B5EF4-FFF2-40B4-BE49-F238E27FC236}">
                  <a16:creationId xmlns:a16="http://schemas.microsoft.com/office/drawing/2014/main" id="{9A92648E-4664-4B9E-B21D-8515A54660D4}"/>
                </a:ext>
              </a:extLst>
            </p:cNvPr>
            <p:cNvSpPr/>
            <p:nvPr/>
          </p:nvSpPr>
          <p:spPr>
            <a:xfrm>
              <a:off x="3103525"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53" y="332"/>
                    <a:pt x="332" y="260"/>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261;p51">
              <a:extLst>
                <a:ext uri="{FF2B5EF4-FFF2-40B4-BE49-F238E27FC236}">
                  <a16:creationId xmlns:a16="http://schemas.microsoft.com/office/drawing/2014/main" id="{484A84E4-7A0E-45E3-B29C-859EDA602A33}"/>
                </a:ext>
              </a:extLst>
            </p:cNvPr>
            <p:cNvSpPr/>
            <p:nvPr/>
          </p:nvSpPr>
          <p:spPr>
            <a:xfrm>
              <a:off x="3121375" y="4550425"/>
              <a:ext cx="8325" cy="8325"/>
            </a:xfrm>
            <a:custGeom>
              <a:avLst/>
              <a:gdLst/>
              <a:ahLst/>
              <a:cxnLst/>
              <a:rect l="l" t="t" r="r" b="b"/>
              <a:pathLst>
                <a:path w="333"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262;p51">
              <a:extLst>
                <a:ext uri="{FF2B5EF4-FFF2-40B4-BE49-F238E27FC236}">
                  <a16:creationId xmlns:a16="http://schemas.microsoft.com/office/drawing/2014/main" id="{9A08DB75-B14D-414E-9F26-6444CB467A48}"/>
                </a:ext>
              </a:extLst>
            </p:cNvPr>
            <p:cNvSpPr/>
            <p:nvPr/>
          </p:nvSpPr>
          <p:spPr>
            <a:xfrm>
              <a:off x="3139225" y="4550425"/>
              <a:ext cx="8325" cy="8325"/>
            </a:xfrm>
            <a:custGeom>
              <a:avLst/>
              <a:gdLst/>
              <a:ahLst/>
              <a:cxnLst/>
              <a:rect l="l" t="t" r="r" b="b"/>
              <a:pathLst>
                <a:path w="333" h="333" extrusionOk="0">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263;p51">
              <a:extLst>
                <a:ext uri="{FF2B5EF4-FFF2-40B4-BE49-F238E27FC236}">
                  <a16:creationId xmlns:a16="http://schemas.microsoft.com/office/drawing/2014/main" id="{C3669139-A964-4C2B-B4EC-93555F409F8A}"/>
                </a:ext>
              </a:extLst>
            </p:cNvPr>
            <p:cNvSpPr/>
            <p:nvPr/>
          </p:nvSpPr>
          <p:spPr>
            <a:xfrm>
              <a:off x="3157250"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2" y="260"/>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264;p51">
              <a:extLst>
                <a:ext uri="{FF2B5EF4-FFF2-40B4-BE49-F238E27FC236}">
                  <a16:creationId xmlns:a16="http://schemas.microsoft.com/office/drawing/2014/main" id="{C320B957-83F4-4882-B489-344D72DB3D57}"/>
                </a:ext>
              </a:extLst>
            </p:cNvPr>
            <p:cNvSpPr/>
            <p:nvPr/>
          </p:nvSpPr>
          <p:spPr>
            <a:xfrm>
              <a:off x="3175100"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0" y="332"/>
                    <a:pt x="332" y="260"/>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265;p51">
              <a:extLst>
                <a:ext uri="{FF2B5EF4-FFF2-40B4-BE49-F238E27FC236}">
                  <a16:creationId xmlns:a16="http://schemas.microsoft.com/office/drawing/2014/main" id="{378CF19F-B966-4234-A95E-5CC73D4132A6}"/>
                </a:ext>
              </a:extLst>
            </p:cNvPr>
            <p:cNvSpPr/>
            <p:nvPr/>
          </p:nvSpPr>
          <p:spPr>
            <a:xfrm>
              <a:off x="319312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53" y="332"/>
                    <a:pt x="333" y="260"/>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266;p51">
              <a:extLst>
                <a:ext uri="{FF2B5EF4-FFF2-40B4-BE49-F238E27FC236}">
                  <a16:creationId xmlns:a16="http://schemas.microsoft.com/office/drawing/2014/main" id="{3B5723B5-4EDE-421A-82AA-6A39A78625EC}"/>
                </a:ext>
              </a:extLst>
            </p:cNvPr>
            <p:cNvSpPr/>
            <p:nvPr/>
          </p:nvSpPr>
          <p:spPr>
            <a:xfrm>
              <a:off x="3210975" y="4550425"/>
              <a:ext cx="8325" cy="8325"/>
            </a:xfrm>
            <a:custGeom>
              <a:avLst/>
              <a:gdLst/>
              <a:ahLst/>
              <a:cxnLst/>
              <a:rect l="l" t="t" r="r" b="b"/>
              <a:pathLst>
                <a:path w="333" h="333" extrusionOk="0">
                  <a:moveTo>
                    <a:pt x="167" y="1"/>
                  </a:moveTo>
                  <a:cubicBezTo>
                    <a:pt x="73" y="1"/>
                    <a:pt x="1" y="73"/>
                    <a:pt x="1" y="166"/>
                  </a:cubicBezTo>
                  <a:cubicBezTo>
                    <a:pt x="1" y="260"/>
                    <a:pt x="73" y="332"/>
                    <a:pt x="167" y="332"/>
                  </a:cubicBezTo>
                  <a:cubicBezTo>
                    <a:pt x="261" y="332"/>
                    <a:pt x="333" y="260"/>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267;p51">
              <a:extLst>
                <a:ext uri="{FF2B5EF4-FFF2-40B4-BE49-F238E27FC236}">
                  <a16:creationId xmlns:a16="http://schemas.microsoft.com/office/drawing/2014/main" id="{4D880DB9-E579-4699-B371-88555AE422B4}"/>
                </a:ext>
              </a:extLst>
            </p:cNvPr>
            <p:cNvSpPr/>
            <p:nvPr/>
          </p:nvSpPr>
          <p:spPr>
            <a:xfrm>
              <a:off x="3228825" y="4550425"/>
              <a:ext cx="8325" cy="8325"/>
            </a:xfrm>
            <a:custGeom>
              <a:avLst/>
              <a:gdLst/>
              <a:ahLst/>
              <a:cxnLst/>
              <a:rect l="l" t="t" r="r" b="b"/>
              <a:pathLst>
                <a:path w="333" h="333" extrusionOk="0">
                  <a:moveTo>
                    <a:pt x="167" y="1"/>
                  </a:moveTo>
                  <a:cubicBezTo>
                    <a:pt x="80" y="1"/>
                    <a:pt x="1" y="73"/>
                    <a:pt x="1" y="166"/>
                  </a:cubicBezTo>
                  <a:cubicBezTo>
                    <a:pt x="1" y="260"/>
                    <a:pt x="80" y="332"/>
                    <a:pt x="167" y="332"/>
                  </a:cubicBezTo>
                  <a:cubicBezTo>
                    <a:pt x="261" y="332"/>
                    <a:pt x="333" y="260"/>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268;p51">
              <a:extLst>
                <a:ext uri="{FF2B5EF4-FFF2-40B4-BE49-F238E27FC236}">
                  <a16:creationId xmlns:a16="http://schemas.microsoft.com/office/drawing/2014/main" id="{B2E763AC-2C19-46ED-85B1-E46DA726AE26}"/>
                </a:ext>
              </a:extLst>
            </p:cNvPr>
            <p:cNvSpPr/>
            <p:nvPr/>
          </p:nvSpPr>
          <p:spPr>
            <a:xfrm>
              <a:off x="3390225" y="4550425"/>
              <a:ext cx="8300" cy="8325"/>
            </a:xfrm>
            <a:custGeom>
              <a:avLst/>
              <a:gdLst/>
              <a:ahLst/>
              <a:cxnLst/>
              <a:rect l="l" t="t" r="r" b="b"/>
              <a:pathLst>
                <a:path w="332" h="333" extrusionOk="0">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269;p51">
              <a:extLst>
                <a:ext uri="{FF2B5EF4-FFF2-40B4-BE49-F238E27FC236}">
                  <a16:creationId xmlns:a16="http://schemas.microsoft.com/office/drawing/2014/main" id="{56AC0DB6-0DCC-4141-9918-8A73A6A898C5}"/>
                </a:ext>
              </a:extLst>
            </p:cNvPr>
            <p:cNvSpPr/>
            <p:nvPr/>
          </p:nvSpPr>
          <p:spPr>
            <a:xfrm>
              <a:off x="3408075" y="4550425"/>
              <a:ext cx="8300" cy="8325"/>
            </a:xfrm>
            <a:custGeom>
              <a:avLst/>
              <a:gdLst/>
              <a:ahLst/>
              <a:cxnLst/>
              <a:rect l="l" t="t" r="r" b="b"/>
              <a:pathLst>
                <a:path w="332" h="333" extrusionOk="0">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270;p51">
              <a:extLst>
                <a:ext uri="{FF2B5EF4-FFF2-40B4-BE49-F238E27FC236}">
                  <a16:creationId xmlns:a16="http://schemas.microsoft.com/office/drawing/2014/main" id="{FAD9116C-77CE-4A98-A6D3-F510B240ECF4}"/>
                </a:ext>
              </a:extLst>
            </p:cNvPr>
            <p:cNvSpPr/>
            <p:nvPr/>
          </p:nvSpPr>
          <p:spPr>
            <a:xfrm>
              <a:off x="3461975" y="4550425"/>
              <a:ext cx="8325" cy="8325"/>
            </a:xfrm>
            <a:custGeom>
              <a:avLst/>
              <a:gdLst/>
              <a:ahLst/>
              <a:cxnLst/>
              <a:rect l="l" t="t" r="r" b="b"/>
              <a:pathLst>
                <a:path w="333" h="333" extrusionOk="0">
                  <a:moveTo>
                    <a:pt x="166" y="1"/>
                  </a:moveTo>
                  <a:cubicBezTo>
                    <a:pt x="73" y="1"/>
                    <a:pt x="1" y="73"/>
                    <a:pt x="1" y="166"/>
                  </a:cubicBezTo>
                  <a:cubicBezTo>
                    <a:pt x="1" y="260"/>
                    <a:pt x="73" y="332"/>
                    <a:pt x="166" y="332"/>
                  </a:cubicBezTo>
                  <a:cubicBezTo>
                    <a:pt x="253" y="332"/>
                    <a:pt x="332" y="260"/>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271;p51">
              <a:extLst>
                <a:ext uri="{FF2B5EF4-FFF2-40B4-BE49-F238E27FC236}">
                  <a16:creationId xmlns:a16="http://schemas.microsoft.com/office/drawing/2014/main" id="{13D44B55-E324-44C2-817B-6721D3A4C3E2}"/>
                </a:ext>
              </a:extLst>
            </p:cNvPr>
            <p:cNvSpPr/>
            <p:nvPr/>
          </p:nvSpPr>
          <p:spPr>
            <a:xfrm>
              <a:off x="2780775" y="4568275"/>
              <a:ext cx="8300" cy="8325"/>
            </a:xfrm>
            <a:custGeom>
              <a:avLst/>
              <a:gdLst/>
              <a:ahLst/>
              <a:cxnLst/>
              <a:rect l="l" t="t" r="r" b="b"/>
              <a:pathLst>
                <a:path w="332" h="333" extrusionOk="0">
                  <a:moveTo>
                    <a:pt x="166" y="1"/>
                  </a:moveTo>
                  <a:cubicBezTo>
                    <a:pt x="79" y="1"/>
                    <a:pt x="0" y="80"/>
                    <a:pt x="0" y="166"/>
                  </a:cubicBezTo>
                  <a:cubicBezTo>
                    <a:pt x="0" y="260"/>
                    <a:pt x="79"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272;p51">
              <a:extLst>
                <a:ext uri="{FF2B5EF4-FFF2-40B4-BE49-F238E27FC236}">
                  <a16:creationId xmlns:a16="http://schemas.microsoft.com/office/drawing/2014/main" id="{6AECC006-8EF2-4E5F-B005-E9F46D8B6307}"/>
                </a:ext>
              </a:extLst>
            </p:cNvPr>
            <p:cNvSpPr/>
            <p:nvPr/>
          </p:nvSpPr>
          <p:spPr>
            <a:xfrm>
              <a:off x="2798800"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273;p51">
              <a:extLst>
                <a:ext uri="{FF2B5EF4-FFF2-40B4-BE49-F238E27FC236}">
                  <a16:creationId xmlns:a16="http://schemas.microsoft.com/office/drawing/2014/main" id="{CF0AB2A4-9E56-4066-80C7-B16B74BCDAD1}"/>
                </a:ext>
              </a:extLst>
            </p:cNvPr>
            <p:cNvSpPr/>
            <p:nvPr/>
          </p:nvSpPr>
          <p:spPr>
            <a:xfrm>
              <a:off x="2816650" y="4568275"/>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274;p51">
              <a:extLst>
                <a:ext uri="{FF2B5EF4-FFF2-40B4-BE49-F238E27FC236}">
                  <a16:creationId xmlns:a16="http://schemas.microsoft.com/office/drawing/2014/main" id="{BF24162C-78DF-46DE-99C2-0EC8291A0B5C}"/>
                </a:ext>
              </a:extLst>
            </p:cNvPr>
            <p:cNvSpPr/>
            <p:nvPr/>
          </p:nvSpPr>
          <p:spPr>
            <a:xfrm>
              <a:off x="283467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275;p51">
              <a:extLst>
                <a:ext uri="{FF2B5EF4-FFF2-40B4-BE49-F238E27FC236}">
                  <a16:creationId xmlns:a16="http://schemas.microsoft.com/office/drawing/2014/main" id="{852F1781-D5E0-4D42-84DC-3BD8FCDE0731}"/>
                </a:ext>
              </a:extLst>
            </p:cNvPr>
            <p:cNvSpPr/>
            <p:nvPr/>
          </p:nvSpPr>
          <p:spPr>
            <a:xfrm>
              <a:off x="285252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276;p51">
              <a:extLst>
                <a:ext uri="{FF2B5EF4-FFF2-40B4-BE49-F238E27FC236}">
                  <a16:creationId xmlns:a16="http://schemas.microsoft.com/office/drawing/2014/main" id="{DFD15E96-B675-4D9D-ADCD-80753A2EB453}"/>
                </a:ext>
              </a:extLst>
            </p:cNvPr>
            <p:cNvSpPr/>
            <p:nvPr/>
          </p:nvSpPr>
          <p:spPr>
            <a:xfrm>
              <a:off x="2870375" y="4568275"/>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277;p51">
              <a:extLst>
                <a:ext uri="{FF2B5EF4-FFF2-40B4-BE49-F238E27FC236}">
                  <a16:creationId xmlns:a16="http://schemas.microsoft.com/office/drawing/2014/main" id="{1C5288ED-5401-4EF1-8EA9-C5A07BC2600B}"/>
                </a:ext>
              </a:extLst>
            </p:cNvPr>
            <p:cNvSpPr/>
            <p:nvPr/>
          </p:nvSpPr>
          <p:spPr>
            <a:xfrm>
              <a:off x="3103525"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278;p51">
              <a:extLst>
                <a:ext uri="{FF2B5EF4-FFF2-40B4-BE49-F238E27FC236}">
                  <a16:creationId xmlns:a16="http://schemas.microsoft.com/office/drawing/2014/main" id="{128DC90C-9595-4021-B21B-9F2E84AFBF6D}"/>
                </a:ext>
              </a:extLst>
            </p:cNvPr>
            <p:cNvSpPr/>
            <p:nvPr/>
          </p:nvSpPr>
          <p:spPr>
            <a:xfrm>
              <a:off x="3121375"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279;p51">
              <a:extLst>
                <a:ext uri="{FF2B5EF4-FFF2-40B4-BE49-F238E27FC236}">
                  <a16:creationId xmlns:a16="http://schemas.microsoft.com/office/drawing/2014/main" id="{66C9DCFE-D7C2-42E2-B6CC-06EA73362310}"/>
                </a:ext>
              </a:extLst>
            </p:cNvPr>
            <p:cNvSpPr/>
            <p:nvPr/>
          </p:nvSpPr>
          <p:spPr>
            <a:xfrm>
              <a:off x="3139225" y="4568275"/>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280;p51">
              <a:extLst>
                <a:ext uri="{FF2B5EF4-FFF2-40B4-BE49-F238E27FC236}">
                  <a16:creationId xmlns:a16="http://schemas.microsoft.com/office/drawing/2014/main" id="{33A722F8-74E1-4484-9DC3-ABD998054835}"/>
                </a:ext>
              </a:extLst>
            </p:cNvPr>
            <p:cNvSpPr/>
            <p:nvPr/>
          </p:nvSpPr>
          <p:spPr>
            <a:xfrm>
              <a:off x="3157250"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281;p51">
              <a:extLst>
                <a:ext uri="{FF2B5EF4-FFF2-40B4-BE49-F238E27FC236}">
                  <a16:creationId xmlns:a16="http://schemas.microsoft.com/office/drawing/2014/main" id="{4D9A7DA2-9243-4E8F-A680-A1059C945940}"/>
                </a:ext>
              </a:extLst>
            </p:cNvPr>
            <p:cNvSpPr/>
            <p:nvPr/>
          </p:nvSpPr>
          <p:spPr>
            <a:xfrm>
              <a:off x="3175100" y="4568275"/>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282;p51">
              <a:extLst>
                <a:ext uri="{FF2B5EF4-FFF2-40B4-BE49-F238E27FC236}">
                  <a16:creationId xmlns:a16="http://schemas.microsoft.com/office/drawing/2014/main" id="{FCE3F68E-28BB-4D20-BE5A-8A3EDEC39CDD}"/>
                </a:ext>
              </a:extLst>
            </p:cNvPr>
            <p:cNvSpPr/>
            <p:nvPr/>
          </p:nvSpPr>
          <p:spPr>
            <a:xfrm>
              <a:off x="319312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3" y="260"/>
                    <a:pt x="333" y="166"/>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283;p51">
              <a:extLst>
                <a:ext uri="{FF2B5EF4-FFF2-40B4-BE49-F238E27FC236}">
                  <a16:creationId xmlns:a16="http://schemas.microsoft.com/office/drawing/2014/main" id="{F35EA09B-C5BA-42DB-B0D1-E1E8D6E5B8C4}"/>
                </a:ext>
              </a:extLst>
            </p:cNvPr>
            <p:cNvSpPr/>
            <p:nvPr/>
          </p:nvSpPr>
          <p:spPr>
            <a:xfrm>
              <a:off x="3210975" y="4568275"/>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284;p51">
              <a:extLst>
                <a:ext uri="{FF2B5EF4-FFF2-40B4-BE49-F238E27FC236}">
                  <a16:creationId xmlns:a16="http://schemas.microsoft.com/office/drawing/2014/main" id="{D80C5BFD-1355-466C-A040-256AE08FD5E9}"/>
                </a:ext>
              </a:extLst>
            </p:cNvPr>
            <p:cNvSpPr/>
            <p:nvPr/>
          </p:nvSpPr>
          <p:spPr>
            <a:xfrm>
              <a:off x="3390225" y="4568275"/>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285;p51">
              <a:extLst>
                <a:ext uri="{FF2B5EF4-FFF2-40B4-BE49-F238E27FC236}">
                  <a16:creationId xmlns:a16="http://schemas.microsoft.com/office/drawing/2014/main" id="{D6519E01-24A8-483F-BFDF-7CD6BB2D65F7}"/>
                </a:ext>
              </a:extLst>
            </p:cNvPr>
            <p:cNvSpPr/>
            <p:nvPr/>
          </p:nvSpPr>
          <p:spPr>
            <a:xfrm>
              <a:off x="3408075" y="4568275"/>
              <a:ext cx="8300" cy="8325"/>
            </a:xfrm>
            <a:custGeom>
              <a:avLst/>
              <a:gdLst/>
              <a:ahLst/>
              <a:cxnLst/>
              <a:rect l="l" t="t" r="r" b="b"/>
              <a:pathLst>
                <a:path w="332" h="333" extrusionOk="0">
                  <a:moveTo>
                    <a:pt x="166" y="1"/>
                  </a:moveTo>
                  <a:cubicBezTo>
                    <a:pt x="79" y="1"/>
                    <a:pt x="0" y="80"/>
                    <a:pt x="0" y="166"/>
                  </a:cubicBezTo>
                  <a:cubicBezTo>
                    <a:pt x="0" y="260"/>
                    <a:pt x="79"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286;p51">
              <a:extLst>
                <a:ext uri="{FF2B5EF4-FFF2-40B4-BE49-F238E27FC236}">
                  <a16:creationId xmlns:a16="http://schemas.microsoft.com/office/drawing/2014/main" id="{34C3FCB1-3B77-485A-A820-8FD1B25F005C}"/>
                </a:ext>
              </a:extLst>
            </p:cNvPr>
            <p:cNvSpPr/>
            <p:nvPr/>
          </p:nvSpPr>
          <p:spPr>
            <a:xfrm>
              <a:off x="3443950" y="4568275"/>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287;p51">
              <a:extLst>
                <a:ext uri="{FF2B5EF4-FFF2-40B4-BE49-F238E27FC236}">
                  <a16:creationId xmlns:a16="http://schemas.microsoft.com/office/drawing/2014/main" id="{90209003-0C85-406A-84D9-81D0D73155D5}"/>
                </a:ext>
              </a:extLst>
            </p:cNvPr>
            <p:cNvSpPr/>
            <p:nvPr/>
          </p:nvSpPr>
          <p:spPr>
            <a:xfrm>
              <a:off x="3461975" y="4568275"/>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288;p51">
              <a:extLst>
                <a:ext uri="{FF2B5EF4-FFF2-40B4-BE49-F238E27FC236}">
                  <a16:creationId xmlns:a16="http://schemas.microsoft.com/office/drawing/2014/main" id="{39F72689-71E4-41E0-9009-C4D857CE3506}"/>
                </a:ext>
              </a:extLst>
            </p:cNvPr>
            <p:cNvSpPr/>
            <p:nvPr/>
          </p:nvSpPr>
          <p:spPr>
            <a:xfrm>
              <a:off x="2780775" y="4586300"/>
              <a:ext cx="8300" cy="8325"/>
            </a:xfrm>
            <a:custGeom>
              <a:avLst/>
              <a:gdLst/>
              <a:ahLst/>
              <a:cxnLst/>
              <a:rect l="l" t="t" r="r" b="b"/>
              <a:pathLst>
                <a:path w="332" h="333" extrusionOk="0">
                  <a:moveTo>
                    <a:pt x="166" y="1"/>
                  </a:moveTo>
                  <a:cubicBezTo>
                    <a:pt x="79" y="1"/>
                    <a:pt x="0" y="73"/>
                    <a:pt x="0" y="167"/>
                  </a:cubicBezTo>
                  <a:cubicBezTo>
                    <a:pt x="0" y="260"/>
                    <a:pt x="79"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289;p51">
              <a:extLst>
                <a:ext uri="{FF2B5EF4-FFF2-40B4-BE49-F238E27FC236}">
                  <a16:creationId xmlns:a16="http://schemas.microsoft.com/office/drawing/2014/main" id="{1DEF5F07-BD56-43F0-B929-E83A45EA921C}"/>
                </a:ext>
              </a:extLst>
            </p:cNvPr>
            <p:cNvSpPr/>
            <p:nvPr/>
          </p:nvSpPr>
          <p:spPr>
            <a:xfrm>
              <a:off x="2798800"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3290;p51">
              <a:extLst>
                <a:ext uri="{FF2B5EF4-FFF2-40B4-BE49-F238E27FC236}">
                  <a16:creationId xmlns:a16="http://schemas.microsoft.com/office/drawing/2014/main" id="{72041121-402F-4F69-ADB3-5AF708BBD087}"/>
                </a:ext>
              </a:extLst>
            </p:cNvPr>
            <p:cNvSpPr/>
            <p:nvPr/>
          </p:nvSpPr>
          <p:spPr>
            <a:xfrm>
              <a:off x="2816650" y="4586300"/>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3291;p51">
              <a:extLst>
                <a:ext uri="{FF2B5EF4-FFF2-40B4-BE49-F238E27FC236}">
                  <a16:creationId xmlns:a16="http://schemas.microsoft.com/office/drawing/2014/main" id="{3A6A20CC-4CDF-4072-9B70-CC14DA05939D}"/>
                </a:ext>
              </a:extLst>
            </p:cNvPr>
            <p:cNvSpPr/>
            <p:nvPr/>
          </p:nvSpPr>
          <p:spPr>
            <a:xfrm>
              <a:off x="283467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292;p51">
              <a:extLst>
                <a:ext uri="{FF2B5EF4-FFF2-40B4-BE49-F238E27FC236}">
                  <a16:creationId xmlns:a16="http://schemas.microsoft.com/office/drawing/2014/main" id="{9F3FEAB0-4359-43C3-AE2B-08AE143D698F}"/>
                </a:ext>
              </a:extLst>
            </p:cNvPr>
            <p:cNvSpPr/>
            <p:nvPr/>
          </p:nvSpPr>
          <p:spPr>
            <a:xfrm>
              <a:off x="285252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3293;p51">
              <a:extLst>
                <a:ext uri="{FF2B5EF4-FFF2-40B4-BE49-F238E27FC236}">
                  <a16:creationId xmlns:a16="http://schemas.microsoft.com/office/drawing/2014/main" id="{6589EE15-E640-4B51-8FDC-70F055EC61DA}"/>
                </a:ext>
              </a:extLst>
            </p:cNvPr>
            <p:cNvSpPr/>
            <p:nvPr/>
          </p:nvSpPr>
          <p:spPr>
            <a:xfrm>
              <a:off x="2870375"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294;p51">
              <a:extLst>
                <a:ext uri="{FF2B5EF4-FFF2-40B4-BE49-F238E27FC236}">
                  <a16:creationId xmlns:a16="http://schemas.microsoft.com/office/drawing/2014/main" id="{EE33C133-5F46-45AA-BA31-CE54B3F2A5E9}"/>
                </a:ext>
              </a:extLst>
            </p:cNvPr>
            <p:cNvSpPr/>
            <p:nvPr/>
          </p:nvSpPr>
          <p:spPr>
            <a:xfrm>
              <a:off x="288840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3295;p51">
              <a:extLst>
                <a:ext uri="{FF2B5EF4-FFF2-40B4-BE49-F238E27FC236}">
                  <a16:creationId xmlns:a16="http://schemas.microsoft.com/office/drawing/2014/main" id="{135D763B-CB1B-40BB-B4D3-D945B4650B64}"/>
                </a:ext>
              </a:extLst>
            </p:cNvPr>
            <p:cNvSpPr/>
            <p:nvPr/>
          </p:nvSpPr>
          <p:spPr>
            <a:xfrm>
              <a:off x="3103525"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3296;p51">
              <a:extLst>
                <a:ext uri="{FF2B5EF4-FFF2-40B4-BE49-F238E27FC236}">
                  <a16:creationId xmlns:a16="http://schemas.microsoft.com/office/drawing/2014/main" id="{97F3C35E-7540-41E7-AD55-3B122B97AC2E}"/>
                </a:ext>
              </a:extLst>
            </p:cNvPr>
            <p:cNvSpPr/>
            <p:nvPr/>
          </p:nvSpPr>
          <p:spPr>
            <a:xfrm>
              <a:off x="3121375"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297;p51">
              <a:extLst>
                <a:ext uri="{FF2B5EF4-FFF2-40B4-BE49-F238E27FC236}">
                  <a16:creationId xmlns:a16="http://schemas.microsoft.com/office/drawing/2014/main" id="{EB88B25E-7491-4257-A99A-7AADF1F409D5}"/>
                </a:ext>
              </a:extLst>
            </p:cNvPr>
            <p:cNvSpPr/>
            <p:nvPr/>
          </p:nvSpPr>
          <p:spPr>
            <a:xfrm>
              <a:off x="3139225" y="4586300"/>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3298;p51">
              <a:extLst>
                <a:ext uri="{FF2B5EF4-FFF2-40B4-BE49-F238E27FC236}">
                  <a16:creationId xmlns:a16="http://schemas.microsoft.com/office/drawing/2014/main" id="{71BA23FB-0B21-4455-BED8-1A7485E24FD6}"/>
                </a:ext>
              </a:extLst>
            </p:cNvPr>
            <p:cNvSpPr/>
            <p:nvPr/>
          </p:nvSpPr>
          <p:spPr>
            <a:xfrm>
              <a:off x="315725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3299;p51">
              <a:extLst>
                <a:ext uri="{FF2B5EF4-FFF2-40B4-BE49-F238E27FC236}">
                  <a16:creationId xmlns:a16="http://schemas.microsoft.com/office/drawing/2014/main" id="{54049A9F-590F-42C9-84C3-90B6B7987123}"/>
                </a:ext>
              </a:extLst>
            </p:cNvPr>
            <p:cNvSpPr/>
            <p:nvPr/>
          </p:nvSpPr>
          <p:spPr>
            <a:xfrm>
              <a:off x="3175100"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300;p51">
              <a:extLst>
                <a:ext uri="{FF2B5EF4-FFF2-40B4-BE49-F238E27FC236}">
                  <a16:creationId xmlns:a16="http://schemas.microsoft.com/office/drawing/2014/main" id="{2B8B0168-EC31-4E89-A01A-8B140D4F8E65}"/>
                </a:ext>
              </a:extLst>
            </p:cNvPr>
            <p:cNvSpPr/>
            <p:nvPr/>
          </p:nvSpPr>
          <p:spPr>
            <a:xfrm>
              <a:off x="3193125"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3301;p51">
              <a:extLst>
                <a:ext uri="{FF2B5EF4-FFF2-40B4-BE49-F238E27FC236}">
                  <a16:creationId xmlns:a16="http://schemas.microsoft.com/office/drawing/2014/main" id="{FA7F1798-3296-434A-B3A3-DD93B0C15135}"/>
                </a:ext>
              </a:extLst>
            </p:cNvPr>
            <p:cNvSpPr/>
            <p:nvPr/>
          </p:nvSpPr>
          <p:spPr>
            <a:xfrm>
              <a:off x="3408075" y="4586300"/>
              <a:ext cx="8300" cy="8325"/>
            </a:xfrm>
            <a:custGeom>
              <a:avLst/>
              <a:gdLst/>
              <a:ahLst/>
              <a:cxnLst/>
              <a:rect l="l" t="t" r="r" b="b"/>
              <a:pathLst>
                <a:path w="332" h="333" extrusionOk="0">
                  <a:moveTo>
                    <a:pt x="166" y="1"/>
                  </a:moveTo>
                  <a:cubicBezTo>
                    <a:pt x="79" y="1"/>
                    <a:pt x="0" y="73"/>
                    <a:pt x="0" y="167"/>
                  </a:cubicBezTo>
                  <a:cubicBezTo>
                    <a:pt x="0" y="260"/>
                    <a:pt x="79"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3302;p51">
              <a:extLst>
                <a:ext uri="{FF2B5EF4-FFF2-40B4-BE49-F238E27FC236}">
                  <a16:creationId xmlns:a16="http://schemas.microsoft.com/office/drawing/2014/main" id="{8A36CA17-E6CB-48DB-8A7D-1F153768C999}"/>
                </a:ext>
              </a:extLst>
            </p:cNvPr>
            <p:cNvSpPr/>
            <p:nvPr/>
          </p:nvSpPr>
          <p:spPr>
            <a:xfrm>
              <a:off x="3443950" y="4586300"/>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3303;p51">
              <a:extLst>
                <a:ext uri="{FF2B5EF4-FFF2-40B4-BE49-F238E27FC236}">
                  <a16:creationId xmlns:a16="http://schemas.microsoft.com/office/drawing/2014/main" id="{510C1569-5C75-4181-8B06-E3224E317394}"/>
                </a:ext>
              </a:extLst>
            </p:cNvPr>
            <p:cNvSpPr/>
            <p:nvPr/>
          </p:nvSpPr>
          <p:spPr>
            <a:xfrm>
              <a:off x="3461975" y="4586300"/>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3304;p51">
              <a:extLst>
                <a:ext uri="{FF2B5EF4-FFF2-40B4-BE49-F238E27FC236}">
                  <a16:creationId xmlns:a16="http://schemas.microsoft.com/office/drawing/2014/main" id="{6E4C2B6A-56BF-4E36-B541-06930FE465C6}"/>
                </a:ext>
              </a:extLst>
            </p:cNvPr>
            <p:cNvSpPr/>
            <p:nvPr/>
          </p:nvSpPr>
          <p:spPr>
            <a:xfrm>
              <a:off x="3479825" y="4586300"/>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3305;p51">
              <a:extLst>
                <a:ext uri="{FF2B5EF4-FFF2-40B4-BE49-F238E27FC236}">
                  <a16:creationId xmlns:a16="http://schemas.microsoft.com/office/drawing/2014/main" id="{AB1F31AE-FAF5-4EEB-B653-0298AC24B6B3}"/>
                </a:ext>
              </a:extLst>
            </p:cNvPr>
            <p:cNvSpPr/>
            <p:nvPr/>
          </p:nvSpPr>
          <p:spPr>
            <a:xfrm>
              <a:off x="3497675" y="4586300"/>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3306;p51">
              <a:extLst>
                <a:ext uri="{FF2B5EF4-FFF2-40B4-BE49-F238E27FC236}">
                  <a16:creationId xmlns:a16="http://schemas.microsoft.com/office/drawing/2014/main" id="{660BEA52-CB5F-415C-93FB-999C3E31B996}"/>
                </a:ext>
              </a:extLst>
            </p:cNvPr>
            <p:cNvSpPr/>
            <p:nvPr/>
          </p:nvSpPr>
          <p:spPr>
            <a:xfrm>
              <a:off x="351570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3307;p51">
              <a:extLst>
                <a:ext uri="{FF2B5EF4-FFF2-40B4-BE49-F238E27FC236}">
                  <a16:creationId xmlns:a16="http://schemas.microsoft.com/office/drawing/2014/main" id="{B43E5737-840E-46F9-82CB-5EEF112CA33C}"/>
                </a:ext>
              </a:extLst>
            </p:cNvPr>
            <p:cNvSpPr/>
            <p:nvPr/>
          </p:nvSpPr>
          <p:spPr>
            <a:xfrm>
              <a:off x="3533550" y="4586300"/>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3308;p51">
              <a:extLst>
                <a:ext uri="{FF2B5EF4-FFF2-40B4-BE49-F238E27FC236}">
                  <a16:creationId xmlns:a16="http://schemas.microsoft.com/office/drawing/2014/main" id="{FB01C89E-FF0C-4C3A-A00B-2123AA11B3D0}"/>
                </a:ext>
              </a:extLst>
            </p:cNvPr>
            <p:cNvSpPr/>
            <p:nvPr/>
          </p:nvSpPr>
          <p:spPr>
            <a:xfrm>
              <a:off x="3551600" y="4586300"/>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3309;p51">
              <a:extLst>
                <a:ext uri="{FF2B5EF4-FFF2-40B4-BE49-F238E27FC236}">
                  <a16:creationId xmlns:a16="http://schemas.microsoft.com/office/drawing/2014/main" id="{9E573890-880E-431C-8FCF-21CCD25BC734}"/>
                </a:ext>
              </a:extLst>
            </p:cNvPr>
            <p:cNvSpPr/>
            <p:nvPr/>
          </p:nvSpPr>
          <p:spPr>
            <a:xfrm>
              <a:off x="2780775" y="460435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3310;p51">
              <a:extLst>
                <a:ext uri="{FF2B5EF4-FFF2-40B4-BE49-F238E27FC236}">
                  <a16:creationId xmlns:a16="http://schemas.microsoft.com/office/drawing/2014/main" id="{0F9ED9C2-3A02-4623-BE9D-7006CA3CBD11}"/>
                </a:ext>
              </a:extLst>
            </p:cNvPr>
            <p:cNvSpPr/>
            <p:nvPr/>
          </p:nvSpPr>
          <p:spPr>
            <a:xfrm>
              <a:off x="279880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3311;p51">
              <a:extLst>
                <a:ext uri="{FF2B5EF4-FFF2-40B4-BE49-F238E27FC236}">
                  <a16:creationId xmlns:a16="http://schemas.microsoft.com/office/drawing/2014/main" id="{E59CF68D-85D0-4726-9AEE-C56B7364F0E0}"/>
                </a:ext>
              </a:extLst>
            </p:cNvPr>
            <p:cNvSpPr/>
            <p:nvPr/>
          </p:nvSpPr>
          <p:spPr>
            <a:xfrm>
              <a:off x="2816650" y="460435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3312;p51">
              <a:extLst>
                <a:ext uri="{FF2B5EF4-FFF2-40B4-BE49-F238E27FC236}">
                  <a16:creationId xmlns:a16="http://schemas.microsoft.com/office/drawing/2014/main" id="{9F950FC6-07B5-4608-BD79-A0D74B8EF5D9}"/>
                </a:ext>
              </a:extLst>
            </p:cNvPr>
            <p:cNvSpPr/>
            <p:nvPr/>
          </p:nvSpPr>
          <p:spPr>
            <a:xfrm>
              <a:off x="283467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3313;p51">
              <a:extLst>
                <a:ext uri="{FF2B5EF4-FFF2-40B4-BE49-F238E27FC236}">
                  <a16:creationId xmlns:a16="http://schemas.microsoft.com/office/drawing/2014/main" id="{8A180186-53FF-4C51-907C-E044385611C2}"/>
                </a:ext>
              </a:extLst>
            </p:cNvPr>
            <p:cNvSpPr/>
            <p:nvPr/>
          </p:nvSpPr>
          <p:spPr>
            <a:xfrm>
              <a:off x="285252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3314;p51">
              <a:extLst>
                <a:ext uri="{FF2B5EF4-FFF2-40B4-BE49-F238E27FC236}">
                  <a16:creationId xmlns:a16="http://schemas.microsoft.com/office/drawing/2014/main" id="{E401CFCD-556B-4918-AFB3-A8907ECE5260}"/>
                </a:ext>
              </a:extLst>
            </p:cNvPr>
            <p:cNvSpPr/>
            <p:nvPr/>
          </p:nvSpPr>
          <p:spPr>
            <a:xfrm>
              <a:off x="2870375"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3315;p51">
              <a:extLst>
                <a:ext uri="{FF2B5EF4-FFF2-40B4-BE49-F238E27FC236}">
                  <a16:creationId xmlns:a16="http://schemas.microsoft.com/office/drawing/2014/main" id="{F67108F9-A0E4-4E5F-A6DF-A30EDB468A14}"/>
                </a:ext>
              </a:extLst>
            </p:cNvPr>
            <p:cNvSpPr/>
            <p:nvPr/>
          </p:nvSpPr>
          <p:spPr>
            <a:xfrm>
              <a:off x="288840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3316;p51">
              <a:extLst>
                <a:ext uri="{FF2B5EF4-FFF2-40B4-BE49-F238E27FC236}">
                  <a16:creationId xmlns:a16="http://schemas.microsoft.com/office/drawing/2014/main" id="{0B441546-E3DB-442D-80AE-EDF2DB29E272}"/>
                </a:ext>
              </a:extLst>
            </p:cNvPr>
            <p:cNvSpPr/>
            <p:nvPr/>
          </p:nvSpPr>
          <p:spPr>
            <a:xfrm>
              <a:off x="2906250"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3317;p51">
              <a:extLst>
                <a:ext uri="{FF2B5EF4-FFF2-40B4-BE49-F238E27FC236}">
                  <a16:creationId xmlns:a16="http://schemas.microsoft.com/office/drawing/2014/main" id="{3EE47D69-7A08-41A6-A416-FE10ADEC71FF}"/>
                </a:ext>
              </a:extLst>
            </p:cNvPr>
            <p:cNvSpPr/>
            <p:nvPr/>
          </p:nvSpPr>
          <p:spPr>
            <a:xfrm>
              <a:off x="292430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3318;p51">
              <a:extLst>
                <a:ext uri="{FF2B5EF4-FFF2-40B4-BE49-F238E27FC236}">
                  <a16:creationId xmlns:a16="http://schemas.microsoft.com/office/drawing/2014/main" id="{244277B2-7A7F-4F81-953A-6E734449423E}"/>
                </a:ext>
              </a:extLst>
            </p:cNvPr>
            <p:cNvSpPr/>
            <p:nvPr/>
          </p:nvSpPr>
          <p:spPr>
            <a:xfrm>
              <a:off x="3103525"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3319;p51">
              <a:extLst>
                <a:ext uri="{FF2B5EF4-FFF2-40B4-BE49-F238E27FC236}">
                  <a16:creationId xmlns:a16="http://schemas.microsoft.com/office/drawing/2014/main" id="{EB8DB1C1-B166-4EA6-A6E0-E79119E9C25A}"/>
                </a:ext>
              </a:extLst>
            </p:cNvPr>
            <p:cNvSpPr/>
            <p:nvPr/>
          </p:nvSpPr>
          <p:spPr>
            <a:xfrm>
              <a:off x="3121375"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3320;p51">
              <a:extLst>
                <a:ext uri="{FF2B5EF4-FFF2-40B4-BE49-F238E27FC236}">
                  <a16:creationId xmlns:a16="http://schemas.microsoft.com/office/drawing/2014/main" id="{B3D8A1F7-AD5D-473A-AB9D-B38E34C982FC}"/>
                </a:ext>
              </a:extLst>
            </p:cNvPr>
            <p:cNvSpPr/>
            <p:nvPr/>
          </p:nvSpPr>
          <p:spPr>
            <a:xfrm>
              <a:off x="3139225" y="4604350"/>
              <a:ext cx="8325" cy="8300"/>
            </a:xfrm>
            <a:custGeom>
              <a:avLst/>
              <a:gdLst/>
              <a:ahLst/>
              <a:cxnLst/>
              <a:rect l="l" t="t" r="r" b="b"/>
              <a:pathLst>
                <a:path w="333" h="332"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3321;p51">
              <a:extLst>
                <a:ext uri="{FF2B5EF4-FFF2-40B4-BE49-F238E27FC236}">
                  <a16:creationId xmlns:a16="http://schemas.microsoft.com/office/drawing/2014/main" id="{C5F9744D-1043-4EC0-881C-C6EAC742BF2B}"/>
                </a:ext>
              </a:extLst>
            </p:cNvPr>
            <p:cNvSpPr/>
            <p:nvPr/>
          </p:nvSpPr>
          <p:spPr>
            <a:xfrm>
              <a:off x="315725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3322;p51">
              <a:extLst>
                <a:ext uri="{FF2B5EF4-FFF2-40B4-BE49-F238E27FC236}">
                  <a16:creationId xmlns:a16="http://schemas.microsoft.com/office/drawing/2014/main" id="{55404DD9-DEAE-466E-8689-B1BD3AB268C8}"/>
                </a:ext>
              </a:extLst>
            </p:cNvPr>
            <p:cNvSpPr/>
            <p:nvPr/>
          </p:nvSpPr>
          <p:spPr>
            <a:xfrm>
              <a:off x="3175100" y="4604350"/>
              <a:ext cx="8325" cy="8300"/>
            </a:xfrm>
            <a:custGeom>
              <a:avLst/>
              <a:gdLst/>
              <a:ahLst/>
              <a:cxnLst/>
              <a:rect l="l" t="t" r="r" b="b"/>
              <a:pathLst>
                <a:path w="333" h="332"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3323;p51">
              <a:extLst>
                <a:ext uri="{FF2B5EF4-FFF2-40B4-BE49-F238E27FC236}">
                  <a16:creationId xmlns:a16="http://schemas.microsoft.com/office/drawing/2014/main" id="{F2BF366A-97D9-4B05-8019-2FB19DE18FA0}"/>
                </a:ext>
              </a:extLst>
            </p:cNvPr>
            <p:cNvSpPr/>
            <p:nvPr/>
          </p:nvSpPr>
          <p:spPr>
            <a:xfrm>
              <a:off x="3193125"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3324;p51">
              <a:extLst>
                <a:ext uri="{FF2B5EF4-FFF2-40B4-BE49-F238E27FC236}">
                  <a16:creationId xmlns:a16="http://schemas.microsoft.com/office/drawing/2014/main" id="{798350A7-A9CF-4A31-A776-763206A75A7B}"/>
                </a:ext>
              </a:extLst>
            </p:cNvPr>
            <p:cNvSpPr/>
            <p:nvPr/>
          </p:nvSpPr>
          <p:spPr>
            <a:xfrm>
              <a:off x="3408075" y="4604350"/>
              <a:ext cx="8300" cy="8300"/>
            </a:xfrm>
            <a:custGeom>
              <a:avLst/>
              <a:gdLst/>
              <a:ahLst/>
              <a:cxnLst/>
              <a:rect l="l" t="t" r="r" b="b"/>
              <a:pathLst>
                <a:path w="332" h="332" extrusionOk="0">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3325;p51">
              <a:extLst>
                <a:ext uri="{FF2B5EF4-FFF2-40B4-BE49-F238E27FC236}">
                  <a16:creationId xmlns:a16="http://schemas.microsoft.com/office/drawing/2014/main" id="{94895344-5A8B-487A-B431-CEDA7DA78856}"/>
                </a:ext>
              </a:extLst>
            </p:cNvPr>
            <p:cNvSpPr/>
            <p:nvPr/>
          </p:nvSpPr>
          <p:spPr>
            <a:xfrm>
              <a:off x="342610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3326;p51">
              <a:extLst>
                <a:ext uri="{FF2B5EF4-FFF2-40B4-BE49-F238E27FC236}">
                  <a16:creationId xmlns:a16="http://schemas.microsoft.com/office/drawing/2014/main" id="{46520A54-9332-4E5E-9D78-B54D8F85DF96}"/>
                </a:ext>
              </a:extLst>
            </p:cNvPr>
            <p:cNvSpPr/>
            <p:nvPr/>
          </p:nvSpPr>
          <p:spPr>
            <a:xfrm>
              <a:off x="3443950" y="4604350"/>
              <a:ext cx="8325" cy="8300"/>
            </a:xfrm>
            <a:custGeom>
              <a:avLst/>
              <a:gdLst/>
              <a:ahLst/>
              <a:cxnLst/>
              <a:rect l="l" t="t" r="r" b="b"/>
              <a:pathLst>
                <a:path w="333"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3327;p51">
              <a:extLst>
                <a:ext uri="{FF2B5EF4-FFF2-40B4-BE49-F238E27FC236}">
                  <a16:creationId xmlns:a16="http://schemas.microsoft.com/office/drawing/2014/main" id="{4A0EEABD-963A-49CD-B533-70E799F15967}"/>
                </a:ext>
              </a:extLst>
            </p:cNvPr>
            <p:cNvSpPr/>
            <p:nvPr/>
          </p:nvSpPr>
          <p:spPr>
            <a:xfrm>
              <a:off x="3533550" y="46043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3328;p51">
              <a:extLst>
                <a:ext uri="{FF2B5EF4-FFF2-40B4-BE49-F238E27FC236}">
                  <a16:creationId xmlns:a16="http://schemas.microsoft.com/office/drawing/2014/main" id="{3A41A556-AB24-4EB0-9627-613EB2D7B6CE}"/>
                </a:ext>
              </a:extLst>
            </p:cNvPr>
            <p:cNvSpPr/>
            <p:nvPr/>
          </p:nvSpPr>
          <p:spPr>
            <a:xfrm>
              <a:off x="355160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3329;p51">
              <a:extLst>
                <a:ext uri="{FF2B5EF4-FFF2-40B4-BE49-F238E27FC236}">
                  <a16:creationId xmlns:a16="http://schemas.microsoft.com/office/drawing/2014/main" id="{67534A34-0B39-4C59-85CB-06B082970E7B}"/>
                </a:ext>
              </a:extLst>
            </p:cNvPr>
            <p:cNvSpPr/>
            <p:nvPr/>
          </p:nvSpPr>
          <p:spPr>
            <a:xfrm>
              <a:off x="3569450" y="4604350"/>
              <a:ext cx="8300" cy="8300"/>
            </a:xfrm>
            <a:custGeom>
              <a:avLst/>
              <a:gdLst/>
              <a:ahLst/>
              <a:cxnLst/>
              <a:rect l="l" t="t" r="r" b="b"/>
              <a:pathLst>
                <a:path w="332" h="332"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3330;p51">
              <a:extLst>
                <a:ext uri="{FF2B5EF4-FFF2-40B4-BE49-F238E27FC236}">
                  <a16:creationId xmlns:a16="http://schemas.microsoft.com/office/drawing/2014/main" id="{AA20BDC3-85C6-4D08-9724-5C017D672264}"/>
                </a:ext>
              </a:extLst>
            </p:cNvPr>
            <p:cNvSpPr/>
            <p:nvPr/>
          </p:nvSpPr>
          <p:spPr>
            <a:xfrm>
              <a:off x="2780775" y="4622200"/>
              <a:ext cx="8300" cy="8500"/>
            </a:xfrm>
            <a:custGeom>
              <a:avLst/>
              <a:gdLst/>
              <a:ahLst/>
              <a:cxnLst/>
              <a:rect l="l" t="t" r="r" b="b"/>
              <a:pathLst>
                <a:path w="332" h="340" extrusionOk="0">
                  <a:moveTo>
                    <a:pt x="166" y="0"/>
                  </a:moveTo>
                  <a:cubicBezTo>
                    <a:pt x="79" y="0"/>
                    <a:pt x="0" y="79"/>
                    <a:pt x="0" y="173"/>
                  </a:cubicBezTo>
                  <a:cubicBezTo>
                    <a:pt x="0" y="260"/>
                    <a:pt x="79"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3331;p51">
              <a:extLst>
                <a:ext uri="{FF2B5EF4-FFF2-40B4-BE49-F238E27FC236}">
                  <a16:creationId xmlns:a16="http://schemas.microsoft.com/office/drawing/2014/main" id="{763D50F9-43E3-4C25-A704-DB73E42D330D}"/>
                </a:ext>
              </a:extLst>
            </p:cNvPr>
            <p:cNvSpPr/>
            <p:nvPr/>
          </p:nvSpPr>
          <p:spPr>
            <a:xfrm>
              <a:off x="2798800"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3332;p51">
              <a:extLst>
                <a:ext uri="{FF2B5EF4-FFF2-40B4-BE49-F238E27FC236}">
                  <a16:creationId xmlns:a16="http://schemas.microsoft.com/office/drawing/2014/main" id="{B71A9325-5F8A-459B-9D35-38F559CD8120}"/>
                </a:ext>
              </a:extLst>
            </p:cNvPr>
            <p:cNvSpPr/>
            <p:nvPr/>
          </p:nvSpPr>
          <p:spPr>
            <a:xfrm>
              <a:off x="2816650" y="4622200"/>
              <a:ext cx="8325" cy="8500"/>
            </a:xfrm>
            <a:custGeom>
              <a:avLst/>
              <a:gdLst/>
              <a:ahLst/>
              <a:cxnLst/>
              <a:rect l="l" t="t" r="r" b="b"/>
              <a:pathLst>
                <a:path w="333" h="340" extrusionOk="0">
                  <a:moveTo>
                    <a:pt x="166" y="0"/>
                  </a:moveTo>
                  <a:cubicBezTo>
                    <a:pt x="80" y="0"/>
                    <a:pt x="0" y="79"/>
                    <a:pt x="0" y="173"/>
                  </a:cubicBezTo>
                  <a:cubicBezTo>
                    <a:pt x="0" y="260"/>
                    <a:pt x="80"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3333;p51">
              <a:extLst>
                <a:ext uri="{FF2B5EF4-FFF2-40B4-BE49-F238E27FC236}">
                  <a16:creationId xmlns:a16="http://schemas.microsoft.com/office/drawing/2014/main" id="{874F8972-5315-4E00-95B9-F12CA39DD1C8}"/>
                </a:ext>
              </a:extLst>
            </p:cNvPr>
            <p:cNvSpPr/>
            <p:nvPr/>
          </p:nvSpPr>
          <p:spPr>
            <a:xfrm>
              <a:off x="283467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2" y="260"/>
                    <a:pt x="332" y="173"/>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3334;p51">
              <a:extLst>
                <a:ext uri="{FF2B5EF4-FFF2-40B4-BE49-F238E27FC236}">
                  <a16:creationId xmlns:a16="http://schemas.microsoft.com/office/drawing/2014/main" id="{EFA49C79-1A1C-4C16-82ED-9ED7C01929F7}"/>
                </a:ext>
              </a:extLst>
            </p:cNvPr>
            <p:cNvSpPr/>
            <p:nvPr/>
          </p:nvSpPr>
          <p:spPr>
            <a:xfrm>
              <a:off x="285252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3335;p51">
              <a:extLst>
                <a:ext uri="{FF2B5EF4-FFF2-40B4-BE49-F238E27FC236}">
                  <a16:creationId xmlns:a16="http://schemas.microsoft.com/office/drawing/2014/main" id="{D6AAD10D-1471-4097-ADDB-83F1FA70E772}"/>
                </a:ext>
              </a:extLst>
            </p:cNvPr>
            <p:cNvSpPr/>
            <p:nvPr/>
          </p:nvSpPr>
          <p:spPr>
            <a:xfrm>
              <a:off x="2870375"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3336;p51">
              <a:extLst>
                <a:ext uri="{FF2B5EF4-FFF2-40B4-BE49-F238E27FC236}">
                  <a16:creationId xmlns:a16="http://schemas.microsoft.com/office/drawing/2014/main" id="{1518DEC3-44AC-4C74-B17F-DD20E468E15F}"/>
                </a:ext>
              </a:extLst>
            </p:cNvPr>
            <p:cNvSpPr/>
            <p:nvPr/>
          </p:nvSpPr>
          <p:spPr>
            <a:xfrm>
              <a:off x="2888400"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61" y="339"/>
                    <a:pt x="333" y="260"/>
                    <a:pt x="333" y="173"/>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3337;p51">
              <a:extLst>
                <a:ext uri="{FF2B5EF4-FFF2-40B4-BE49-F238E27FC236}">
                  <a16:creationId xmlns:a16="http://schemas.microsoft.com/office/drawing/2014/main" id="{6D9F2C8F-613A-4767-A995-84E08B98023E}"/>
                </a:ext>
              </a:extLst>
            </p:cNvPr>
            <p:cNvSpPr/>
            <p:nvPr/>
          </p:nvSpPr>
          <p:spPr>
            <a:xfrm>
              <a:off x="2906250"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1" y="339"/>
                    <a:pt x="333" y="260"/>
                    <a:pt x="333" y="173"/>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3338;p51">
              <a:extLst>
                <a:ext uri="{FF2B5EF4-FFF2-40B4-BE49-F238E27FC236}">
                  <a16:creationId xmlns:a16="http://schemas.microsoft.com/office/drawing/2014/main" id="{2B79C96F-275E-48AB-8C4A-BB7695B4798E}"/>
                </a:ext>
              </a:extLst>
            </p:cNvPr>
            <p:cNvSpPr/>
            <p:nvPr/>
          </p:nvSpPr>
          <p:spPr>
            <a:xfrm>
              <a:off x="2924300" y="4622200"/>
              <a:ext cx="8300" cy="8500"/>
            </a:xfrm>
            <a:custGeom>
              <a:avLst/>
              <a:gdLst/>
              <a:ahLst/>
              <a:cxnLst/>
              <a:rect l="l" t="t" r="r" b="b"/>
              <a:pathLst>
                <a:path w="332"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3339;p51">
              <a:extLst>
                <a:ext uri="{FF2B5EF4-FFF2-40B4-BE49-F238E27FC236}">
                  <a16:creationId xmlns:a16="http://schemas.microsoft.com/office/drawing/2014/main" id="{60A6851A-8F71-4207-8A93-DF01460924C5}"/>
                </a:ext>
              </a:extLst>
            </p:cNvPr>
            <p:cNvSpPr/>
            <p:nvPr/>
          </p:nvSpPr>
          <p:spPr>
            <a:xfrm>
              <a:off x="3103525"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3340;p51">
              <a:extLst>
                <a:ext uri="{FF2B5EF4-FFF2-40B4-BE49-F238E27FC236}">
                  <a16:creationId xmlns:a16="http://schemas.microsoft.com/office/drawing/2014/main" id="{5CC3B403-A342-464E-BA80-1CBB0838048A}"/>
                </a:ext>
              </a:extLst>
            </p:cNvPr>
            <p:cNvSpPr/>
            <p:nvPr/>
          </p:nvSpPr>
          <p:spPr>
            <a:xfrm>
              <a:off x="3121375" y="4622200"/>
              <a:ext cx="8325" cy="8500"/>
            </a:xfrm>
            <a:custGeom>
              <a:avLst/>
              <a:gdLst/>
              <a:ahLst/>
              <a:cxnLst/>
              <a:rect l="l" t="t" r="r" b="b"/>
              <a:pathLst>
                <a:path w="333" h="340" extrusionOk="0">
                  <a:moveTo>
                    <a:pt x="166" y="0"/>
                  </a:moveTo>
                  <a:cubicBezTo>
                    <a:pt x="72" y="0"/>
                    <a:pt x="0" y="79"/>
                    <a:pt x="0" y="173"/>
                  </a:cubicBezTo>
                  <a:cubicBezTo>
                    <a:pt x="0" y="260"/>
                    <a:pt x="72"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3341;p51">
              <a:extLst>
                <a:ext uri="{FF2B5EF4-FFF2-40B4-BE49-F238E27FC236}">
                  <a16:creationId xmlns:a16="http://schemas.microsoft.com/office/drawing/2014/main" id="{BD55E6F8-8113-4B9D-A89A-320677FCF7FC}"/>
                </a:ext>
              </a:extLst>
            </p:cNvPr>
            <p:cNvSpPr/>
            <p:nvPr/>
          </p:nvSpPr>
          <p:spPr>
            <a:xfrm>
              <a:off x="3139225" y="4622200"/>
              <a:ext cx="8325" cy="8500"/>
            </a:xfrm>
            <a:custGeom>
              <a:avLst/>
              <a:gdLst/>
              <a:ahLst/>
              <a:cxnLst/>
              <a:rect l="l" t="t" r="r" b="b"/>
              <a:pathLst>
                <a:path w="333" h="340" extrusionOk="0">
                  <a:moveTo>
                    <a:pt x="166" y="0"/>
                  </a:moveTo>
                  <a:cubicBezTo>
                    <a:pt x="80" y="0"/>
                    <a:pt x="0" y="79"/>
                    <a:pt x="0" y="173"/>
                  </a:cubicBezTo>
                  <a:cubicBezTo>
                    <a:pt x="0" y="260"/>
                    <a:pt x="80" y="339"/>
                    <a:pt x="166" y="339"/>
                  </a:cubicBezTo>
                  <a:cubicBezTo>
                    <a:pt x="260" y="339"/>
                    <a:pt x="332" y="260"/>
                    <a:pt x="332" y="173"/>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3342;p51">
              <a:extLst>
                <a:ext uri="{FF2B5EF4-FFF2-40B4-BE49-F238E27FC236}">
                  <a16:creationId xmlns:a16="http://schemas.microsoft.com/office/drawing/2014/main" id="{6C60B154-2CFB-4BB6-8D28-B8910EFF013B}"/>
                </a:ext>
              </a:extLst>
            </p:cNvPr>
            <p:cNvSpPr/>
            <p:nvPr/>
          </p:nvSpPr>
          <p:spPr>
            <a:xfrm>
              <a:off x="3157250"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2" y="260"/>
                    <a:pt x="332" y="173"/>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3343;p51">
              <a:extLst>
                <a:ext uri="{FF2B5EF4-FFF2-40B4-BE49-F238E27FC236}">
                  <a16:creationId xmlns:a16="http://schemas.microsoft.com/office/drawing/2014/main" id="{12380608-0492-44A8-B566-211D151A6FA0}"/>
                </a:ext>
              </a:extLst>
            </p:cNvPr>
            <p:cNvSpPr/>
            <p:nvPr/>
          </p:nvSpPr>
          <p:spPr>
            <a:xfrm>
              <a:off x="3175100" y="4622200"/>
              <a:ext cx="8325" cy="8500"/>
            </a:xfrm>
            <a:custGeom>
              <a:avLst/>
              <a:gdLst/>
              <a:ahLst/>
              <a:cxnLst/>
              <a:rect l="l" t="t" r="r" b="b"/>
              <a:pathLst>
                <a:path w="333" h="340" extrusionOk="0">
                  <a:moveTo>
                    <a:pt x="167" y="0"/>
                  </a:moveTo>
                  <a:cubicBezTo>
                    <a:pt x="80" y="0"/>
                    <a:pt x="1" y="79"/>
                    <a:pt x="1" y="173"/>
                  </a:cubicBezTo>
                  <a:cubicBezTo>
                    <a:pt x="1" y="260"/>
                    <a:pt x="80" y="339"/>
                    <a:pt x="167" y="339"/>
                  </a:cubicBezTo>
                  <a:cubicBezTo>
                    <a:pt x="260" y="339"/>
                    <a:pt x="332" y="260"/>
                    <a:pt x="332" y="173"/>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3344;p51">
              <a:extLst>
                <a:ext uri="{FF2B5EF4-FFF2-40B4-BE49-F238E27FC236}">
                  <a16:creationId xmlns:a16="http://schemas.microsoft.com/office/drawing/2014/main" id="{6830CE00-7985-46A5-9BD8-48FC4DB70282}"/>
                </a:ext>
              </a:extLst>
            </p:cNvPr>
            <p:cNvSpPr/>
            <p:nvPr/>
          </p:nvSpPr>
          <p:spPr>
            <a:xfrm>
              <a:off x="3193125" y="4622200"/>
              <a:ext cx="8325" cy="8500"/>
            </a:xfrm>
            <a:custGeom>
              <a:avLst/>
              <a:gdLst/>
              <a:ahLst/>
              <a:cxnLst/>
              <a:rect l="l" t="t" r="r" b="b"/>
              <a:pathLst>
                <a:path w="333" h="340" extrusionOk="0">
                  <a:moveTo>
                    <a:pt x="167" y="0"/>
                  </a:moveTo>
                  <a:cubicBezTo>
                    <a:pt x="73" y="0"/>
                    <a:pt x="1" y="79"/>
                    <a:pt x="1" y="173"/>
                  </a:cubicBezTo>
                  <a:cubicBezTo>
                    <a:pt x="1" y="260"/>
                    <a:pt x="73" y="339"/>
                    <a:pt x="167" y="339"/>
                  </a:cubicBezTo>
                  <a:cubicBezTo>
                    <a:pt x="253" y="339"/>
                    <a:pt x="333" y="260"/>
                    <a:pt x="333" y="173"/>
                  </a:cubicBezTo>
                  <a:cubicBezTo>
                    <a:pt x="333"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3345;p51">
              <a:extLst>
                <a:ext uri="{FF2B5EF4-FFF2-40B4-BE49-F238E27FC236}">
                  <a16:creationId xmlns:a16="http://schemas.microsoft.com/office/drawing/2014/main" id="{E1618FA5-C8E9-4FF6-9BC1-9FA8C639DB3C}"/>
                </a:ext>
              </a:extLst>
            </p:cNvPr>
            <p:cNvSpPr/>
            <p:nvPr/>
          </p:nvSpPr>
          <p:spPr>
            <a:xfrm>
              <a:off x="3551600" y="4622200"/>
              <a:ext cx="8300" cy="8500"/>
            </a:xfrm>
            <a:custGeom>
              <a:avLst/>
              <a:gdLst/>
              <a:ahLst/>
              <a:cxnLst/>
              <a:rect l="l" t="t" r="r" b="b"/>
              <a:pathLst>
                <a:path w="332" h="340" extrusionOk="0">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3346;p51">
              <a:extLst>
                <a:ext uri="{FF2B5EF4-FFF2-40B4-BE49-F238E27FC236}">
                  <a16:creationId xmlns:a16="http://schemas.microsoft.com/office/drawing/2014/main" id="{140B2182-B3E8-4C4A-9E60-1D2D2DEB3B1B}"/>
                </a:ext>
              </a:extLst>
            </p:cNvPr>
            <p:cNvSpPr/>
            <p:nvPr/>
          </p:nvSpPr>
          <p:spPr>
            <a:xfrm>
              <a:off x="2798800"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3347;p51">
              <a:extLst>
                <a:ext uri="{FF2B5EF4-FFF2-40B4-BE49-F238E27FC236}">
                  <a16:creationId xmlns:a16="http://schemas.microsoft.com/office/drawing/2014/main" id="{590FCC56-820E-4C70-8E7F-1336610FB275}"/>
                </a:ext>
              </a:extLst>
            </p:cNvPr>
            <p:cNvSpPr/>
            <p:nvPr/>
          </p:nvSpPr>
          <p:spPr>
            <a:xfrm>
              <a:off x="2816650" y="4640225"/>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3348;p51">
              <a:extLst>
                <a:ext uri="{FF2B5EF4-FFF2-40B4-BE49-F238E27FC236}">
                  <a16:creationId xmlns:a16="http://schemas.microsoft.com/office/drawing/2014/main" id="{4F128DA5-29C7-47A3-99E9-02EF91770F85}"/>
                </a:ext>
              </a:extLst>
            </p:cNvPr>
            <p:cNvSpPr/>
            <p:nvPr/>
          </p:nvSpPr>
          <p:spPr>
            <a:xfrm>
              <a:off x="283467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3349;p51">
              <a:extLst>
                <a:ext uri="{FF2B5EF4-FFF2-40B4-BE49-F238E27FC236}">
                  <a16:creationId xmlns:a16="http://schemas.microsoft.com/office/drawing/2014/main" id="{52E369B2-E1FF-4D3B-B641-3432ACECD88E}"/>
                </a:ext>
              </a:extLst>
            </p:cNvPr>
            <p:cNvSpPr/>
            <p:nvPr/>
          </p:nvSpPr>
          <p:spPr>
            <a:xfrm>
              <a:off x="285252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3350;p51">
              <a:extLst>
                <a:ext uri="{FF2B5EF4-FFF2-40B4-BE49-F238E27FC236}">
                  <a16:creationId xmlns:a16="http://schemas.microsoft.com/office/drawing/2014/main" id="{9937A3DE-2234-43B7-A642-B5179EA6D4D4}"/>
                </a:ext>
              </a:extLst>
            </p:cNvPr>
            <p:cNvSpPr/>
            <p:nvPr/>
          </p:nvSpPr>
          <p:spPr>
            <a:xfrm>
              <a:off x="287037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3351;p51">
              <a:extLst>
                <a:ext uri="{FF2B5EF4-FFF2-40B4-BE49-F238E27FC236}">
                  <a16:creationId xmlns:a16="http://schemas.microsoft.com/office/drawing/2014/main" id="{FD55AEF4-F8F5-4CC7-AE35-1F4B67C4F92A}"/>
                </a:ext>
              </a:extLst>
            </p:cNvPr>
            <p:cNvSpPr/>
            <p:nvPr/>
          </p:nvSpPr>
          <p:spPr>
            <a:xfrm>
              <a:off x="288840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3352;p51">
              <a:extLst>
                <a:ext uri="{FF2B5EF4-FFF2-40B4-BE49-F238E27FC236}">
                  <a16:creationId xmlns:a16="http://schemas.microsoft.com/office/drawing/2014/main" id="{D50CF227-E188-480B-93F4-09B3E30BE5B4}"/>
                </a:ext>
              </a:extLst>
            </p:cNvPr>
            <p:cNvSpPr/>
            <p:nvPr/>
          </p:nvSpPr>
          <p:spPr>
            <a:xfrm>
              <a:off x="2906250"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3353;p51">
              <a:extLst>
                <a:ext uri="{FF2B5EF4-FFF2-40B4-BE49-F238E27FC236}">
                  <a16:creationId xmlns:a16="http://schemas.microsoft.com/office/drawing/2014/main" id="{DEF08A6B-1E9E-4272-8B0E-5965EC331FC5}"/>
                </a:ext>
              </a:extLst>
            </p:cNvPr>
            <p:cNvSpPr/>
            <p:nvPr/>
          </p:nvSpPr>
          <p:spPr>
            <a:xfrm>
              <a:off x="2924300" y="4640225"/>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3354;p51">
              <a:extLst>
                <a:ext uri="{FF2B5EF4-FFF2-40B4-BE49-F238E27FC236}">
                  <a16:creationId xmlns:a16="http://schemas.microsoft.com/office/drawing/2014/main" id="{6EE3B911-BC09-4FE2-B292-60FFF471A06F}"/>
                </a:ext>
              </a:extLst>
            </p:cNvPr>
            <p:cNvSpPr/>
            <p:nvPr/>
          </p:nvSpPr>
          <p:spPr>
            <a:xfrm>
              <a:off x="3103525"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3355;p51">
              <a:extLst>
                <a:ext uri="{FF2B5EF4-FFF2-40B4-BE49-F238E27FC236}">
                  <a16:creationId xmlns:a16="http://schemas.microsoft.com/office/drawing/2014/main" id="{4AE191EA-F11E-4425-AABC-EA1266B2639E}"/>
                </a:ext>
              </a:extLst>
            </p:cNvPr>
            <p:cNvSpPr/>
            <p:nvPr/>
          </p:nvSpPr>
          <p:spPr>
            <a:xfrm>
              <a:off x="3121375" y="4640225"/>
              <a:ext cx="8325" cy="8325"/>
            </a:xfrm>
            <a:custGeom>
              <a:avLst/>
              <a:gdLst/>
              <a:ahLst/>
              <a:cxnLst/>
              <a:rect l="l" t="t" r="r" b="b"/>
              <a:pathLst>
                <a:path w="333" h="333" extrusionOk="0">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3356;p51">
              <a:extLst>
                <a:ext uri="{FF2B5EF4-FFF2-40B4-BE49-F238E27FC236}">
                  <a16:creationId xmlns:a16="http://schemas.microsoft.com/office/drawing/2014/main" id="{678C4913-F6AB-4BA7-906E-291F95D310F7}"/>
                </a:ext>
              </a:extLst>
            </p:cNvPr>
            <p:cNvSpPr/>
            <p:nvPr/>
          </p:nvSpPr>
          <p:spPr>
            <a:xfrm>
              <a:off x="3139225" y="4640225"/>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3357;p51">
              <a:extLst>
                <a:ext uri="{FF2B5EF4-FFF2-40B4-BE49-F238E27FC236}">
                  <a16:creationId xmlns:a16="http://schemas.microsoft.com/office/drawing/2014/main" id="{79AF02B5-E106-4779-80C7-4D0CF69DEEEB}"/>
                </a:ext>
              </a:extLst>
            </p:cNvPr>
            <p:cNvSpPr/>
            <p:nvPr/>
          </p:nvSpPr>
          <p:spPr>
            <a:xfrm>
              <a:off x="315725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3358;p51">
              <a:extLst>
                <a:ext uri="{FF2B5EF4-FFF2-40B4-BE49-F238E27FC236}">
                  <a16:creationId xmlns:a16="http://schemas.microsoft.com/office/drawing/2014/main" id="{1424EF37-EB6B-43A0-A4BC-59AF9FB925ED}"/>
                </a:ext>
              </a:extLst>
            </p:cNvPr>
            <p:cNvSpPr/>
            <p:nvPr/>
          </p:nvSpPr>
          <p:spPr>
            <a:xfrm>
              <a:off x="3175100"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3359;p51">
              <a:extLst>
                <a:ext uri="{FF2B5EF4-FFF2-40B4-BE49-F238E27FC236}">
                  <a16:creationId xmlns:a16="http://schemas.microsoft.com/office/drawing/2014/main" id="{5E3A2EE4-6BDE-4906-9B21-7234C486737D}"/>
                </a:ext>
              </a:extLst>
            </p:cNvPr>
            <p:cNvSpPr/>
            <p:nvPr/>
          </p:nvSpPr>
          <p:spPr>
            <a:xfrm>
              <a:off x="3193125"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3360;p51">
              <a:extLst>
                <a:ext uri="{FF2B5EF4-FFF2-40B4-BE49-F238E27FC236}">
                  <a16:creationId xmlns:a16="http://schemas.microsoft.com/office/drawing/2014/main" id="{20DB7E08-4224-4D35-8A0D-D5269AD580DB}"/>
                </a:ext>
              </a:extLst>
            </p:cNvPr>
            <p:cNvSpPr/>
            <p:nvPr/>
          </p:nvSpPr>
          <p:spPr>
            <a:xfrm>
              <a:off x="322882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3361;p51">
              <a:extLst>
                <a:ext uri="{FF2B5EF4-FFF2-40B4-BE49-F238E27FC236}">
                  <a16:creationId xmlns:a16="http://schemas.microsoft.com/office/drawing/2014/main" id="{986D9590-AFBA-4FBC-9E4B-6E150511976B}"/>
                </a:ext>
              </a:extLst>
            </p:cNvPr>
            <p:cNvSpPr/>
            <p:nvPr/>
          </p:nvSpPr>
          <p:spPr>
            <a:xfrm>
              <a:off x="3497675" y="4640225"/>
              <a:ext cx="8325" cy="8325"/>
            </a:xfrm>
            <a:custGeom>
              <a:avLst/>
              <a:gdLst/>
              <a:ahLst/>
              <a:cxnLst/>
              <a:rect l="l" t="t" r="r" b="b"/>
              <a:pathLst>
                <a:path w="333" h="333" extrusionOk="0">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3362;p51">
              <a:extLst>
                <a:ext uri="{FF2B5EF4-FFF2-40B4-BE49-F238E27FC236}">
                  <a16:creationId xmlns:a16="http://schemas.microsoft.com/office/drawing/2014/main" id="{918FEC7B-6EE5-4DAC-A36E-DB019AD49C42}"/>
                </a:ext>
              </a:extLst>
            </p:cNvPr>
            <p:cNvSpPr/>
            <p:nvPr/>
          </p:nvSpPr>
          <p:spPr>
            <a:xfrm>
              <a:off x="351570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3363;p51">
              <a:extLst>
                <a:ext uri="{FF2B5EF4-FFF2-40B4-BE49-F238E27FC236}">
                  <a16:creationId xmlns:a16="http://schemas.microsoft.com/office/drawing/2014/main" id="{EE733BF1-CEC2-48DB-9DFD-1F7451F639D2}"/>
                </a:ext>
              </a:extLst>
            </p:cNvPr>
            <p:cNvSpPr/>
            <p:nvPr/>
          </p:nvSpPr>
          <p:spPr>
            <a:xfrm>
              <a:off x="3533550" y="4640225"/>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3364;p51">
              <a:extLst>
                <a:ext uri="{FF2B5EF4-FFF2-40B4-BE49-F238E27FC236}">
                  <a16:creationId xmlns:a16="http://schemas.microsoft.com/office/drawing/2014/main" id="{BAB57533-0FE9-41E1-B301-B29F88CD16D6}"/>
                </a:ext>
              </a:extLst>
            </p:cNvPr>
            <p:cNvSpPr/>
            <p:nvPr/>
          </p:nvSpPr>
          <p:spPr>
            <a:xfrm>
              <a:off x="3551600" y="4640225"/>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3365;p51">
              <a:extLst>
                <a:ext uri="{FF2B5EF4-FFF2-40B4-BE49-F238E27FC236}">
                  <a16:creationId xmlns:a16="http://schemas.microsoft.com/office/drawing/2014/main" id="{BD85C744-F983-4ECA-AE85-553DFDA73DD0}"/>
                </a:ext>
              </a:extLst>
            </p:cNvPr>
            <p:cNvSpPr/>
            <p:nvPr/>
          </p:nvSpPr>
          <p:spPr>
            <a:xfrm>
              <a:off x="2816650" y="4658250"/>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3366;p51">
              <a:extLst>
                <a:ext uri="{FF2B5EF4-FFF2-40B4-BE49-F238E27FC236}">
                  <a16:creationId xmlns:a16="http://schemas.microsoft.com/office/drawing/2014/main" id="{2D85A187-AF30-4942-8D7E-13A5176D33FF}"/>
                </a:ext>
              </a:extLst>
            </p:cNvPr>
            <p:cNvSpPr/>
            <p:nvPr/>
          </p:nvSpPr>
          <p:spPr>
            <a:xfrm>
              <a:off x="283467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3367;p51">
              <a:extLst>
                <a:ext uri="{FF2B5EF4-FFF2-40B4-BE49-F238E27FC236}">
                  <a16:creationId xmlns:a16="http://schemas.microsoft.com/office/drawing/2014/main" id="{F2EE16EA-6B62-427A-B9CE-741810B32A4D}"/>
                </a:ext>
              </a:extLst>
            </p:cNvPr>
            <p:cNvSpPr/>
            <p:nvPr/>
          </p:nvSpPr>
          <p:spPr>
            <a:xfrm>
              <a:off x="285252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3368;p51">
              <a:extLst>
                <a:ext uri="{FF2B5EF4-FFF2-40B4-BE49-F238E27FC236}">
                  <a16:creationId xmlns:a16="http://schemas.microsoft.com/office/drawing/2014/main" id="{6C097B1C-0540-434B-B980-8F3E9987575D}"/>
                </a:ext>
              </a:extLst>
            </p:cNvPr>
            <p:cNvSpPr/>
            <p:nvPr/>
          </p:nvSpPr>
          <p:spPr>
            <a:xfrm>
              <a:off x="287037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3369;p51">
              <a:extLst>
                <a:ext uri="{FF2B5EF4-FFF2-40B4-BE49-F238E27FC236}">
                  <a16:creationId xmlns:a16="http://schemas.microsoft.com/office/drawing/2014/main" id="{97D01011-BE83-47D0-9828-5DD46B2763E8}"/>
                </a:ext>
              </a:extLst>
            </p:cNvPr>
            <p:cNvSpPr/>
            <p:nvPr/>
          </p:nvSpPr>
          <p:spPr>
            <a:xfrm>
              <a:off x="288840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3370;p51">
              <a:extLst>
                <a:ext uri="{FF2B5EF4-FFF2-40B4-BE49-F238E27FC236}">
                  <a16:creationId xmlns:a16="http://schemas.microsoft.com/office/drawing/2014/main" id="{A2F5FB17-BA8E-4F7D-874C-B95423301943}"/>
                </a:ext>
              </a:extLst>
            </p:cNvPr>
            <p:cNvSpPr/>
            <p:nvPr/>
          </p:nvSpPr>
          <p:spPr>
            <a:xfrm>
              <a:off x="2906250"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3371;p51">
              <a:extLst>
                <a:ext uri="{FF2B5EF4-FFF2-40B4-BE49-F238E27FC236}">
                  <a16:creationId xmlns:a16="http://schemas.microsoft.com/office/drawing/2014/main" id="{DA81A27E-9C2D-4D6C-83E2-316764E3B887}"/>
                </a:ext>
              </a:extLst>
            </p:cNvPr>
            <p:cNvSpPr/>
            <p:nvPr/>
          </p:nvSpPr>
          <p:spPr>
            <a:xfrm>
              <a:off x="3103525" y="4658250"/>
              <a:ext cx="8325" cy="8325"/>
            </a:xfrm>
            <a:custGeom>
              <a:avLst/>
              <a:gdLst/>
              <a:ahLst/>
              <a:cxnLst/>
              <a:rect l="l" t="t" r="r" b="b"/>
              <a:pathLst>
                <a:path w="333"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3372;p51">
              <a:extLst>
                <a:ext uri="{FF2B5EF4-FFF2-40B4-BE49-F238E27FC236}">
                  <a16:creationId xmlns:a16="http://schemas.microsoft.com/office/drawing/2014/main" id="{898890A2-7765-46F2-AEA4-C131DDB68387}"/>
                </a:ext>
              </a:extLst>
            </p:cNvPr>
            <p:cNvSpPr/>
            <p:nvPr/>
          </p:nvSpPr>
          <p:spPr>
            <a:xfrm>
              <a:off x="3121375" y="4658250"/>
              <a:ext cx="8325" cy="8325"/>
            </a:xfrm>
            <a:custGeom>
              <a:avLst/>
              <a:gdLst/>
              <a:ahLst/>
              <a:cxnLst/>
              <a:rect l="l" t="t" r="r" b="b"/>
              <a:pathLst>
                <a:path w="333" h="333" extrusionOk="0">
                  <a:moveTo>
                    <a:pt x="166" y="1"/>
                  </a:moveTo>
                  <a:cubicBezTo>
                    <a:pt x="72" y="1"/>
                    <a:pt x="0" y="73"/>
                    <a:pt x="0" y="166"/>
                  </a:cubicBezTo>
                  <a:cubicBezTo>
                    <a:pt x="0" y="253"/>
                    <a:pt x="72"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3373;p51">
              <a:extLst>
                <a:ext uri="{FF2B5EF4-FFF2-40B4-BE49-F238E27FC236}">
                  <a16:creationId xmlns:a16="http://schemas.microsoft.com/office/drawing/2014/main" id="{F07E0A90-A76C-4F88-BFCC-69843746A7F0}"/>
                </a:ext>
              </a:extLst>
            </p:cNvPr>
            <p:cNvSpPr/>
            <p:nvPr/>
          </p:nvSpPr>
          <p:spPr>
            <a:xfrm>
              <a:off x="3139225" y="4658250"/>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3374;p51">
              <a:extLst>
                <a:ext uri="{FF2B5EF4-FFF2-40B4-BE49-F238E27FC236}">
                  <a16:creationId xmlns:a16="http://schemas.microsoft.com/office/drawing/2014/main" id="{8D0BCED6-1EB2-47D5-86A5-3F1406AFDF23}"/>
                </a:ext>
              </a:extLst>
            </p:cNvPr>
            <p:cNvSpPr/>
            <p:nvPr/>
          </p:nvSpPr>
          <p:spPr>
            <a:xfrm>
              <a:off x="315725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3375;p51">
              <a:extLst>
                <a:ext uri="{FF2B5EF4-FFF2-40B4-BE49-F238E27FC236}">
                  <a16:creationId xmlns:a16="http://schemas.microsoft.com/office/drawing/2014/main" id="{27C05621-5822-46EB-A2CE-1322E98A4E72}"/>
                </a:ext>
              </a:extLst>
            </p:cNvPr>
            <p:cNvSpPr/>
            <p:nvPr/>
          </p:nvSpPr>
          <p:spPr>
            <a:xfrm>
              <a:off x="3175100"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3376;p51">
              <a:extLst>
                <a:ext uri="{FF2B5EF4-FFF2-40B4-BE49-F238E27FC236}">
                  <a16:creationId xmlns:a16="http://schemas.microsoft.com/office/drawing/2014/main" id="{F8AF7311-9069-418C-8E28-7F47CAFA1576}"/>
                </a:ext>
              </a:extLst>
            </p:cNvPr>
            <p:cNvSpPr/>
            <p:nvPr/>
          </p:nvSpPr>
          <p:spPr>
            <a:xfrm>
              <a:off x="319312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3" y="253"/>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3377;p51">
              <a:extLst>
                <a:ext uri="{FF2B5EF4-FFF2-40B4-BE49-F238E27FC236}">
                  <a16:creationId xmlns:a16="http://schemas.microsoft.com/office/drawing/2014/main" id="{F34FBAF3-D82F-4B92-B313-E5E188CB2355}"/>
                </a:ext>
              </a:extLst>
            </p:cNvPr>
            <p:cNvSpPr/>
            <p:nvPr/>
          </p:nvSpPr>
          <p:spPr>
            <a:xfrm>
              <a:off x="3210975"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3378;p51">
              <a:extLst>
                <a:ext uri="{FF2B5EF4-FFF2-40B4-BE49-F238E27FC236}">
                  <a16:creationId xmlns:a16="http://schemas.microsoft.com/office/drawing/2014/main" id="{1C52042A-0AD8-4120-B2C1-9CF86ADDC9E5}"/>
                </a:ext>
              </a:extLst>
            </p:cNvPr>
            <p:cNvSpPr/>
            <p:nvPr/>
          </p:nvSpPr>
          <p:spPr>
            <a:xfrm>
              <a:off x="322882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3379;p51">
              <a:extLst>
                <a:ext uri="{FF2B5EF4-FFF2-40B4-BE49-F238E27FC236}">
                  <a16:creationId xmlns:a16="http://schemas.microsoft.com/office/drawing/2014/main" id="{BF8D4554-B669-49F9-A62F-CE021E166CDA}"/>
                </a:ext>
              </a:extLst>
            </p:cNvPr>
            <p:cNvSpPr/>
            <p:nvPr/>
          </p:nvSpPr>
          <p:spPr>
            <a:xfrm>
              <a:off x="3479825" y="4658250"/>
              <a:ext cx="8325" cy="8325"/>
            </a:xfrm>
            <a:custGeom>
              <a:avLst/>
              <a:gdLst/>
              <a:ahLst/>
              <a:cxnLst/>
              <a:rect l="l" t="t" r="r" b="b"/>
              <a:pathLst>
                <a:path w="333" h="333" extrusionOk="0">
                  <a:moveTo>
                    <a:pt x="166" y="1"/>
                  </a:moveTo>
                  <a:cubicBezTo>
                    <a:pt x="73" y="1"/>
                    <a:pt x="1" y="73"/>
                    <a:pt x="1" y="166"/>
                  </a:cubicBezTo>
                  <a:cubicBezTo>
                    <a:pt x="1" y="253"/>
                    <a:pt x="73"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3380;p51">
              <a:extLst>
                <a:ext uri="{FF2B5EF4-FFF2-40B4-BE49-F238E27FC236}">
                  <a16:creationId xmlns:a16="http://schemas.microsoft.com/office/drawing/2014/main" id="{FD7360A8-188A-4AEE-BC85-06F597F5DDDE}"/>
                </a:ext>
              </a:extLst>
            </p:cNvPr>
            <p:cNvSpPr/>
            <p:nvPr/>
          </p:nvSpPr>
          <p:spPr>
            <a:xfrm>
              <a:off x="3497675" y="4658250"/>
              <a:ext cx="8325" cy="8325"/>
            </a:xfrm>
            <a:custGeom>
              <a:avLst/>
              <a:gdLst/>
              <a:ahLst/>
              <a:cxnLst/>
              <a:rect l="l" t="t" r="r" b="b"/>
              <a:pathLst>
                <a:path w="333" h="333" extrusionOk="0">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3381;p51">
              <a:extLst>
                <a:ext uri="{FF2B5EF4-FFF2-40B4-BE49-F238E27FC236}">
                  <a16:creationId xmlns:a16="http://schemas.microsoft.com/office/drawing/2014/main" id="{2F7B21E8-04CD-431B-9340-5DA6BB3CAE9D}"/>
                </a:ext>
              </a:extLst>
            </p:cNvPr>
            <p:cNvSpPr/>
            <p:nvPr/>
          </p:nvSpPr>
          <p:spPr>
            <a:xfrm>
              <a:off x="351570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3" y="253"/>
                    <a:pt x="333" y="166"/>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3382;p51">
              <a:extLst>
                <a:ext uri="{FF2B5EF4-FFF2-40B4-BE49-F238E27FC236}">
                  <a16:creationId xmlns:a16="http://schemas.microsoft.com/office/drawing/2014/main" id="{AF34B449-C13B-4825-B9D9-00F61EC18A83}"/>
                </a:ext>
              </a:extLst>
            </p:cNvPr>
            <p:cNvSpPr/>
            <p:nvPr/>
          </p:nvSpPr>
          <p:spPr>
            <a:xfrm>
              <a:off x="3533550" y="4658250"/>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383;p51">
              <a:extLst>
                <a:ext uri="{FF2B5EF4-FFF2-40B4-BE49-F238E27FC236}">
                  <a16:creationId xmlns:a16="http://schemas.microsoft.com/office/drawing/2014/main" id="{1B3C5207-03B8-489D-AF3E-7D9938482E89}"/>
                </a:ext>
              </a:extLst>
            </p:cNvPr>
            <p:cNvSpPr/>
            <p:nvPr/>
          </p:nvSpPr>
          <p:spPr>
            <a:xfrm>
              <a:off x="3551600" y="4658250"/>
              <a:ext cx="8300" cy="8325"/>
            </a:xfrm>
            <a:custGeom>
              <a:avLst/>
              <a:gdLst/>
              <a:ahLst/>
              <a:cxnLst/>
              <a:rect l="l" t="t" r="r" b="b"/>
              <a:pathLst>
                <a:path w="332"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384;p51">
              <a:extLst>
                <a:ext uri="{FF2B5EF4-FFF2-40B4-BE49-F238E27FC236}">
                  <a16:creationId xmlns:a16="http://schemas.microsoft.com/office/drawing/2014/main" id="{E5DC9CAD-7BEA-4219-8511-AA5FFC41864E}"/>
                </a:ext>
              </a:extLst>
            </p:cNvPr>
            <p:cNvSpPr/>
            <p:nvPr/>
          </p:nvSpPr>
          <p:spPr>
            <a:xfrm>
              <a:off x="2816650" y="4676100"/>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385;p51">
              <a:extLst>
                <a:ext uri="{FF2B5EF4-FFF2-40B4-BE49-F238E27FC236}">
                  <a16:creationId xmlns:a16="http://schemas.microsoft.com/office/drawing/2014/main" id="{89EA0424-F06C-4923-BF13-7040778F5222}"/>
                </a:ext>
              </a:extLst>
            </p:cNvPr>
            <p:cNvSpPr/>
            <p:nvPr/>
          </p:nvSpPr>
          <p:spPr>
            <a:xfrm>
              <a:off x="283467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386;p51">
              <a:extLst>
                <a:ext uri="{FF2B5EF4-FFF2-40B4-BE49-F238E27FC236}">
                  <a16:creationId xmlns:a16="http://schemas.microsoft.com/office/drawing/2014/main" id="{92DB285F-17BD-44AE-9782-F2E7F4D6B98F}"/>
                </a:ext>
              </a:extLst>
            </p:cNvPr>
            <p:cNvSpPr/>
            <p:nvPr/>
          </p:nvSpPr>
          <p:spPr>
            <a:xfrm>
              <a:off x="285252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3387;p51">
              <a:extLst>
                <a:ext uri="{FF2B5EF4-FFF2-40B4-BE49-F238E27FC236}">
                  <a16:creationId xmlns:a16="http://schemas.microsoft.com/office/drawing/2014/main" id="{E320BF94-F420-4197-91DD-86616B239F21}"/>
                </a:ext>
              </a:extLst>
            </p:cNvPr>
            <p:cNvSpPr/>
            <p:nvPr/>
          </p:nvSpPr>
          <p:spPr>
            <a:xfrm>
              <a:off x="287037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388;p51">
              <a:extLst>
                <a:ext uri="{FF2B5EF4-FFF2-40B4-BE49-F238E27FC236}">
                  <a16:creationId xmlns:a16="http://schemas.microsoft.com/office/drawing/2014/main" id="{437A3FD6-D0FC-477A-8397-50302E8B7956}"/>
                </a:ext>
              </a:extLst>
            </p:cNvPr>
            <p:cNvSpPr/>
            <p:nvPr/>
          </p:nvSpPr>
          <p:spPr>
            <a:xfrm>
              <a:off x="288840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3389;p51">
              <a:extLst>
                <a:ext uri="{FF2B5EF4-FFF2-40B4-BE49-F238E27FC236}">
                  <a16:creationId xmlns:a16="http://schemas.microsoft.com/office/drawing/2014/main" id="{0EEB8151-4947-498D-955B-5F9F08474418}"/>
                </a:ext>
              </a:extLst>
            </p:cNvPr>
            <p:cNvSpPr/>
            <p:nvPr/>
          </p:nvSpPr>
          <p:spPr>
            <a:xfrm>
              <a:off x="2906250"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3390;p51">
              <a:extLst>
                <a:ext uri="{FF2B5EF4-FFF2-40B4-BE49-F238E27FC236}">
                  <a16:creationId xmlns:a16="http://schemas.microsoft.com/office/drawing/2014/main" id="{596DCCA2-E904-41B8-B6E2-99D50ACADD44}"/>
                </a:ext>
              </a:extLst>
            </p:cNvPr>
            <p:cNvSpPr/>
            <p:nvPr/>
          </p:nvSpPr>
          <p:spPr>
            <a:xfrm>
              <a:off x="3121375" y="4676100"/>
              <a:ext cx="8325" cy="8325"/>
            </a:xfrm>
            <a:custGeom>
              <a:avLst/>
              <a:gdLst/>
              <a:ahLst/>
              <a:cxnLst/>
              <a:rect l="l" t="t" r="r" b="b"/>
              <a:pathLst>
                <a:path w="333"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391;p51">
              <a:extLst>
                <a:ext uri="{FF2B5EF4-FFF2-40B4-BE49-F238E27FC236}">
                  <a16:creationId xmlns:a16="http://schemas.microsoft.com/office/drawing/2014/main" id="{7E9BF74F-7728-4B80-A41A-AF273D05E48D}"/>
                </a:ext>
              </a:extLst>
            </p:cNvPr>
            <p:cNvSpPr/>
            <p:nvPr/>
          </p:nvSpPr>
          <p:spPr>
            <a:xfrm>
              <a:off x="3139225" y="4676100"/>
              <a:ext cx="8325" cy="8325"/>
            </a:xfrm>
            <a:custGeom>
              <a:avLst/>
              <a:gdLst/>
              <a:ahLst/>
              <a:cxnLst/>
              <a:rect l="l" t="t" r="r" b="b"/>
              <a:pathLst>
                <a:path w="333" h="333" extrusionOk="0">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392;p51">
              <a:extLst>
                <a:ext uri="{FF2B5EF4-FFF2-40B4-BE49-F238E27FC236}">
                  <a16:creationId xmlns:a16="http://schemas.microsoft.com/office/drawing/2014/main" id="{68F2181C-C18C-42B9-906F-1B809813166D}"/>
                </a:ext>
              </a:extLst>
            </p:cNvPr>
            <p:cNvSpPr/>
            <p:nvPr/>
          </p:nvSpPr>
          <p:spPr>
            <a:xfrm>
              <a:off x="315725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393;p51">
              <a:extLst>
                <a:ext uri="{FF2B5EF4-FFF2-40B4-BE49-F238E27FC236}">
                  <a16:creationId xmlns:a16="http://schemas.microsoft.com/office/drawing/2014/main" id="{7762A4C5-DD84-4FA3-A9D4-90E737FA5AEC}"/>
                </a:ext>
              </a:extLst>
            </p:cNvPr>
            <p:cNvSpPr/>
            <p:nvPr/>
          </p:nvSpPr>
          <p:spPr>
            <a:xfrm>
              <a:off x="3175100"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394;p51">
              <a:extLst>
                <a:ext uri="{FF2B5EF4-FFF2-40B4-BE49-F238E27FC236}">
                  <a16:creationId xmlns:a16="http://schemas.microsoft.com/office/drawing/2014/main" id="{B7FAAF34-8047-46F4-87EA-EC75EBF08E3D}"/>
                </a:ext>
              </a:extLst>
            </p:cNvPr>
            <p:cNvSpPr/>
            <p:nvPr/>
          </p:nvSpPr>
          <p:spPr>
            <a:xfrm>
              <a:off x="3210975"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395;p51">
              <a:extLst>
                <a:ext uri="{FF2B5EF4-FFF2-40B4-BE49-F238E27FC236}">
                  <a16:creationId xmlns:a16="http://schemas.microsoft.com/office/drawing/2014/main" id="{DAEB019C-4F96-47FE-9B1A-B6FE1C9A8AF8}"/>
                </a:ext>
              </a:extLst>
            </p:cNvPr>
            <p:cNvSpPr/>
            <p:nvPr/>
          </p:nvSpPr>
          <p:spPr>
            <a:xfrm>
              <a:off x="322882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396;p51">
              <a:extLst>
                <a:ext uri="{FF2B5EF4-FFF2-40B4-BE49-F238E27FC236}">
                  <a16:creationId xmlns:a16="http://schemas.microsoft.com/office/drawing/2014/main" id="{ACB10F2A-1CB2-4467-95E2-BA6436E2C20D}"/>
                </a:ext>
              </a:extLst>
            </p:cNvPr>
            <p:cNvSpPr/>
            <p:nvPr/>
          </p:nvSpPr>
          <p:spPr>
            <a:xfrm>
              <a:off x="3461975" y="4676100"/>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3397;p51">
              <a:extLst>
                <a:ext uri="{FF2B5EF4-FFF2-40B4-BE49-F238E27FC236}">
                  <a16:creationId xmlns:a16="http://schemas.microsoft.com/office/drawing/2014/main" id="{5039C386-8467-469F-8C20-69ECC8F10590}"/>
                </a:ext>
              </a:extLst>
            </p:cNvPr>
            <p:cNvSpPr/>
            <p:nvPr/>
          </p:nvSpPr>
          <p:spPr>
            <a:xfrm>
              <a:off x="3479825" y="4676100"/>
              <a:ext cx="8325" cy="8325"/>
            </a:xfrm>
            <a:custGeom>
              <a:avLst/>
              <a:gdLst/>
              <a:ahLst/>
              <a:cxnLst/>
              <a:rect l="l" t="t" r="r" b="b"/>
              <a:pathLst>
                <a:path w="333" h="333" extrusionOk="0">
                  <a:moveTo>
                    <a:pt x="166" y="1"/>
                  </a:moveTo>
                  <a:cubicBezTo>
                    <a:pt x="73" y="1"/>
                    <a:pt x="1" y="80"/>
                    <a:pt x="1" y="166"/>
                  </a:cubicBezTo>
                  <a:cubicBezTo>
                    <a:pt x="1" y="260"/>
                    <a:pt x="73"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3398;p51">
              <a:extLst>
                <a:ext uri="{FF2B5EF4-FFF2-40B4-BE49-F238E27FC236}">
                  <a16:creationId xmlns:a16="http://schemas.microsoft.com/office/drawing/2014/main" id="{808D4B71-CCE5-4886-9EA3-3B236D4E06CA}"/>
                </a:ext>
              </a:extLst>
            </p:cNvPr>
            <p:cNvSpPr/>
            <p:nvPr/>
          </p:nvSpPr>
          <p:spPr>
            <a:xfrm>
              <a:off x="3497675" y="4676100"/>
              <a:ext cx="8325" cy="8325"/>
            </a:xfrm>
            <a:custGeom>
              <a:avLst/>
              <a:gdLst/>
              <a:ahLst/>
              <a:cxnLst/>
              <a:rect l="l" t="t" r="r" b="b"/>
              <a:pathLst>
                <a:path w="333" h="333" extrusionOk="0">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3399;p51">
              <a:extLst>
                <a:ext uri="{FF2B5EF4-FFF2-40B4-BE49-F238E27FC236}">
                  <a16:creationId xmlns:a16="http://schemas.microsoft.com/office/drawing/2014/main" id="{63350091-0C9E-4E9E-8E84-021869F7CEB3}"/>
                </a:ext>
              </a:extLst>
            </p:cNvPr>
            <p:cNvSpPr/>
            <p:nvPr/>
          </p:nvSpPr>
          <p:spPr>
            <a:xfrm>
              <a:off x="351570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53" y="332"/>
                    <a:pt x="333" y="260"/>
                    <a:pt x="333" y="166"/>
                  </a:cubicBezTo>
                  <a:cubicBezTo>
                    <a:pt x="333"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3400;p51">
              <a:extLst>
                <a:ext uri="{FF2B5EF4-FFF2-40B4-BE49-F238E27FC236}">
                  <a16:creationId xmlns:a16="http://schemas.microsoft.com/office/drawing/2014/main" id="{CCA9A06B-1614-4506-8DFF-C9841BF282B0}"/>
                </a:ext>
              </a:extLst>
            </p:cNvPr>
            <p:cNvSpPr/>
            <p:nvPr/>
          </p:nvSpPr>
          <p:spPr>
            <a:xfrm>
              <a:off x="3533550" y="4676100"/>
              <a:ext cx="8325" cy="8325"/>
            </a:xfrm>
            <a:custGeom>
              <a:avLst/>
              <a:gdLst/>
              <a:ahLst/>
              <a:cxnLst/>
              <a:rect l="l" t="t" r="r" b="b"/>
              <a:pathLst>
                <a:path w="333" h="333" extrusionOk="0">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3401;p51">
              <a:extLst>
                <a:ext uri="{FF2B5EF4-FFF2-40B4-BE49-F238E27FC236}">
                  <a16:creationId xmlns:a16="http://schemas.microsoft.com/office/drawing/2014/main" id="{C31D4A0B-82D9-487A-8F05-A9E4A67FF302}"/>
                </a:ext>
              </a:extLst>
            </p:cNvPr>
            <p:cNvSpPr/>
            <p:nvPr/>
          </p:nvSpPr>
          <p:spPr>
            <a:xfrm>
              <a:off x="3551600" y="4676100"/>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53" y="332"/>
                    <a:pt x="332" y="260"/>
                    <a:pt x="332" y="166"/>
                  </a:cubicBezTo>
                  <a:cubicBezTo>
                    <a:pt x="332" y="80"/>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3402;p51">
              <a:extLst>
                <a:ext uri="{FF2B5EF4-FFF2-40B4-BE49-F238E27FC236}">
                  <a16:creationId xmlns:a16="http://schemas.microsoft.com/office/drawing/2014/main" id="{3F472932-D274-44B3-A658-CCD9BB568954}"/>
                </a:ext>
              </a:extLst>
            </p:cNvPr>
            <p:cNvSpPr/>
            <p:nvPr/>
          </p:nvSpPr>
          <p:spPr>
            <a:xfrm>
              <a:off x="3569450" y="4676100"/>
              <a:ext cx="8300" cy="8325"/>
            </a:xfrm>
            <a:custGeom>
              <a:avLst/>
              <a:gdLst/>
              <a:ahLst/>
              <a:cxnLst/>
              <a:rect l="l" t="t" r="r" b="b"/>
              <a:pathLst>
                <a:path w="332" h="333" extrusionOk="0">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3403;p51">
              <a:extLst>
                <a:ext uri="{FF2B5EF4-FFF2-40B4-BE49-F238E27FC236}">
                  <a16:creationId xmlns:a16="http://schemas.microsoft.com/office/drawing/2014/main" id="{854963A2-83CD-4EDD-9AFF-3B48BAE80B33}"/>
                </a:ext>
              </a:extLst>
            </p:cNvPr>
            <p:cNvSpPr/>
            <p:nvPr/>
          </p:nvSpPr>
          <p:spPr>
            <a:xfrm>
              <a:off x="2816650" y="4694125"/>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3404;p51">
              <a:extLst>
                <a:ext uri="{FF2B5EF4-FFF2-40B4-BE49-F238E27FC236}">
                  <a16:creationId xmlns:a16="http://schemas.microsoft.com/office/drawing/2014/main" id="{D8382BF8-DDF0-426E-8782-9065C1931122}"/>
                </a:ext>
              </a:extLst>
            </p:cNvPr>
            <p:cNvSpPr/>
            <p:nvPr/>
          </p:nvSpPr>
          <p:spPr>
            <a:xfrm>
              <a:off x="283467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3405;p51">
              <a:extLst>
                <a:ext uri="{FF2B5EF4-FFF2-40B4-BE49-F238E27FC236}">
                  <a16:creationId xmlns:a16="http://schemas.microsoft.com/office/drawing/2014/main" id="{214BD109-1BB6-4115-87C1-727CC39FB886}"/>
                </a:ext>
              </a:extLst>
            </p:cNvPr>
            <p:cNvSpPr/>
            <p:nvPr/>
          </p:nvSpPr>
          <p:spPr>
            <a:xfrm>
              <a:off x="285252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3406;p51">
              <a:extLst>
                <a:ext uri="{FF2B5EF4-FFF2-40B4-BE49-F238E27FC236}">
                  <a16:creationId xmlns:a16="http://schemas.microsoft.com/office/drawing/2014/main" id="{1C4D99B7-BFF8-4874-9778-18A53D88D0E5}"/>
                </a:ext>
              </a:extLst>
            </p:cNvPr>
            <p:cNvSpPr/>
            <p:nvPr/>
          </p:nvSpPr>
          <p:spPr>
            <a:xfrm>
              <a:off x="2870375"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3407;p51">
              <a:extLst>
                <a:ext uri="{FF2B5EF4-FFF2-40B4-BE49-F238E27FC236}">
                  <a16:creationId xmlns:a16="http://schemas.microsoft.com/office/drawing/2014/main" id="{348FD502-563E-4269-92BA-73022A9D34A3}"/>
                </a:ext>
              </a:extLst>
            </p:cNvPr>
            <p:cNvSpPr/>
            <p:nvPr/>
          </p:nvSpPr>
          <p:spPr>
            <a:xfrm>
              <a:off x="288840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3408;p51">
              <a:extLst>
                <a:ext uri="{FF2B5EF4-FFF2-40B4-BE49-F238E27FC236}">
                  <a16:creationId xmlns:a16="http://schemas.microsoft.com/office/drawing/2014/main" id="{86A1D311-A1E1-4254-8378-CC06EFC91266}"/>
                </a:ext>
              </a:extLst>
            </p:cNvPr>
            <p:cNvSpPr/>
            <p:nvPr/>
          </p:nvSpPr>
          <p:spPr>
            <a:xfrm>
              <a:off x="3121375" y="4694125"/>
              <a:ext cx="8325" cy="8325"/>
            </a:xfrm>
            <a:custGeom>
              <a:avLst/>
              <a:gdLst/>
              <a:ahLst/>
              <a:cxnLst/>
              <a:rect l="l" t="t" r="r" b="b"/>
              <a:pathLst>
                <a:path w="333"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3409;p51">
              <a:extLst>
                <a:ext uri="{FF2B5EF4-FFF2-40B4-BE49-F238E27FC236}">
                  <a16:creationId xmlns:a16="http://schemas.microsoft.com/office/drawing/2014/main" id="{DB119062-DEEE-4082-970B-051FA9806F06}"/>
                </a:ext>
              </a:extLst>
            </p:cNvPr>
            <p:cNvSpPr/>
            <p:nvPr/>
          </p:nvSpPr>
          <p:spPr>
            <a:xfrm>
              <a:off x="3139225" y="4694125"/>
              <a:ext cx="8325" cy="8325"/>
            </a:xfrm>
            <a:custGeom>
              <a:avLst/>
              <a:gdLst/>
              <a:ahLst/>
              <a:cxnLst/>
              <a:rect l="l" t="t" r="r" b="b"/>
              <a:pathLst>
                <a:path w="333" h="333" extrusionOk="0">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3410;p51">
              <a:extLst>
                <a:ext uri="{FF2B5EF4-FFF2-40B4-BE49-F238E27FC236}">
                  <a16:creationId xmlns:a16="http://schemas.microsoft.com/office/drawing/2014/main" id="{BEBA7BB7-17AC-4965-BEB5-B2504DDDDB8B}"/>
                </a:ext>
              </a:extLst>
            </p:cNvPr>
            <p:cNvSpPr/>
            <p:nvPr/>
          </p:nvSpPr>
          <p:spPr>
            <a:xfrm>
              <a:off x="315725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3411;p51">
              <a:extLst>
                <a:ext uri="{FF2B5EF4-FFF2-40B4-BE49-F238E27FC236}">
                  <a16:creationId xmlns:a16="http://schemas.microsoft.com/office/drawing/2014/main" id="{D366BFA6-708E-47E7-A50B-C9186B19E0EE}"/>
                </a:ext>
              </a:extLst>
            </p:cNvPr>
            <p:cNvSpPr/>
            <p:nvPr/>
          </p:nvSpPr>
          <p:spPr>
            <a:xfrm>
              <a:off x="3175100"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3412;p51">
              <a:extLst>
                <a:ext uri="{FF2B5EF4-FFF2-40B4-BE49-F238E27FC236}">
                  <a16:creationId xmlns:a16="http://schemas.microsoft.com/office/drawing/2014/main" id="{18B4B577-0BD5-4CB5-AE1D-49D620CE6854}"/>
                </a:ext>
              </a:extLst>
            </p:cNvPr>
            <p:cNvSpPr/>
            <p:nvPr/>
          </p:nvSpPr>
          <p:spPr>
            <a:xfrm>
              <a:off x="3210975"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3413;p51">
              <a:extLst>
                <a:ext uri="{FF2B5EF4-FFF2-40B4-BE49-F238E27FC236}">
                  <a16:creationId xmlns:a16="http://schemas.microsoft.com/office/drawing/2014/main" id="{8E550BF2-7E69-4E39-B098-5DC6EFD21ECD}"/>
                </a:ext>
              </a:extLst>
            </p:cNvPr>
            <p:cNvSpPr/>
            <p:nvPr/>
          </p:nvSpPr>
          <p:spPr>
            <a:xfrm>
              <a:off x="3461975" y="4694125"/>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3414;p51">
              <a:extLst>
                <a:ext uri="{FF2B5EF4-FFF2-40B4-BE49-F238E27FC236}">
                  <a16:creationId xmlns:a16="http://schemas.microsoft.com/office/drawing/2014/main" id="{08DCC10F-E1BA-4670-90C3-D50654493C0B}"/>
                </a:ext>
              </a:extLst>
            </p:cNvPr>
            <p:cNvSpPr/>
            <p:nvPr/>
          </p:nvSpPr>
          <p:spPr>
            <a:xfrm>
              <a:off x="3479825" y="4694125"/>
              <a:ext cx="8325" cy="8325"/>
            </a:xfrm>
            <a:custGeom>
              <a:avLst/>
              <a:gdLst/>
              <a:ahLst/>
              <a:cxnLst/>
              <a:rect l="l" t="t" r="r" b="b"/>
              <a:pathLst>
                <a:path w="333" h="333" extrusionOk="0">
                  <a:moveTo>
                    <a:pt x="166" y="1"/>
                  </a:moveTo>
                  <a:cubicBezTo>
                    <a:pt x="73" y="1"/>
                    <a:pt x="1" y="73"/>
                    <a:pt x="1" y="167"/>
                  </a:cubicBezTo>
                  <a:cubicBezTo>
                    <a:pt x="1" y="260"/>
                    <a:pt x="73"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3415;p51">
              <a:extLst>
                <a:ext uri="{FF2B5EF4-FFF2-40B4-BE49-F238E27FC236}">
                  <a16:creationId xmlns:a16="http://schemas.microsoft.com/office/drawing/2014/main" id="{4A7D81CD-D8BB-41E0-9240-D0D693714D57}"/>
                </a:ext>
              </a:extLst>
            </p:cNvPr>
            <p:cNvSpPr/>
            <p:nvPr/>
          </p:nvSpPr>
          <p:spPr>
            <a:xfrm>
              <a:off x="3497675" y="4694125"/>
              <a:ext cx="8325" cy="8325"/>
            </a:xfrm>
            <a:custGeom>
              <a:avLst/>
              <a:gdLst/>
              <a:ahLst/>
              <a:cxnLst/>
              <a:rect l="l" t="t" r="r" b="b"/>
              <a:pathLst>
                <a:path w="333" h="333" extrusionOk="0">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3416;p51">
              <a:extLst>
                <a:ext uri="{FF2B5EF4-FFF2-40B4-BE49-F238E27FC236}">
                  <a16:creationId xmlns:a16="http://schemas.microsoft.com/office/drawing/2014/main" id="{E8E0C210-E4B3-4B12-BBA5-39AD1D4BC73E}"/>
                </a:ext>
              </a:extLst>
            </p:cNvPr>
            <p:cNvSpPr/>
            <p:nvPr/>
          </p:nvSpPr>
          <p:spPr>
            <a:xfrm>
              <a:off x="351570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3417;p51">
              <a:extLst>
                <a:ext uri="{FF2B5EF4-FFF2-40B4-BE49-F238E27FC236}">
                  <a16:creationId xmlns:a16="http://schemas.microsoft.com/office/drawing/2014/main" id="{77B5EBB5-3ABA-4FBC-A8AA-09F649D96963}"/>
                </a:ext>
              </a:extLst>
            </p:cNvPr>
            <p:cNvSpPr/>
            <p:nvPr/>
          </p:nvSpPr>
          <p:spPr>
            <a:xfrm>
              <a:off x="3533550" y="4694125"/>
              <a:ext cx="8325" cy="8325"/>
            </a:xfrm>
            <a:custGeom>
              <a:avLst/>
              <a:gdLst/>
              <a:ahLst/>
              <a:cxnLst/>
              <a:rect l="l" t="t" r="r" b="b"/>
              <a:pathLst>
                <a:path w="333" h="333" extrusionOk="0">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3418;p51">
              <a:extLst>
                <a:ext uri="{FF2B5EF4-FFF2-40B4-BE49-F238E27FC236}">
                  <a16:creationId xmlns:a16="http://schemas.microsoft.com/office/drawing/2014/main" id="{32A8CE3D-72B5-4983-9710-44570D25A879}"/>
                </a:ext>
              </a:extLst>
            </p:cNvPr>
            <p:cNvSpPr/>
            <p:nvPr/>
          </p:nvSpPr>
          <p:spPr>
            <a:xfrm>
              <a:off x="3551600" y="4694125"/>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3419;p51">
              <a:extLst>
                <a:ext uri="{FF2B5EF4-FFF2-40B4-BE49-F238E27FC236}">
                  <a16:creationId xmlns:a16="http://schemas.microsoft.com/office/drawing/2014/main" id="{3D74CC81-E4BB-4CAA-934E-520BFC42886A}"/>
                </a:ext>
              </a:extLst>
            </p:cNvPr>
            <p:cNvSpPr/>
            <p:nvPr/>
          </p:nvSpPr>
          <p:spPr>
            <a:xfrm>
              <a:off x="3569450" y="4694125"/>
              <a:ext cx="8300" cy="8325"/>
            </a:xfrm>
            <a:custGeom>
              <a:avLst/>
              <a:gdLst/>
              <a:ahLst/>
              <a:cxnLst/>
              <a:rect l="l" t="t" r="r" b="b"/>
              <a:pathLst>
                <a:path w="332" h="333" extrusionOk="0">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3420;p51">
              <a:extLst>
                <a:ext uri="{FF2B5EF4-FFF2-40B4-BE49-F238E27FC236}">
                  <a16:creationId xmlns:a16="http://schemas.microsoft.com/office/drawing/2014/main" id="{0184FBF5-6B7F-4640-A4BC-FC150E3680AA}"/>
                </a:ext>
              </a:extLst>
            </p:cNvPr>
            <p:cNvSpPr/>
            <p:nvPr/>
          </p:nvSpPr>
          <p:spPr>
            <a:xfrm>
              <a:off x="2816650" y="471217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3421;p51">
              <a:extLst>
                <a:ext uri="{FF2B5EF4-FFF2-40B4-BE49-F238E27FC236}">
                  <a16:creationId xmlns:a16="http://schemas.microsoft.com/office/drawing/2014/main" id="{542849A6-DB34-4027-9EC3-F8A69338016A}"/>
                </a:ext>
              </a:extLst>
            </p:cNvPr>
            <p:cNvSpPr/>
            <p:nvPr/>
          </p:nvSpPr>
          <p:spPr>
            <a:xfrm>
              <a:off x="2834675"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3422;p51">
              <a:extLst>
                <a:ext uri="{FF2B5EF4-FFF2-40B4-BE49-F238E27FC236}">
                  <a16:creationId xmlns:a16="http://schemas.microsoft.com/office/drawing/2014/main" id="{ACE8DCEE-28CD-4A26-A649-14F510CD4380}"/>
                </a:ext>
              </a:extLst>
            </p:cNvPr>
            <p:cNvSpPr/>
            <p:nvPr/>
          </p:nvSpPr>
          <p:spPr>
            <a:xfrm>
              <a:off x="2852525"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3423;p51">
              <a:extLst>
                <a:ext uri="{FF2B5EF4-FFF2-40B4-BE49-F238E27FC236}">
                  <a16:creationId xmlns:a16="http://schemas.microsoft.com/office/drawing/2014/main" id="{BFE50148-5734-42DC-A5AF-D91759516539}"/>
                </a:ext>
              </a:extLst>
            </p:cNvPr>
            <p:cNvSpPr/>
            <p:nvPr/>
          </p:nvSpPr>
          <p:spPr>
            <a:xfrm>
              <a:off x="2870375" y="471217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3424;p51">
              <a:extLst>
                <a:ext uri="{FF2B5EF4-FFF2-40B4-BE49-F238E27FC236}">
                  <a16:creationId xmlns:a16="http://schemas.microsoft.com/office/drawing/2014/main" id="{D92F2D0A-FD33-469D-9242-133AD2649AF4}"/>
                </a:ext>
              </a:extLst>
            </p:cNvPr>
            <p:cNvSpPr/>
            <p:nvPr/>
          </p:nvSpPr>
          <p:spPr>
            <a:xfrm>
              <a:off x="288840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3425;p51">
              <a:extLst>
                <a:ext uri="{FF2B5EF4-FFF2-40B4-BE49-F238E27FC236}">
                  <a16:creationId xmlns:a16="http://schemas.microsoft.com/office/drawing/2014/main" id="{6F54250E-2819-455E-B1F4-38E2AEAFF692}"/>
                </a:ext>
              </a:extLst>
            </p:cNvPr>
            <p:cNvSpPr/>
            <p:nvPr/>
          </p:nvSpPr>
          <p:spPr>
            <a:xfrm>
              <a:off x="3121375" y="4712175"/>
              <a:ext cx="8325" cy="8300"/>
            </a:xfrm>
            <a:custGeom>
              <a:avLst/>
              <a:gdLst/>
              <a:ahLst/>
              <a:cxnLst/>
              <a:rect l="l" t="t" r="r" b="b"/>
              <a:pathLst>
                <a:path w="333"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3426;p51">
              <a:extLst>
                <a:ext uri="{FF2B5EF4-FFF2-40B4-BE49-F238E27FC236}">
                  <a16:creationId xmlns:a16="http://schemas.microsoft.com/office/drawing/2014/main" id="{FF248A94-5ED3-440F-92CE-4C6958EAEE6D}"/>
                </a:ext>
              </a:extLst>
            </p:cNvPr>
            <p:cNvSpPr/>
            <p:nvPr/>
          </p:nvSpPr>
          <p:spPr>
            <a:xfrm>
              <a:off x="3139225" y="4712175"/>
              <a:ext cx="8325" cy="8300"/>
            </a:xfrm>
            <a:custGeom>
              <a:avLst/>
              <a:gdLst/>
              <a:ahLst/>
              <a:cxnLst/>
              <a:rect l="l" t="t" r="r" b="b"/>
              <a:pathLst>
                <a:path w="333" h="332" extrusionOk="0">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3427;p51">
              <a:extLst>
                <a:ext uri="{FF2B5EF4-FFF2-40B4-BE49-F238E27FC236}">
                  <a16:creationId xmlns:a16="http://schemas.microsoft.com/office/drawing/2014/main" id="{04439AAE-926B-4027-8E32-C0EBD5FB7B4D}"/>
                </a:ext>
              </a:extLst>
            </p:cNvPr>
            <p:cNvSpPr/>
            <p:nvPr/>
          </p:nvSpPr>
          <p:spPr>
            <a:xfrm>
              <a:off x="315725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3428;p51">
              <a:extLst>
                <a:ext uri="{FF2B5EF4-FFF2-40B4-BE49-F238E27FC236}">
                  <a16:creationId xmlns:a16="http://schemas.microsoft.com/office/drawing/2014/main" id="{AE2776D1-5A3E-4DC8-A739-3574736BEE31}"/>
                </a:ext>
              </a:extLst>
            </p:cNvPr>
            <p:cNvSpPr/>
            <p:nvPr/>
          </p:nvSpPr>
          <p:spPr>
            <a:xfrm>
              <a:off x="3461975" y="4712175"/>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3429;p51">
              <a:extLst>
                <a:ext uri="{FF2B5EF4-FFF2-40B4-BE49-F238E27FC236}">
                  <a16:creationId xmlns:a16="http://schemas.microsoft.com/office/drawing/2014/main" id="{6BFD1E90-E5B6-44C9-821E-B48D97DB783A}"/>
                </a:ext>
              </a:extLst>
            </p:cNvPr>
            <p:cNvSpPr/>
            <p:nvPr/>
          </p:nvSpPr>
          <p:spPr>
            <a:xfrm>
              <a:off x="3479825" y="4712175"/>
              <a:ext cx="8325" cy="8300"/>
            </a:xfrm>
            <a:custGeom>
              <a:avLst/>
              <a:gdLst/>
              <a:ahLst/>
              <a:cxnLst/>
              <a:rect l="l" t="t" r="r" b="b"/>
              <a:pathLst>
                <a:path w="333" h="332" extrusionOk="0">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3430;p51">
              <a:extLst>
                <a:ext uri="{FF2B5EF4-FFF2-40B4-BE49-F238E27FC236}">
                  <a16:creationId xmlns:a16="http://schemas.microsoft.com/office/drawing/2014/main" id="{37E3A696-BDC2-4375-A2AB-34D1A4447CDE}"/>
                </a:ext>
              </a:extLst>
            </p:cNvPr>
            <p:cNvSpPr/>
            <p:nvPr/>
          </p:nvSpPr>
          <p:spPr>
            <a:xfrm>
              <a:off x="3497675" y="4712175"/>
              <a:ext cx="8325" cy="8300"/>
            </a:xfrm>
            <a:custGeom>
              <a:avLst/>
              <a:gdLst/>
              <a:ahLst/>
              <a:cxnLst/>
              <a:rect l="l" t="t" r="r" b="b"/>
              <a:pathLst>
                <a:path w="333" h="332" extrusionOk="0">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3431;p51">
              <a:extLst>
                <a:ext uri="{FF2B5EF4-FFF2-40B4-BE49-F238E27FC236}">
                  <a16:creationId xmlns:a16="http://schemas.microsoft.com/office/drawing/2014/main" id="{14A01357-2A85-4BE5-A167-B1A3A5D7F549}"/>
                </a:ext>
              </a:extLst>
            </p:cNvPr>
            <p:cNvSpPr/>
            <p:nvPr/>
          </p:nvSpPr>
          <p:spPr>
            <a:xfrm>
              <a:off x="351570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3432;p51">
              <a:extLst>
                <a:ext uri="{FF2B5EF4-FFF2-40B4-BE49-F238E27FC236}">
                  <a16:creationId xmlns:a16="http://schemas.microsoft.com/office/drawing/2014/main" id="{ECED5191-0AE8-4656-9400-BDF965B38E00}"/>
                </a:ext>
              </a:extLst>
            </p:cNvPr>
            <p:cNvSpPr/>
            <p:nvPr/>
          </p:nvSpPr>
          <p:spPr>
            <a:xfrm>
              <a:off x="3533550" y="4712175"/>
              <a:ext cx="8325" cy="8300"/>
            </a:xfrm>
            <a:custGeom>
              <a:avLst/>
              <a:gdLst/>
              <a:ahLst/>
              <a:cxnLst/>
              <a:rect l="l" t="t" r="r" b="b"/>
              <a:pathLst>
                <a:path w="333" h="332" extrusionOk="0">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3433;p51">
              <a:extLst>
                <a:ext uri="{FF2B5EF4-FFF2-40B4-BE49-F238E27FC236}">
                  <a16:creationId xmlns:a16="http://schemas.microsoft.com/office/drawing/2014/main" id="{4A331F3E-6E0A-45D7-AE12-2A8A097D0527}"/>
                </a:ext>
              </a:extLst>
            </p:cNvPr>
            <p:cNvSpPr/>
            <p:nvPr/>
          </p:nvSpPr>
          <p:spPr>
            <a:xfrm>
              <a:off x="3551600" y="471217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3434;p51">
              <a:extLst>
                <a:ext uri="{FF2B5EF4-FFF2-40B4-BE49-F238E27FC236}">
                  <a16:creationId xmlns:a16="http://schemas.microsoft.com/office/drawing/2014/main" id="{71C3BC77-C7EB-4389-89FF-522C50CDFEFD}"/>
                </a:ext>
              </a:extLst>
            </p:cNvPr>
            <p:cNvSpPr/>
            <p:nvPr/>
          </p:nvSpPr>
          <p:spPr>
            <a:xfrm>
              <a:off x="3569450" y="4712175"/>
              <a:ext cx="8300" cy="8300"/>
            </a:xfrm>
            <a:custGeom>
              <a:avLst/>
              <a:gdLst/>
              <a:ahLst/>
              <a:cxnLst/>
              <a:rect l="l" t="t" r="r" b="b"/>
              <a:pathLst>
                <a:path w="332" h="332" extrusionOk="0">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3435;p51">
              <a:extLst>
                <a:ext uri="{FF2B5EF4-FFF2-40B4-BE49-F238E27FC236}">
                  <a16:creationId xmlns:a16="http://schemas.microsoft.com/office/drawing/2014/main" id="{34DB0F07-74F0-4E6B-957F-47FE4F2DE56F}"/>
                </a:ext>
              </a:extLst>
            </p:cNvPr>
            <p:cNvSpPr/>
            <p:nvPr/>
          </p:nvSpPr>
          <p:spPr>
            <a:xfrm>
              <a:off x="2816650" y="473002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3436;p51">
              <a:extLst>
                <a:ext uri="{FF2B5EF4-FFF2-40B4-BE49-F238E27FC236}">
                  <a16:creationId xmlns:a16="http://schemas.microsoft.com/office/drawing/2014/main" id="{2C7B6687-67BE-44D4-9208-DAA838EB433C}"/>
                </a:ext>
              </a:extLst>
            </p:cNvPr>
            <p:cNvSpPr/>
            <p:nvPr/>
          </p:nvSpPr>
          <p:spPr>
            <a:xfrm>
              <a:off x="2834675"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2" y="260"/>
                    <a:pt x="332" y="166"/>
                  </a:cubicBezTo>
                  <a:cubicBezTo>
                    <a:pt x="332"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3437;p51">
              <a:extLst>
                <a:ext uri="{FF2B5EF4-FFF2-40B4-BE49-F238E27FC236}">
                  <a16:creationId xmlns:a16="http://schemas.microsoft.com/office/drawing/2014/main" id="{AA0628C0-8CB2-4C91-A71D-8075D0E6A369}"/>
                </a:ext>
              </a:extLst>
            </p:cNvPr>
            <p:cNvSpPr/>
            <p:nvPr/>
          </p:nvSpPr>
          <p:spPr>
            <a:xfrm>
              <a:off x="2852525"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0" y="332"/>
                    <a:pt x="332" y="260"/>
                    <a:pt x="332" y="166"/>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3438;p51">
              <a:extLst>
                <a:ext uri="{FF2B5EF4-FFF2-40B4-BE49-F238E27FC236}">
                  <a16:creationId xmlns:a16="http://schemas.microsoft.com/office/drawing/2014/main" id="{1D754ABC-79D2-44F0-A9C3-498633832D27}"/>
                </a:ext>
              </a:extLst>
            </p:cNvPr>
            <p:cNvSpPr/>
            <p:nvPr/>
          </p:nvSpPr>
          <p:spPr>
            <a:xfrm>
              <a:off x="2870375" y="4730025"/>
              <a:ext cx="8325" cy="8300"/>
            </a:xfrm>
            <a:custGeom>
              <a:avLst/>
              <a:gdLst/>
              <a:ahLst/>
              <a:cxnLst/>
              <a:rect l="l" t="t" r="r" b="b"/>
              <a:pathLst>
                <a:path w="333" h="332" extrusionOk="0">
                  <a:moveTo>
                    <a:pt x="167" y="0"/>
                  </a:moveTo>
                  <a:cubicBezTo>
                    <a:pt x="80" y="0"/>
                    <a:pt x="1" y="79"/>
                    <a:pt x="1" y="166"/>
                  </a:cubicBezTo>
                  <a:cubicBezTo>
                    <a:pt x="1" y="260"/>
                    <a:pt x="80" y="332"/>
                    <a:pt x="167" y="332"/>
                  </a:cubicBezTo>
                  <a:cubicBezTo>
                    <a:pt x="260" y="332"/>
                    <a:pt x="332" y="260"/>
                    <a:pt x="332" y="166"/>
                  </a:cubicBezTo>
                  <a:cubicBezTo>
                    <a:pt x="332"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3439;p51">
              <a:extLst>
                <a:ext uri="{FF2B5EF4-FFF2-40B4-BE49-F238E27FC236}">
                  <a16:creationId xmlns:a16="http://schemas.microsoft.com/office/drawing/2014/main" id="{69FB1993-2C75-45C3-AA4C-2A0A8B2ABF91}"/>
                </a:ext>
              </a:extLst>
            </p:cNvPr>
            <p:cNvSpPr/>
            <p:nvPr/>
          </p:nvSpPr>
          <p:spPr>
            <a:xfrm>
              <a:off x="3121375" y="4730025"/>
              <a:ext cx="8325" cy="8300"/>
            </a:xfrm>
            <a:custGeom>
              <a:avLst/>
              <a:gdLst/>
              <a:ahLst/>
              <a:cxnLst/>
              <a:rect l="l" t="t" r="r" b="b"/>
              <a:pathLst>
                <a:path w="333"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3440;p51">
              <a:extLst>
                <a:ext uri="{FF2B5EF4-FFF2-40B4-BE49-F238E27FC236}">
                  <a16:creationId xmlns:a16="http://schemas.microsoft.com/office/drawing/2014/main" id="{F9BABA16-0CD0-4326-A29D-4FAAEE5757CF}"/>
                </a:ext>
              </a:extLst>
            </p:cNvPr>
            <p:cNvSpPr/>
            <p:nvPr/>
          </p:nvSpPr>
          <p:spPr>
            <a:xfrm>
              <a:off x="3139225" y="4730025"/>
              <a:ext cx="8325" cy="8300"/>
            </a:xfrm>
            <a:custGeom>
              <a:avLst/>
              <a:gdLst/>
              <a:ahLst/>
              <a:cxnLst/>
              <a:rect l="l" t="t" r="r" b="b"/>
              <a:pathLst>
                <a:path w="333" h="332" extrusionOk="0">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3441;p51">
              <a:extLst>
                <a:ext uri="{FF2B5EF4-FFF2-40B4-BE49-F238E27FC236}">
                  <a16:creationId xmlns:a16="http://schemas.microsoft.com/office/drawing/2014/main" id="{A10F3473-8B25-4236-A061-97D2237E1F8F}"/>
                </a:ext>
              </a:extLst>
            </p:cNvPr>
            <p:cNvSpPr/>
            <p:nvPr/>
          </p:nvSpPr>
          <p:spPr>
            <a:xfrm>
              <a:off x="3461975" y="4730025"/>
              <a:ext cx="8325" cy="8300"/>
            </a:xfrm>
            <a:custGeom>
              <a:avLst/>
              <a:gdLst/>
              <a:ahLst/>
              <a:cxnLst/>
              <a:rect l="l" t="t" r="r" b="b"/>
              <a:pathLst>
                <a:path w="333" h="332" extrusionOk="0">
                  <a:moveTo>
                    <a:pt x="166" y="0"/>
                  </a:moveTo>
                  <a:cubicBezTo>
                    <a:pt x="73" y="0"/>
                    <a:pt x="1" y="79"/>
                    <a:pt x="1" y="166"/>
                  </a:cubicBezTo>
                  <a:cubicBezTo>
                    <a:pt x="1" y="260"/>
                    <a:pt x="73"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3442;p51">
              <a:extLst>
                <a:ext uri="{FF2B5EF4-FFF2-40B4-BE49-F238E27FC236}">
                  <a16:creationId xmlns:a16="http://schemas.microsoft.com/office/drawing/2014/main" id="{67637A91-9441-4BE2-8729-A4234D8D8762}"/>
                </a:ext>
              </a:extLst>
            </p:cNvPr>
            <p:cNvSpPr/>
            <p:nvPr/>
          </p:nvSpPr>
          <p:spPr>
            <a:xfrm>
              <a:off x="351570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53" y="332"/>
                    <a:pt x="333" y="260"/>
                    <a:pt x="333" y="166"/>
                  </a:cubicBezTo>
                  <a:cubicBezTo>
                    <a:pt x="333" y="79"/>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3443;p51">
              <a:extLst>
                <a:ext uri="{FF2B5EF4-FFF2-40B4-BE49-F238E27FC236}">
                  <a16:creationId xmlns:a16="http://schemas.microsoft.com/office/drawing/2014/main" id="{19507D70-D997-4493-9524-F256C1B6AAFB}"/>
                </a:ext>
              </a:extLst>
            </p:cNvPr>
            <p:cNvSpPr/>
            <p:nvPr/>
          </p:nvSpPr>
          <p:spPr>
            <a:xfrm>
              <a:off x="353355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1" y="332"/>
                    <a:pt x="333" y="260"/>
                    <a:pt x="333" y="166"/>
                  </a:cubicBezTo>
                  <a:cubicBezTo>
                    <a:pt x="333" y="79"/>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3444;p51">
              <a:extLst>
                <a:ext uri="{FF2B5EF4-FFF2-40B4-BE49-F238E27FC236}">
                  <a16:creationId xmlns:a16="http://schemas.microsoft.com/office/drawing/2014/main" id="{7D3D8CB6-CF8D-41F9-B80F-BA0B27DC9621}"/>
                </a:ext>
              </a:extLst>
            </p:cNvPr>
            <p:cNvSpPr/>
            <p:nvPr/>
          </p:nvSpPr>
          <p:spPr>
            <a:xfrm>
              <a:off x="3551600" y="473002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3445;p51">
              <a:extLst>
                <a:ext uri="{FF2B5EF4-FFF2-40B4-BE49-F238E27FC236}">
                  <a16:creationId xmlns:a16="http://schemas.microsoft.com/office/drawing/2014/main" id="{C4E0EA41-DA2C-444C-9EA6-59B3A0088DB1}"/>
                </a:ext>
              </a:extLst>
            </p:cNvPr>
            <p:cNvSpPr/>
            <p:nvPr/>
          </p:nvSpPr>
          <p:spPr>
            <a:xfrm>
              <a:off x="3569450" y="4730025"/>
              <a:ext cx="8300" cy="8300"/>
            </a:xfrm>
            <a:custGeom>
              <a:avLst/>
              <a:gdLst/>
              <a:ahLst/>
              <a:cxnLst/>
              <a:rect l="l" t="t" r="r" b="b"/>
              <a:pathLst>
                <a:path w="332" h="332" extrusionOk="0">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3446;p51">
              <a:extLst>
                <a:ext uri="{FF2B5EF4-FFF2-40B4-BE49-F238E27FC236}">
                  <a16:creationId xmlns:a16="http://schemas.microsoft.com/office/drawing/2014/main" id="{1B98175C-AABD-4A13-AD0F-DABBEBB9CF61}"/>
                </a:ext>
              </a:extLst>
            </p:cNvPr>
            <p:cNvSpPr/>
            <p:nvPr/>
          </p:nvSpPr>
          <p:spPr>
            <a:xfrm>
              <a:off x="3659050" y="4730025"/>
              <a:ext cx="8325" cy="8300"/>
            </a:xfrm>
            <a:custGeom>
              <a:avLst/>
              <a:gdLst/>
              <a:ahLst/>
              <a:cxnLst/>
              <a:rect l="l" t="t" r="r" b="b"/>
              <a:pathLst>
                <a:path w="333" h="332" extrusionOk="0">
                  <a:moveTo>
                    <a:pt x="167" y="0"/>
                  </a:moveTo>
                  <a:cubicBezTo>
                    <a:pt x="73" y="0"/>
                    <a:pt x="1" y="79"/>
                    <a:pt x="1" y="166"/>
                  </a:cubicBezTo>
                  <a:cubicBezTo>
                    <a:pt x="1" y="260"/>
                    <a:pt x="73" y="332"/>
                    <a:pt x="167" y="332"/>
                  </a:cubicBezTo>
                  <a:cubicBezTo>
                    <a:pt x="260" y="332"/>
                    <a:pt x="333" y="260"/>
                    <a:pt x="333" y="166"/>
                  </a:cubicBezTo>
                  <a:cubicBezTo>
                    <a:pt x="333" y="79"/>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3447;p51">
              <a:extLst>
                <a:ext uri="{FF2B5EF4-FFF2-40B4-BE49-F238E27FC236}">
                  <a16:creationId xmlns:a16="http://schemas.microsoft.com/office/drawing/2014/main" id="{EA69C28B-ECD3-49EF-886A-62196A386827}"/>
                </a:ext>
              </a:extLst>
            </p:cNvPr>
            <p:cNvSpPr/>
            <p:nvPr/>
          </p:nvSpPr>
          <p:spPr>
            <a:xfrm>
              <a:off x="2816650" y="4748050"/>
              <a:ext cx="8325" cy="8325"/>
            </a:xfrm>
            <a:custGeom>
              <a:avLst/>
              <a:gdLst/>
              <a:ahLst/>
              <a:cxnLst/>
              <a:rect l="l" t="t" r="r" b="b"/>
              <a:pathLst>
                <a:path w="333" h="333" extrusionOk="0">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3448;p51">
              <a:extLst>
                <a:ext uri="{FF2B5EF4-FFF2-40B4-BE49-F238E27FC236}">
                  <a16:creationId xmlns:a16="http://schemas.microsoft.com/office/drawing/2014/main" id="{3C23724B-8A65-4707-9E5B-19B58121E7EF}"/>
                </a:ext>
              </a:extLst>
            </p:cNvPr>
            <p:cNvSpPr/>
            <p:nvPr/>
          </p:nvSpPr>
          <p:spPr>
            <a:xfrm>
              <a:off x="2834675"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3449;p51">
              <a:extLst>
                <a:ext uri="{FF2B5EF4-FFF2-40B4-BE49-F238E27FC236}">
                  <a16:creationId xmlns:a16="http://schemas.microsoft.com/office/drawing/2014/main" id="{F8CDE330-524C-4C95-82CE-D02CDBA0B3CF}"/>
                </a:ext>
              </a:extLst>
            </p:cNvPr>
            <p:cNvSpPr/>
            <p:nvPr/>
          </p:nvSpPr>
          <p:spPr>
            <a:xfrm>
              <a:off x="2852525"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3450;p51">
              <a:extLst>
                <a:ext uri="{FF2B5EF4-FFF2-40B4-BE49-F238E27FC236}">
                  <a16:creationId xmlns:a16="http://schemas.microsoft.com/office/drawing/2014/main" id="{507330C1-D7A9-4E15-9C01-D92F776BE478}"/>
                </a:ext>
              </a:extLst>
            </p:cNvPr>
            <p:cNvSpPr/>
            <p:nvPr/>
          </p:nvSpPr>
          <p:spPr>
            <a:xfrm>
              <a:off x="3533550"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3451;p51">
              <a:extLst>
                <a:ext uri="{FF2B5EF4-FFF2-40B4-BE49-F238E27FC236}">
                  <a16:creationId xmlns:a16="http://schemas.microsoft.com/office/drawing/2014/main" id="{C642580C-BCCE-43BB-A38F-A23E328576B2}"/>
                </a:ext>
              </a:extLst>
            </p:cNvPr>
            <p:cNvSpPr/>
            <p:nvPr/>
          </p:nvSpPr>
          <p:spPr>
            <a:xfrm>
              <a:off x="3551600" y="4748050"/>
              <a:ext cx="8300" cy="8325"/>
            </a:xfrm>
            <a:custGeom>
              <a:avLst/>
              <a:gdLst/>
              <a:ahLst/>
              <a:cxnLst/>
              <a:rect l="l" t="t" r="r" b="b"/>
              <a:pathLst>
                <a:path w="332" h="333" extrusionOk="0">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3452;p51">
              <a:extLst>
                <a:ext uri="{FF2B5EF4-FFF2-40B4-BE49-F238E27FC236}">
                  <a16:creationId xmlns:a16="http://schemas.microsoft.com/office/drawing/2014/main" id="{D44F5C9A-431A-4FFE-B723-8CB6C339B614}"/>
                </a:ext>
              </a:extLst>
            </p:cNvPr>
            <p:cNvSpPr/>
            <p:nvPr/>
          </p:nvSpPr>
          <p:spPr>
            <a:xfrm>
              <a:off x="3659050" y="4748050"/>
              <a:ext cx="8325" cy="8325"/>
            </a:xfrm>
            <a:custGeom>
              <a:avLst/>
              <a:gdLst/>
              <a:ahLst/>
              <a:cxnLst/>
              <a:rect l="l" t="t" r="r" b="b"/>
              <a:pathLst>
                <a:path w="333" h="333" extrusionOk="0">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3453;p51">
              <a:extLst>
                <a:ext uri="{FF2B5EF4-FFF2-40B4-BE49-F238E27FC236}">
                  <a16:creationId xmlns:a16="http://schemas.microsoft.com/office/drawing/2014/main" id="{24547B49-6A80-4051-8B46-AC963425E14E}"/>
                </a:ext>
              </a:extLst>
            </p:cNvPr>
            <p:cNvSpPr/>
            <p:nvPr/>
          </p:nvSpPr>
          <p:spPr>
            <a:xfrm>
              <a:off x="2816650" y="4766075"/>
              <a:ext cx="8325" cy="8325"/>
            </a:xfrm>
            <a:custGeom>
              <a:avLst/>
              <a:gdLst/>
              <a:ahLst/>
              <a:cxnLst/>
              <a:rect l="l" t="t" r="r" b="b"/>
              <a:pathLst>
                <a:path w="333" h="333" extrusionOk="0">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3454;p51">
              <a:extLst>
                <a:ext uri="{FF2B5EF4-FFF2-40B4-BE49-F238E27FC236}">
                  <a16:creationId xmlns:a16="http://schemas.microsoft.com/office/drawing/2014/main" id="{A0BF009D-4ADF-4ADD-9125-D442FCF9B913}"/>
                </a:ext>
              </a:extLst>
            </p:cNvPr>
            <p:cNvSpPr/>
            <p:nvPr/>
          </p:nvSpPr>
          <p:spPr>
            <a:xfrm>
              <a:off x="2834675" y="4766075"/>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3455;p51">
              <a:extLst>
                <a:ext uri="{FF2B5EF4-FFF2-40B4-BE49-F238E27FC236}">
                  <a16:creationId xmlns:a16="http://schemas.microsoft.com/office/drawing/2014/main" id="{EE195609-67CB-4686-BB8A-1A15AC45D080}"/>
                </a:ext>
              </a:extLst>
            </p:cNvPr>
            <p:cNvSpPr/>
            <p:nvPr/>
          </p:nvSpPr>
          <p:spPr>
            <a:xfrm>
              <a:off x="3551600" y="4766075"/>
              <a:ext cx="8300" cy="8325"/>
            </a:xfrm>
            <a:custGeom>
              <a:avLst/>
              <a:gdLst/>
              <a:ahLst/>
              <a:cxnLst/>
              <a:rect l="l" t="t" r="r" b="b"/>
              <a:pathLst>
                <a:path w="332" h="333" extrusionOk="0">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3456;p51">
              <a:extLst>
                <a:ext uri="{FF2B5EF4-FFF2-40B4-BE49-F238E27FC236}">
                  <a16:creationId xmlns:a16="http://schemas.microsoft.com/office/drawing/2014/main" id="{76E2737F-BAAB-4BD3-8036-E69B367C4CA2}"/>
                </a:ext>
              </a:extLst>
            </p:cNvPr>
            <p:cNvSpPr/>
            <p:nvPr/>
          </p:nvSpPr>
          <p:spPr>
            <a:xfrm>
              <a:off x="3623175" y="4766075"/>
              <a:ext cx="8325" cy="8325"/>
            </a:xfrm>
            <a:custGeom>
              <a:avLst/>
              <a:gdLst/>
              <a:ahLst/>
              <a:cxnLst/>
              <a:rect l="l" t="t" r="r" b="b"/>
              <a:pathLst>
                <a:path w="333" h="333" extrusionOk="0">
                  <a:moveTo>
                    <a:pt x="166" y="1"/>
                  </a:moveTo>
                  <a:cubicBezTo>
                    <a:pt x="73" y="1"/>
                    <a:pt x="0" y="73"/>
                    <a:pt x="0" y="166"/>
                  </a:cubicBezTo>
                  <a:cubicBezTo>
                    <a:pt x="0" y="253"/>
                    <a:pt x="73" y="332"/>
                    <a:pt x="166" y="332"/>
                  </a:cubicBezTo>
                  <a:cubicBezTo>
                    <a:pt x="260" y="332"/>
                    <a:pt x="332" y="253"/>
                    <a:pt x="332" y="166"/>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3457;p51">
              <a:extLst>
                <a:ext uri="{FF2B5EF4-FFF2-40B4-BE49-F238E27FC236}">
                  <a16:creationId xmlns:a16="http://schemas.microsoft.com/office/drawing/2014/main" id="{03D97971-D4F6-4A15-A1C2-AE6ACA96C601}"/>
                </a:ext>
              </a:extLst>
            </p:cNvPr>
            <p:cNvSpPr/>
            <p:nvPr/>
          </p:nvSpPr>
          <p:spPr>
            <a:xfrm>
              <a:off x="3641200" y="4766075"/>
              <a:ext cx="8325" cy="8325"/>
            </a:xfrm>
            <a:custGeom>
              <a:avLst/>
              <a:gdLst/>
              <a:ahLst/>
              <a:cxnLst/>
              <a:rect l="l" t="t" r="r" b="b"/>
              <a:pathLst>
                <a:path w="333" h="333" extrusionOk="0">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3458;p51">
              <a:extLst>
                <a:ext uri="{FF2B5EF4-FFF2-40B4-BE49-F238E27FC236}">
                  <a16:creationId xmlns:a16="http://schemas.microsoft.com/office/drawing/2014/main" id="{F9131DB8-BA84-4469-A11A-E5307328DEA1}"/>
                </a:ext>
              </a:extLst>
            </p:cNvPr>
            <p:cNvSpPr/>
            <p:nvPr/>
          </p:nvSpPr>
          <p:spPr>
            <a:xfrm>
              <a:off x="2816650" y="4783925"/>
              <a:ext cx="8325" cy="8325"/>
            </a:xfrm>
            <a:custGeom>
              <a:avLst/>
              <a:gdLst/>
              <a:ahLst/>
              <a:cxnLst/>
              <a:rect l="l" t="t" r="r" b="b"/>
              <a:pathLst>
                <a:path w="333" h="333" extrusionOk="0">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3459;p51">
              <a:extLst>
                <a:ext uri="{FF2B5EF4-FFF2-40B4-BE49-F238E27FC236}">
                  <a16:creationId xmlns:a16="http://schemas.microsoft.com/office/drawing/2014/main" id="{C0DE1E4B-9682-4179-9580-A02780DD9D38}"/>
                </a:ext>
              </a:extLst>
            </p:cNvPr>
            <p:cNvSpPr/>
            <p:nvPr/>
          </p:nvSpPr>
          <p:spPr>
            <a:xfrm>
              <a:off x="2834675" y="4783925"/>
              <a:ext cx="8325" cy="8325"/>
            </a:xfrm>
            <a:custGeom>
              <a:avLst/>
              <a:gdLst/>
              <a:ahLst/>
              <a:cxnLst/>
              <a:rect l="l" t="t" r="r" b="b"/>
              <a:pathLst>
                <a:path w="333" h="333" extrusionOk="0">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3460;p51">
              <a:extLst>
                <a:ext uri="{FF2B5EF4-FFF2-40B4-BE49-F238E27FC236}">
                  <a16:creationId xmlns:a16="http://schemas.microsoft.com/office/drawing/2014/main" id="{4D1583E8-4EED-4C41-8839-5072AF318612}"/>
                </a:ext>
              </a:extLst>
            </p:cNvPr>
            <p:cNvSpPr/>
            <p:nvPr/>
          </p:nvSpPr>
          <p:spPr>
            <a:xfrm>
              <a:off x="3605325" y="4783925"/>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53" y="332"/>
                    <a:pt x="332" y="260"/>
                    <a:pt x="332" y="167"/>
                  </a:cubicBezTo>
                  <a:cubicBezTo>
                    <a:pt x="332" y="73"/>
                    <a:pt x="253"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3461;p51">
              <a:extLst>
                <a:ext uri="{FF2B5EF4-FFF2-40B4-BE49-F238E27FC236}">
                  <a16:creationId xmlns:a16="http://schemas.microsoft.com/office/drawing/2014/main" id="{1F8D2674-320E-4E73-9C96-A5280C0E3441}"/>
                </a:ext>
              </a:extLst>
            </p:cNvPr>
            <p:cNvSpPr/>
            <p:nvPr/>
          </p:nvSpPr>
          <p:spPr>
            <a:xfrm>
              <a:off x="3623175" y="4783925"/>
              <a:ext cx="8325" cy="8325"/>
            </a:xfrm>
            <a:custGeom>
              <a:avLst/>
              <a:gdLst/>
              <a:ahLst/>
              <a:cxnLst/>
              <a:rect l="l" t="t" r="r" b="b"/>
              <a:pathLst>
                <a:path w="333" h="333" extrusionOk="0">
                  <a:moveTo>
                    <a:pt x="166" y="1"/>
                  </a:moveTo>
                  <a:cubicBezTo>
                    <a:pt x="73" y="1"/>
                    <a:pt x="0" y="73"/>
                    <a:pt x="0" y="167"/>
                  </a:cubicBezTo>
                  <a:cubicBezTo>
                    <a:pt x="0" y="260"/>
                    <a:pt x="73" y="332"/>
                    <a:pt x="166" y="332"/>
                  </a:cubicBezTo>
                  <a:cubicBezTo>
                    <a:pt x="260" y="332"/>
                    <a:pt x="332" y="260"/>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3462;p51">
              <a:extLst>
                <a:ext uri="{FF2B5EF4-FFF2-40B4-BE49-F238E27FC236}">
                  <a16:creationId xmlns:a16="http://schemas.microsoft.com/office/drawing/2014/main" id="{08989CEF-0F35-446C-821C-EAEB4A16637D}"/>
                </a:ext>
              </a:extLst>
            </p:cNvPr>
            <p:cNvSpPr/>
            <p:nvPr/>
          </p:nvSpPr>
          <p:spPr>
            <a:xfrm>
              <a:off x="2816650" y="4801950"/>
              <a:ext cx="8325" cy="8325"/>
            </a:xfrm>
            <a:custGeom>
              <a:avLst/>
              <a:gdLst/>
              <a:ahLst/>
              <a:cxnLst/>
              <a:rect l="l" t="t" r="r" b="b"/>
              <a:pathLst>
                <a:path w="333" h="333" extrusionOk="0">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3463;p51">
              <a:extLst>
                <a:ext uri="{FF2B5EF4-FFF2-40B4-BE49-F238E27FC236}">
                  <a16:creationId xmlns:a16="http://schemas.microsoft.com/office/drawing/2014/main" id="{9583F7E8-0149-48D2-A7CE-B516601DAB22}"/>
                </a:ext>
              </a:extLst>
            </p:cNvPr>
            <p:cNvSpPr/>
            <p:nvPr/>
          </p:nvSpPr>
          <p:spPr>
            <a:xfrm>
              <a:off x="2834675" y="4801950"/>
              <a:ext cx="8325" cy="8325"/>
            </a:xfrm>
            <a:custGeom>
              <a:avLst/>
              <a:gdLst/>
              <a:ahLst/>
              <a:cxnLst/>
              <a:rect l="l" t="t" r="r" b="b"/>
              <a:pathLst>
                <a:path w="333" h="333" extrusionOk="0">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3464;p51">
              <a:extLst>
                <a:ext uri="{FF2B5EF4-FFF2-40B4-BE49-F238E27FC236}">
                  <a16:creationId xmlns:a16="http://schemas.microsoft.com/office/drawing/2014/main" id="{4CCDA5F4-3FB0-4A77-A9D0-4ED815157B32}"/>
                </a:ext>
              </a:extLst>
            </p:cNvPr>
            <p:cNvSpPr/>
            <p:nvPr/>
          </p:nvSpPr>
          <p:spPr>
            <a:xfrm>
              <a:off x="2874350" y="4801950"/>
              <a:ext cx="8325" cy="8325"/>
            </a:xfrm>
            <a:custGeom>
              <a:avLst/>
              <a:gdLst/>
              <a:ahLst/>
              <a:cxnLst/>
              <a:rect l="l" t="t" r="r" b="b"/>
              <a:pathLst>
                <a:path w="333" h="333" extrusionOk="0">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3465;p51">
              <a:extLst>
                <a:ext uri="{FF2B5EF4-FFF2-40B4-BE49-F238E27FC236}">
                  <a16:creationId xmlns:a16="http://schemas.microsoft.com/office/drawing/2014/main" id="{EF8FC2F6-96F9-49AB-BFD6-48B16E6CD946}"/>
                </a:ext>
              </a:extLst>
            </p:cNvPr>
            <p:cNvSpPr/>
            <p:nvPr/>
          </p:nvSpPr>
          <p:spPr>
            <a:xfrm>
              <a:off x="2834675" y="4819800"/>
              <a:ext cx="8325" cy="8325"/>
            </a:xfrm>
            <a:custGeom>
              <a:avLst/>
              <a:gdLst/>
              <a:ahLst/>
              <a:cxnLst/>
              <a:rect l="l" t="t" r="r" b="b"/>
              <a:pathLst>
                <a:path w="333" h="333" extrusionOk="0">
                  <a:moveTo>
                    <a:pt x="167" y="1"/>
                  </a:moveTo>
                  <a:cubicBezTo>
                    <a:pt x="73" y="1"/>
                    <a:pt x="1" y="80"/>
                    <a:pt x="1" y="167"/>
                  </a:cubicBezTo>
                  <a:cubicBezTo>
                    <a:pt x="1" y="261"/>
                    <a:pt x="73" y="333"/>
                    <a:pt x="167" y="333"/>
                  </a:cubicBezTo>
                  <a:cubicBezTo>
                    <a:pt x="253" y="333"/>
                    <a:pt x="332" y="261"/>
                    <a:pt x="332" y="167"/>
                  </a:cubicBezTo>
                  <a:cubicBezTo>
                    <a:pt x="332" y="80"/>
                    <a:pt x="253" y="1"/>
                    <a:pt x="16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3466;p51">
              <a:extLst>
                <a:ext uri="{FF2B5EF4-FFF2-40B4-BE49-F238E27FC236}">
                  <a16:creationId xmlns:a16="http://schemas.microsoft.com/office/drawing/2014/main" id="{2718CE9E-4A4C-4ED2-B86F-864A94FB824D}"/>
                </a:ext>
              </a:extLst>
            </p:cNvPr>
            <p:cNvSpPr/>
            <p:nvPr/>
          </p:nvSpPr>
          <p:spPr>
            <a:xfrm>
              <a:off x="2852525" y="4837850"/>
              <a:ext cx="8325" cy="8300"/>
            </a:xfrm>
            <a:custGeom>
              <a:avLst/>
              <a:gdLst/>
              <a:ahLst/>
              <a:cxnLst/>
              <a:rect l="l" t="t" r="r" b="b"/>
              <a:pathLst>
                <a:path w="333" h="332" extrusionOk="0">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533;p26">
            <a:extLst>
              <a:ext uri="{FF2B5EF4-FFF2-40B4-BE49-F238E27FC236}">
                <a16:creationId xmlns:a16="http://schemas.microsoft.com/office/drawing/2014/main" id="{9E9C54F3-F739-4E17-9591-A23D951F80E6}"/>
              </a:ext>
            </a:extLst>
          </p:cNvPr>
          <p:cNvSpPr txBox="1">
            <a:spLocks/>
          </p:cNvSpPr>
          <p:nvPr/>
        </p:nvSpPr>
        <p:spPr>
          <a:xfrm>
            <a:off x="928021" y="842352"/>
            <a:ext cx="7287958" cy="21964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rgbClr val="F3F3F3"/>
                </a:solidFill>
                <a:latin typeface="Source Code Pro Light" panose="020B0409030403020204" pitchFamily="49" charset="0"/>
                <a:ea typeface="Source Code Pro Light" panose="020B0409030403020204" pitchFamily="49" charset="0"/>
              </a:rPr>
              <a:t>A player can project the game-field onto a surface in front of them, so that their surroundings become part of the playing field. Through AR two player can connect over the network and project the same playing field, a playing field that they both can dynamically change by moving the objects physically in front of then and through AR the other player sees the change as well.</a:t>
            </a:r>
          </a:p>
        </p:txBody>
      </p:sp>
    </p:spTree>
    <p:extLst>
      <p:ext uri="{BB962C8B-B14F-4D97-AF65-F5344CB8AC3E}">
        <p14:creationId xmlns:p14="http://schemas.microsoft.com/office/powerpoint/2010/main" val="174555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8"/>
          <p:cNvSpPr txBox="1">
            <a:spLocks noGrp="1"/>
          </p:cNvSpPr>
          <p:nvPr>
            <p:ph type="subTitle" idx="1"/>
          </p:nvPr>
        </p:nvSpPr>
        <p:spPr>
          <a:xfrm>
            <a:off x="4894618" y="2180250"/>
            <a:ext cx="3012300" cy="78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dirty="0">
                <a:solidFill>
                  <a:srgbClr val="F3F3F3"/>
                </a:solidFill>
              </a:rPr>
              <a:t>So how do we recognize an object on the playing field ? And how do we place the arena smoothly ?</a:t>
            </a:r>
            <a:endParaRPr sz="1400" dirty="0">
              <a:solidFill>
                <a:srgbClr val="F3F3F3"/>
              </a:solidFill>
            </a:endParaRPr>
          </a:p>
          <a:p>
            <a:pPr marL="0" lvl="0" indent="0" algn="l" rtl="0">
              <a:spcBef>
                <a:spcPts val="0"/>
              </a:spcBef>
              <a:spcAft>
                <a:spcPts val="1600"/>
              </a:spcAft>
              <a:buNone/>
            </a:pPr>
            <a:endParaRPr dirty="0">
              <a:solidFill>
                <a:srgbClr val="F3F3F3"/>
              </a:solidFill>
            </a:endParaRPr>
          </a:p>
        </p:txBody>
      </p:sp>
      <p:sp>
        <p:nvSpPr>
          <p:cNvPr id="621" name="Google Shape;621;p28"/>
          <p:cNvSpPr txBox="1">
            <a:spLocks noGrp="1"/>
          </p:cNvSpPr>
          <p:nvPr>
            <p:ph type="title"/>
          </p:nvPr>
        </p:nvSpPr>
        <p:spPr>
          <a:xfrm>
            <a:off x="1078952" y="2259300"/>
            <a:ext cx="2797200" cy="62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solidFill>
                  <a:srgbClr val="F3F3F3"/>
                </a:solidFill>
                <a:latin typeface="Teko"/>
                <a:ea typeface="Teko"/>
                <a:cs typeface="Teko"/>
                <a:sym typeface="Teko"/>
              </a:rPr>
              <a:t>PROBLEM</a:t>
            </a:r>
            <a:endParaRPr>
              <a:solidFill>
                <a:srgbClr val="F3F3F3"/>
              </a:solidFill>
              <a:latin typeface="Teko"/>
              <a:ea typeface="Teko"/>
              <a:cs typeface="Teko"/>
              <a:sym typeface="Teko"/>
            </a:endParaRPr>
          </a:p>
        </p:txBody>
      </p:sp>
      <p:pic>
        <p:nvPicPr>
          <p:cNvPr id="622" name="Google Shape;622;p28"/>
          <p:cNvPicPr preferRelativeResize="0"/>
          <p:nvPr/>
        </p:nvPicPr>
        <p:blipFill>
          <a:blip r:embed="rId3">
            <a:alphaModFix/>
          </a:blip>
          <a:stretch>
            <a:fillRect/>
          </a:stretch>
        </p:blipFill>
        <p:spPr>
          <a:xfrm rot="-5400000">
            <a:off x="-86012" y="1852038"/>
            <a:ext cx="3371849" cy="1439425"/>
          </a:xfrm>
          <a:prstGeom prst="rect">
            <a:avLst/>
          </a:prstGeom>
          <a:noFill/>
          <a:ln>
            <a:noFill/>
          </a:ln>
        </p:spPr>
      </p:pic>
      <p:sp>
        <p:nvSpPr>
          <p:cNvPr id="623" name="Google Shape;623;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5</a:t>
            </a:fld>
            <a:endParaRPr/>
          </a:p>
        </p:txBody>
      </p:sp>
      <p:grpSp>
        <p:nvGrpSpPr>
          <p:cNvPr id="624" name="Google Shape;624;p28"/>
          <p:cNvGrpSpPr/>
          <p:nvPr/>
        </p:nvGrpSpPr>
        <p:grpSpPr>
          <a:xfrm>
            <a:off x="3199414" y="3095733"/>
            <a:ext cx="5944582" cy="1320238"/>
            <a:chOff x="2735900" y="3141850"/>
            <a:chExt cx="4615000" cy="1024950"/>
          </a:xfrm>
        </p:grpSpPr>
        <p:sp>
          <p:nvSpPr>
            <p:cNvPr id="625" name="Google Shape;625;p28"/>
            <p:cNvSpPr/>
            <p:nvPr/>
          </p:nvSpPr>
          <p:spPr>
            <a:xfrm>
              <a:off x="2766025" y="3202100"/>
              <a:ext cx="4584875" cy="964700"/>
            </a:xfrm>
            <a:custGeom>
              <a:avLst/>
              <a:gdLst/>
              <a:ahLst/>
              <a:cxnLst/>
              <a:rect l="l" t="t" r="r" b="b"/>
              <a:pathLst>
                <a:path w="183395" h="38588" extrusionOk="0">
                  <a:moveTo>
                    <a:pt x="0" y="1"/>
                  </a:moveTo>
                  <a:lnTo>
                    <a:pt x="0" y="18282"/>
                  </a:lnTo>
                  <a:lnTo>
                    <a:pt x="20146" y="38519"/>
                  </a:lnTo>
                  <a:lnTo>
                    <a:pt x="20215" y="38588"/>
                  </a:lnTo>
                  <a:lnTo>
                    <a:pt x="183395" y="38588"/>
                  </a:lnTo>
                  <a:lnTo>
                    <a:pt x="183395" y="38156"/>
                  </a:lnTo>
                  <a:lnTo>
                    <a:pt x="20385" y="38156"/>
                  </a:lnTo>
                  <a:lnTo>
                    <a:pt x="421" y="18101"/>
                  </a:lnTo>
                  <a:lnTo>
                    <a:pt x="421"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p:cNvSpPr/>
            <p:nvPr/>
          </p:nvSpPr>
          <p:spPr>
            <a:xfrm>
              <a:off x="2735900" y="3141850"/>
              <a:ext cx="71075" cy="71100"/>
            </a:xfrm>
            <a:custGeom>
              <a:avLst/>
              <a:gdLst/>
              <a:ahLst/>
              <a:cxnLst/>
              <a:rect l="l" t="t" r="r" b="b"/>
              <a:pathLst>
                <a:path w="2843" h="2844" extrusionOk="0">
                  <a:moveTo>
                    <a:pt x="2411" y="421"/>
                  </a:moveTo>
                  <a:lnTo>
                    <a:pt x="2411" y="2411"/>
                  </a:lnTo>
                  <a:lnTo>
                    <a:pt x="421" y="2411"/>
                  </a:lnTo>
                  <a:lnTo>
                    <a:pt x="421" y="421"/>
                  </a:lnTo>
                  <a:close/>
                  <a:moveTo>
                    <a:pt x="0" y="1"/>
                  </a:moveTo>
                  <a:lnTo>
                    <a:pt x="0" y="2843"/>
                  </a:lnTo>
                  <a:lnTo>
                    <a:pt x="2843" y="2843"/>
                  </a:lnTo>
                  <a:lnTo>
                    <a:pt x="2843"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0"/>
        <p:cNvGrpSpPr/>
        <p:nvPr/>
      </p:nvGrpSpPr>
      <p:grpSpPr>
        <a:xfrm>
          <a:off x="0" y="0"/>
          <a:ext cx="0" cy="0"/>
          <a:chOff x="0" y="0"/>
          <a:chExt cx="0" cy="0"/>
        </a:xfrm>
      </p:grpSpPr>
      <p:sp>
        <p:nvSpPr>
          <p:cNvPr id="631" name="Google Shape;631;p29"/>
          <p:cNvSpPr txBox="1">
            <a:spLocks noGrp="1"/>
          </p:cNvSpPr>
          <p:nvPr>
            <p:ph type="ctrTitle"/>
          </p:nvPr>
        </p:nvSpPr>
        <p:spPr>
          <a:xfrm>
            <a:off x="3367529" y="666536"/>
            <a:ext cx="1344600" cy="94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dirty="0">
                <a:solidFill>
                  <a:srgbClr val="F3F3F3"/>
                </a:solidFill>
                <a:latin typeface="Teko"/>
                <a:ea typeface="Teko"/>
                <a:cs typeface="Teko"/>
                <a:sym typeface="Teko"/>
              </a:rPr>
              <a:t>W</a:t>
            </a:r>
            <a:r>
              <a:rPr lang="es" sz="3000" dirty="0">
                <a:solidFill>
                  <a:srgbClr val="F3F3F3"/>
                </a:solidFill>
                <a:latin typeface="Teko"/>
                <a:ea typeface="Teko"/>
                <a:cs typeface="Teko"/>
                <a:sym typeface="Teko"/>
              </a:rPr>
              <a:t>ikitude SLAM</a:t>
            </a:r>
            <a:endParaRPr sz="3000" dirty="0">
              <a:solidFill>
                <a:srgbClr val="F3F3F3"/>
              </a:solidFill>
              <a:latin typeface="Teko"/>
              <a:ea typeface="Teko"/>
              <a:cs typeface="Teko"/>
              <a:sym typeface="Teko"/>
            </a:endParaRPr>
          </a:p>
        </p:txBody>
      </p:sp>
      <p:sp>
        <p:nvSpPr>
          <p:cNvPr id="632" name="Google Shape;632;p29"/>
          <p:cNvSpPr txBox="1">
            <a:spLocks noGrp="1"/>
          </p:cNvSpPr>
          <p:nvPr>
            <p:ph type="subTitle" idx="1"/>
          </p:nvPr>
        </p:nvSpPr>
        <p:spPr>
          <a:xfrm>
            <a:off x="1026475" y="1654475"/>
            <a:ext cx="3142200" cy="1112400"/>
          </a:xfrm>
          <a:prstGeom prst="rect">
            <a:avLst/>
          </a:prstGeom>
        </p:spPr>
        <p:txBody>
          <a:bodyPr spcFirstLastPara="1" wrap="square" lIns="91425" tIns="91425" rIns="91425" bIns="91425" anchor="t" anchorCtr="0">
            <a:noAutofit/>
          </a:bodyPr>
          <a:lstStyle/>
          <a:p>
            <a:pPr marL="0" marR="438529" lvl="0" indent="0" algn="l" rtl="0">
              <a:lnSpc>
                <a:spcPct val="115000"/>
              </a:lnSpc>
              <a:spcBef>
                <a:spcPts val="0"/>
              </a:spcBef>
              <a:spcAft>
                <a:spcPts val="0"/>
              </a:spcAft>
              <a:buClr>
                <a:schemeClr val="dk1"/>
              </a:buClr>
              <a:buSzPts val="1100"/>
              <a:buFont typeface="Arial"/>
              <a:buNone/>
            </a:pPr>
            <a:r>
              <a:rPr lang="en-US" sz="900" dirty="0">
                <a:effectLst/>
                <a:latin typeface="Source Code Pro Light" panose="020B0409030403020204" pitchFamily="49" charset="0"/>
                <a:ea typeface="Source Code Pro Light" panose="020B0409030403020204" pitchFamily="49" charset="0"/>
                <a:cs typeface="Times New Roman" panose="02020603050405020304" pitchFamily="18" charset="0"/>
              </a:rPr>
              <a:t>SLAM uses physical-world feature points to map out the field and place AR objects on top of it, it also allows rotation of 360, something that can be perfect for showroom purposes, but in our case, we create a dynamically changing field which can conflict with the technology used in SLAM. </a:t>
            </a:r>
            <a:endParaRPr sz="300" dirty="0">
              <a:solidFill>
                <a:srgbClr val="F3F3F3"/>
              </a:solidFill>
              <a:latin typeface="Source Code Pro Light" panose="020B0409030403020204" pitchFamily="49" charset="0"/>
              <a:ea typeface="Source Code Pro Light" panose="020B0409030403020204" pitchFamily="49" charset="0"/>
            </a:endParaRPr>
          </a:p>
        </p:txBody>
      </p:sp>
      <p:sp>
        <p:nvSpPr>
          <p:cNvPr id="633" name="Google Shape;633;p29"/>
          <p:cNvSpPr txBox="1">
            <a:spLocks noGrp="1"/>
          </p:cNvSpPr>
          <p:nvPr>
            <p:ph type="subTitle" idx="2"/>
          </p:nvPr>
        </p:nvSpPr>
        <p:spPr>
          <a:xfrm>
            <a:off x="5689930" y="1654475"/>
            <a:ext cx="3014058" cy="1900884"/>
          </a:xfrm>
          <a:prstGeom prst="rect">
            <a:avLst/>
          </a:prstGeom>
        </p:spPr>
        <p:txBody>
          <a:bodyPr spcFirstLastPara="1" wrap="square" lIns="91425" tIns="91425" rIns="91425" bIns="91425" anchor="t" anchorCtr="0">
            <a:noAutofit/>
          </a:bodyPr>
          <a:lstStyle/>
          <a:p>
            <a:pPr marL="0" marR="0" algn="l" rtl="0">
              <a:spcBef>
                <a:spcPts val="0"/>
              </a:spcBef>
              <a:spcAft>
                <a:spcPts val="0"/>
              </a:spcAft>
            </a:pPr>
            <a:r>
              <a:rPr lang="en-US" dirty="0">
                <a:effectLst/>
                <a:latin typeface="Source Code Pro Light" panose="020B0409030403020204" pitchFamily="49" charset="0"/>
                <a:ea typeface="Source Code Pro Light" panose="020B0409030403020204" pitchFamily="49" charset="0"/>
                <a:cs typeface="Times New Roman" panose="02020603050405020304" pitchFamily="18" charset="0"/>
              </a:rPr>
              <a:t>this method uses pre-defined targets and detects their existence, position, and orientation in the camera scene, we used a marker to set the location of the arena, the location of the arena is determined according to the middle-of-the-arena tracker, thus, by keeping the center of the arena marker in the frame, we will see the arena in the same place, hence achieving a smooth stable arena, that we can place on any surface we see suit.</a:t>
            </a:r>
          </a:p>
          <a:p>
            <a:pPr marL="0" lvl="0" indent="0" algn="r" rtl="0">
              <a:spcBef>
                <a:spcPts val="1600"/>
              </a:spcBef>
              <a:spcAft>
                <a:spcPts val="0"/>
              </a:spcAft>
              <a:buNone/>
            </a:pPr>
            <a:endParaRPr sz="200" dirty="0">
              <a:solidFill>
                <a:srgbClr val="F3F3F3"/>
              </a:solidFill>
              <a:latin typeface="Source Code Pro Light" panose="020B0409030403020204" pitchFamily="49" charset="0"/>
              <a:ea typeface="Source Code Pro Light" panose="020B0409030403020204" pitchFamily="49" charset="0"/>
            </a:endParaRPr>
          </a:p>
        </p:txBody>
      </p:sp>
      <p:sp>
        <p:nvSpPr>
          <p:cNvPr id="634" name="Google Shape;634;p29"/>
          <p:cNvSpPr txBox="1">
            <a:spLocks noGrp="1"/>
          </p:cNvSpPr>
          <p:nvPr>
            <p:ph type="ctrTitle" idx="3"/>
          </p:nvPr>
        </p:nvSpPr>
        <p:spPr>
          <a:xfrm>
            <a:off x="3713163" y="3365757"/>
            <a:ext cx="2236200" cy="946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3000" dirty="0">
                <a:solidFill>
                  <a:srgbClr val="F3F3F3"/>
                </a:solidFill>
                <a:latin typeface="Teko"/>
                <a:ea typeface="Teko"/>
                <a:cs typeface="Teko"/>
                <a:sym typeface="Teko"/>
              </a:rPr>
              <a:t>IMAGE TRACKER</a:t>
            </a:r>
            <a:endParaRPr sz="3000" dirty="0">
              <a:solidFill>
                <a:srgbClr val="F3F3F3"/>
              </a:solidFill>
              <a:latin typeface="Teko"/>
              <a:ea typeface="Teko"/>
              <a:cs typeface="Teko"/>
              <a:sym typeface="Teko"/>
            </a:endParaRPr>
          </a:p>
        </p:txBody>
      </p:sp>
      <p:grpSp>
        <p:nvGrpSpPr>
          <p:cNvPr id="635" name="Google Shape;635;p29"/>
          <p:cNvGrpSpPr/>
          <p:nvPr/>
        </p:nvGrpSpPr>
        <p:grpSpPr>
          <a:xfrm>
            <a:off x="-494780" y="735753"/>
            <a:ext cx="9925446" cy="3655062"/>
            <a:chOff x="259425" y="1569525"/>
            <a:chExt cx="7038325" cy="2591875"/>
          </a:xfrm>
        </p:grpSpPr>
        <p:sp>
          <p:nvSpPr>
            <p:cNvPr id="636" name="Google Shape;636;p29"/>
            <p:cNvSpPr/>
            <p:nvPr/>
          </p:nvSpPr>
          <p:spPr>
            <a:xfrm>
              <a:off x="259425" y="1569525"/>
              <a:ext cx="7038325" cy="2591875"/>
            </a:xfrm>
            <a:custGeom>
              <a:avLst/>
              <a:gdLst/>
              <a:ahLst/>
              <a:cxnLst/>
              <a:rect l="l" t="t" r="r" b="b"/>
              <a:pathLst>
                <a:path w="281533" h="103675" fill="none" extrusionOk="0">
                  <a:moveTo>
                    <a:pt x="281533" y="284"/>
                  </a:moveTo>
                  <a:lnTo>
                    <a:pt x="202438" y="0"/>
                  </a:lnTo>
                  <a:lnTo>
                    <a:pt x="75469" y="103675"/>
                  </a:lnTo>
                  <a:lnTo>
                    <a:pt x="1" y="103675"/>
                  </a:lnTo>
                </a:path>
              </a:pathLst>
            </a:custGeom>
            <a:noFill/>
            <a:ln w="10800" cap="flat" cmpd="sng">
              <a:solidFill>
                <a:srgbClr val="FFFAF0"/>
              </a:solidFill>
              <a:prstDash val="solid"/>
              <a:miter lim="113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637" name="Google Shape;637;p29"/>
            <p:cNvSpPr/>
            <p:nvPr/>
          </p:nvSpPr>
          <p:spPr>
            <a:xfrm>
              <a:off x="2872537" y="3568962"/>
              <a:ext cx="547725" cy="288800"/>
            </a:xfrm>
            <a:custGeom>
              <a:avLst/>
              <a:gdLst/>
              <a:ahLst/>
              <a:cxnLst/>
              <a:rect l="l" t="t" r="r" b="b"/>
              <a:pathLst>
                <a:path w="21909" h="11552" fill="none" extrusionOk="0">
                  <a:moveTo>
                    <a:pt x="0" y="1"/>
                  </a:moveTo>
                  <a:lnTo>
                    <a:pt x="11551" y="11552"/>
                  </a:lnTo>
                  <a:lnTo>
                    <a:pt x="21908" y="11552"/>
                  </a:lnTo>
                </a:path>
              </a:pathLst>
            </a:custGeom>
            <a:noFill/>
            <a:ln w="10800" cap="flat" cmpd="sng">
              <a:solidFill>
                <a:srgbClr val="FFFAF0"/>
              </a:solidFill>
              <a:prstDash val="solid"/>
              <a:miter lim="113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638" name="Google Shape;638;p29"/>
            <p:cNvSpPr/>
            <p:nvPr/>
          </p:nvSpPr>
          <p:spPr>
            <a:xfrm>
              <a:off x="4036225" y="1878750"/>
              <a:ext cx="547725" cy="288800"/>
            </a:xfrm>
            <a:custGeom>
              <a:avLst/>
              <a:gdLst/>
              <a:ahLst/>
              <a:cxnLst/>
              <a:rect l="l" t="t" r="r" b="b"/>
              <a:pathLst>
                <a:path w="21909" h="11552" fill="none" extrusionOk="0">
                  <a:moveTo>
                    <a:pt x="21909" y="11552"/>
                  </a:moveTo>
                  <a:lnTo>
                    <a:pt x="10358" y="1"/>
                  </a:lnTo>
                  <a:lnTo>
                    <a:pt x="1" y="1"/>
                  </a:lnTo>
                </a:path>
              </a:pathLst>
            </a:custGeom>
            <a:noFill/>
            <a:ln w="10800" cap="flat" cmpd="sng">
              <a:solidFill>
                <a:srgbClr val="FFFAF0"/>
              </a:solidFill>
              <a:prstDash val="solid"/>
              <a:miter lim="113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639" name="Google Shape;639;p29"/>
            <p:cNvSpPr/>
            <p:nvPr/>
          </p:nvSpPr>
          <p:spPr>
            <a:xfrm>
              <a:off x="3416837" y="3826785"/>
              <a:ext cx="60275" cy="60575"/>
            </a:xfrm>
            <a:custGeom>
              <a:avLst/>
              <a:gdLst/>
              <a:ahLst/>
              <a:cxnLst/>
              <a:rect l="l" t="t" r="r" b="b"/>
              <a:pathLst>
                <a:path w="2411" h="2423" fill="none" extrusionOk="0">
                  <a:moveTo>
                    <a:pt x="0" y="1"/>
                  </a:moveTo>
                  <a:lnTo>
                    <a:pt x="2410" y="1"/>
                  </a:lnTo>
                  <a:lnTo>
                    <a:pt x="2410" y="2423"/>
                  </a:lnTo>
                  <a:lnTo>
                    <a:pt x="0" y="2423"/>
                  </a:lnTo>
                  <a:close/>
                </a:path>
              </a:pathLst>
            </a:custGeom>
            <a:noFill/>
            <a:ln w="10800" cap="flat" cmpd="sng">
              <a:solidFill>
                <a:srgbClr val="FFFAF0"/>
              </a:solidFill>
              <a:prstDash val="solid"/>
              <a:miter lim="113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640" name="Google Shape;640;p29"/>
            <p:cNvSpPr/>
            <p:nvPr/>
          </p:nvSpPr>
          <p:spPr>
            <a:xfrm>
              <a:off x="3979904" y="1847821"/>
              <a:ext cx="60275" cy="60575"/>
            </a:xfrm>
            <a:custGeom>
              <a:avLst/>
              <a:gdLst/>
              <a:ahLst/>
              <a:cxnLst/>
              <a:rect l="l" t="t" r="r" b="b"/>
              <a:pathLst>
                <a:path w="2411" h="2423" fill="none" extrusionOk="0">
                  <a:moveTo>
                    <a:pt x="0" y="1"/>
                  </a:moveTo>
                  <a:lnTo>
                    <a:pt x="2410" y="1"/>
                  </a:lnTo>
                  <a:lnTo>
                    <a:pt x="2410" y="2423"/>
                  </a:lnTo>
                  <a:lnTo>
                    <a:pt x="0" y="2423"/>
                  </a:lnTo>
                  <a:close/>
                </a:path>
              </a:pathLst>
            </a:custGeom>
            <a:noFill/>
            <a:ln w="10800" cap="flat" cmpd="sng">
              <a:solidFill>
                <a:srgbClr val="FFFAF0"/>
              </a:solidFill>
              <a:prstDash val="solid"/>
              <a:miter lim="113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grpSp>
      <p:sp>
        <p:nvSpPr>
          <p:cNvPr id="641" name="Google Shape;641;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grpSp>
        <p:nvGrpSpPr>
          <p:cNvPr id="656" name="Google Shape;656;p30"/>
          <p:cNvGrpSpPr/>
          <p:nvPr/>
        </p:nvGrpSpPr>
        <p:grpSpPr>
          <a:xfrm rot="10800000">
            <a:off x="-11" y="736033"/>
            <a:ext cx="5944581" cy="1320238"/>
            <a:chOff x="2735900" y="3141850"/>
            <a:chExt cx="4615000" cy="1024950"/>
          </a:xfrm>
        </p:grpSpPr>
        <p:sp>
          <p:nvSpPr>
            <p:cNvPr id="657" name="Google Shape;657;p30"/>
            <p:cNvSpPr/>
            <p:nvPr/>
          </p:nvSpPr>
          <p:spPr>
            <a:xfrm>
              <a:off x="2766025" y="3202100"/>
              <a:ext cx="4584875" cy="964700"/>
            </a:xfrm>
            <a:custGeom>
              <a:avLst/>
              <a:gdLst/>
              <a:ahLst/>
              <a:cxnLst/>
              <a:rect l="l" t="t" r="r" b="b"/>
              <a:pathLst>
                <a:path w="183395" h="38588" extrusionOk="0">
                  <a:moveTo>
                    <a:pt x="0" y="1"/>
                  </a:moveTo>
                  <a:lnTo>
                    <a:pt x="0" y="18282"/>
                  </a:lnTo>
                  <a:lnTo>
                    <a:pt x="20146" y="38519"/>
                  </a:lnTo>
                  <a:lnTo>
                    <a:pt x="20215" y="38588"/>
                  </a:lnTo>
                  <a:lnTo>
                    <a:pt x="183395" y="38588"/>
                  </a:lnTo>
                  <a:lnTo>
                    <a:pt x="183395" y="38156"/>
                  </a:lnTo>
                  <a:lnTo>
                    <a:pt x="20385" y="38156"/>
                  </a:lnTo>
                  <a:lnTo>
                    <a:pt x="421" y="18101"/>
                  </a:lnTo>
                  <a:lnTo>
                    <a:pt x="421"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35900" y="3141850"/>
              <a:ext cx="71075" cy="71100"/>
            </a:xfrm>
            <a:custGeom>
              <a:avLst/>
              <a:gdLst/>
              <a:ahLst/>
              <a:cxnLst/>
              <a:rect l="l" t="t" r="r" b="b"/>
              <a:pathLst>
                <a:path w="2843" h="2844" extrusionOk="0">
                  <a:moveTo>
                    <a:pt x="2411" y="421"/>
                  </a:moveTo>
                  <a:lnTo>
                    <a:pt x="2411" y="2411"/>
                  </a:lnTo>
                  <a:lnTo>
                    <a:pt x="421" y="2411"/>
                  </a:lnTo>
                  <a:lnTo>
                    <a:pt x="421" y="421"/>
                  </a:lnTo>
                  <a:close/>
                  <a:moveTo>
                    <a:pt x="0" y="1"/>
                  </a:moveTo>
                  <a:lnTo>
                    <a:pt x="0" y="2843"/>
                  </a:lnTo>
                  <a:lnTo>
                    <a:pt x="2843" y="2843"/>
                  </a:lnTo>
                  <a:lnTo>
                    <a:pt x="2843"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30"/>
          <p:cNvSpPr txBox="1">
            <a:spLocks noGrp="1"/>
          </p:cNvSpPr>
          <p:nvPr>
            <p:ph type="subTitle" idx="1"/>
          </p:nvPr>
        </p:nvSpPr>
        <p:spPr>
          <a:xfrm>
            <a:off x="671387" y="1951650"/>
            <a:ext cx="3012300" cy="783000"/>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r>
              <a:rPr lang="en-US" sz="1200" dirty="0">
                <a:solidFill>
                  <a:srgbClr val="F3F3F3"/>
                </a:solidFill>
              </a:rPr>
              <a:t>How do we keep the play-field synchronized ?</a:t>
            </a:r>
            <a:endParaRPr sz="1200" dirty="0">
              <a:solidFill>
                <a:srgbClr val="F3F3F3"/>
              </a:solidFill>
            </a:endParaRPr>
          </a:p>
        </p:txBody>
      </p:sp>
      <p:sp>
        <p:nvSpPr>
          <p:cNvPr id="660" name="Google Shape;660;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7</a:t>
            </a:fld>
            <a:endParaRPr/>
          </a:p>
        </p:txBody>
      </p:sp>
      <p:sp>
        <p:nvSpPr>
          <p:cNvPr id="661" name="Google Shape;661;p30"/>
          <p:cNvSpPr txBox="1">
            <a:spLocks noGrp="1"/>
          </p:cNvSpPr>
          <p:nvPr>
            <p:ph type="title"/>
          </p:nvPr>
        </p:nvSpPr>
        <p:spPr>
          <a:xfrm>
            <a:off x="5243609" y="2259300"/>
            <a:ext cx="2797200" cy="62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3F3F3"/>
                </a:solidFill>
              </a:rPr>
              <a:t>PROBLEM</a:t>
            </a:r>
            <a:endParaRPr dirty="0">
              <a:solidFill>
                <a:srgbClr val="F3F3F3"/>
              </a:solidFill>
            </a:endParaRPr>
          </a:p>
        </p:txBody>
      </p:sp>
      <p:pic>
        <p:nvPicPr>
          <p:cNvPr id="662" name="Google Shape;662;p30"/>
          <p:cNvPicPr preferRelativeResize="0"/>
          <p:nvPr/>
        </p:nvPicPr>
        <p:blipFill>
          <a:blip r:embed="rId3">
            <a:alphaModFix/>
          </a:blip>
          <a:stretch>
            <a:fillRect/>
          </a:stretch>
        </p:blipFill>
        <p:spPr>
          <a:xfrm rot="5400000" flipH="1">
            <a:off x="5873238" y="1852038"/>
            <a:ext cx="3371849" cy="143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grpSp>
        <p:nvGrpSpPr>
          <p:cNvPr id="656" name="Google Shape;656;p30"/>
          <p:cNvGrpSpPr/>
          <p:nvPr/>
        </p:nvGrpSpPr>
        <p:grpSpPr>
          <a:xfrm rot="10800000">
            <a:off x="-11" y="736033"/>
            <a:ext cx="5944581" cy="1320238"/>
            <a:chOff x="2735900" y="3141850"/>
            <a:chExt cx="4615000" cy="1024950"/>
          </a:xfrm>
        </p:grpSpPr>
        <p:sp>
          <p:nvSpPr>
            <p:cNvPr id="657" name="Google Shape;657;p30"/>
            <p:cNvSpPr/>
            <p:nvPr/>
          </p:nvSpPr>
          <p:spPr>
            <a:xfrm>
              <a:off x="2766025" y="3202100"/>
              <a:ext cx="4584875" cy="964700"/>
            </a:xfrm>
            <a:custGeom>
              <a:avLst/>
              <a:gdLst/>
              <a:ahLst/>
              <a:cxnLst/>
              <a:rect l="l" t="t" r="r" b="b"/>
              <a:pathLst>
                <a:path w="183395" h="38588" extrusionOk="0">
                  <a:moveTo>
                    <a:pt x="0" y="1"/>
                  </a:moveTo>
                  <a:lnTo>
                    <a:pt x="0" y="18282"/>
                  </a:lnTo>
                  <a:lnTo>
                    <a:pt x="20146" y="38519"/>
                  </a:lnTo>
                  <a:lnTo>
                    <a:pt x="20215" y="38588"/>
                  </a:lnTo>
                  <a:lnTo>
                    <a:pt x="183395" y="38588"/>
                  </a:lnTo>
                  <a:lnTo>
                    <a:pt x="183395" y="38156"/>
                  </a:lnTo>
                  <a:lnTo>
                    <a:pt x="20385" y="38156"/>
                  </a:lnTo>
                  <a:lnTo>
                    <a:pt x="421" y="18101"/>
                  </a:lnTo>
                  <a:lnTo>
                    <a:pt x="421"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35900" y="3141850"/>
              <a:ext cx="71075" cy="71100"/>
            </a:xfrm>
            <a:custGeom>
              <a:avLst/>
              <a:gdLst/>
              <a:ahLst/>
              <a:cxnLst/>
              <a:rect l="l" t="t" r="r" b="b"/>
              <a:pathLst>
                <a:path w="2843" h="2844" extrusionOk="0">
                  <a:moveTo>
                    <a:pt x="2411" y="421"/>
                  </a:moveTo>
                  <a:lnTo>
                    <a:pt x="2411" y="2411"/>
                  </a:lnTo>
                  <a:lnTo>
                    <a:pt x="421" y="2411"/>
                  </a:lnTo>
                  <a:lnTo>
                    <a:pt x="421" y="421"/>
                  </a:lnTo>
                  <a:close/>
                  <a:moveTo>
                    <a:pt x="0" y="1"/>
                  </a:moveTo>
                  <a:lnTo>
                    <a:pt x="0" y="2843"/>
                  </a:lnTo>
                  <a:lnTo>
                    <a:pt x="2843" y="2843"/>
                  </a:lnTo>
                  <a:lnTo>
                    <a:pt x="2843"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30"/>
          <p:cNvSpPr txBox="1">
            <a:spLocks noGrp="1"/>
          </p:cNvSpPr>
          <p:nvPr>
            <p:ph type="subTitle" idx="1"/>
          </p:nvPr>
        </p:nvSpPr>
        <p:spPr>
          <a:xfrm>
            <a:off x="671387" y="1951650"/>
            <a:ext cx="3012300" cy="1417192"/>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r>
              <a:rPr lang="en-US" sz="1000" dirty="0">
                <a:solidFill>
                  <a:srgbClr val="F3F3F3"/>
                </a:solidFill>
              </a:rPr>
              <a:t>Photon Unity Networking (PUN) is a unity multiplayer game package, it allows distant users to join each other in rooms where spawned objects can be synced over the network. By so, we synchronized the playing-fields, and every other in-game object.</a:t>
            </a:r>
            <a:endParaRPr sz="1000" dirty="0">
              <a:solidFill>
                <a:srgbClr val="F3F3F3"/>
              </a:solidFill>
            </a:endParaRPr>
          </a:p>
        </p:txBody>
      </p:sp>
      <p:sp>
        <p:nvSpPr>
          <p:cNvPr id="660" name="Google Shape;660;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8</a:t>
            </a:fld>
            <a:endParaRPr/>
          </a:p>
        </p:txBody>
      </p:sp>
      <p:sp>
        <p:nvSpPr>
          <p:cNvPr id="661" name="Google Shape;661;p30"/>
          <p:cNvSpPr txBox="1">
            <a:spLocks noGrp="1"/>
          </p:cNvSpPr>
          <p:nvPr>
            <p:ph type="title"/>
          </p:nvPr>
        </p:nvSpPr>
        <p:spPr>
          <a:xfrm>
            <a:off x="5243609" y="2259300"/>
            <a:ext cx="2797200" cy="62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F3F3F3"/>
                </a:solidFill>
              </a:rPr>
              <a:t>O</a:t>
            </a:r>
            <a:r>
              <a:rPr lang="es" dirty="0">
                <a:solidFill>
                  <a:srgbClr val="F3F3F3"/>
                </a:solidFill>
              </a:rPr>
              <a:t>ur solution</a:t>
            </a:r>
            <a:endParaRPr dirty="0">
              <a:solidFill>
                <a:srgbClr val="F3F3F3"/>
              </a:solidFill>
            </a:endParaRPr>
          </a:p>
        </p:txBody>
      </p:sp>
      <p:pic>
        <p:nvPicPr>
          <p:cNvPr id="662" name="Google Shape;662;p30"/>
          <p:cNvPicPr preferRelativeResize="0"/>
          <p:nvPr/>
        </p:nvPicPr>
        <p:blipFill>
          <a:blip r:embed="rId3">
            <a:alphaModFix/>
          </a:blip>
          <a:stretch>
            <a:fillRect/>
          </a:stretch>
        </p:blipFill>
        <p:spPr>
          <a:xfrm rot="5400000" flipH="1">
            <a:off x="5873238" y="1852038"/>
            <a:ext cx="3371849" cy="1439425"/>
          </a:xfrm>
          <a:prstGeom prst="rect">
            <a:avLst/>
          </a:prstGeom>
          <a:noFill/>
          <a:ln>
            <a:noFill/>
          </a:ln>
        </p:spPr>
      </p:pic>
    </p:spTree>
    <p:extLst>
      <p:ext uri="{BB962C8B-B14F-4D97-AF65-F5344CB8AC3E}">
        <p14:creationId xmlns:p14="http://schemas.microsoft.com/office/powerpoint/2010/main" val="255054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3"/>
        <p:cNvGrpSpPr/>
        <p:nvPr/>
      </p:nvGrpSpPr>
      <p:grpSpPr>
        <a:xfrm>
          <a:off x="0" y="0"/>
          <a:ext cx="0" cy="0"/>
          <a:chOff x="0" y="0"/>
          <a:chExt cx="0" cy="0"/>
        </a:xfrm>
      </p:grpSpPr>
      <p:sp>
        <p:nvSpPr>
          <p:cNvPr id="704" name="Google Shape;704;p32"/>
          <p:cNvSpPr txBox="1">
            <a:spLocks noGrp="1"/>
          </p:cNvSpPr>
          <p:nvPr>
            <p:ph type="ctrTitle"/>
          </p:nvPr>
        </p:nvSpPr>
        <p:spPr>
          <a:xfrm>
            <a:off x="1964850" y="-53629"/>
            <a:ext cx="5214300" cy="94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F3F3F3"/>
                </a:solidFill>
                <a:latin typeface="Teko"/>
                <a:ea typeface="Teko"/>
                <a:cs typeface="Teko"/>
                <a:sym typeface="Teko"/>
              </a:rPr>
              <a:t>FINAL OUTCOME</a:t>
            </a:r>
          </a:p>
        </p:txBody>
      </p:sp>
      <p:pic>
        <p:nvPicPr>
          <p:cNvPr id="705" name="Google Shape;705;p32"/>
          <p:cNvPicPr preferRelativeResize="0"/>
          <p:nvPr/>
        </p:nvPicPr>
        <p:blipFill rotWithShape="1">
          <a:blip r:embed="rId4">
            <a:alphaModFix/>
          </a:blip>
          <a:srcRect l="13342" t="21492" r="8993" b="17949"/>
          <a:stretch/>
        </p:blipFill>
        <p:spPr>
          <a:xfrm>
            <a:off x="1526030" y="1012921"/>
            <a:ext cx="6021003" cy="3394248"/>
          </a:xfrm>
          <a:prstGeom prst="rect">
            <a:avLst/>
          </a:prstGeom>
          <a:noFill/>
          <a:ln>
            <a:noFill/>
          </a:ln>
        </p:spPr>
      </p:pic>
      <p:sp>
        <p:nvSpPr>
          <p:cNvPr id="706" name="Google Shape;706;p32"/>
          <p:cNvSpPr txBox="1">
            <a:spLocks noGrp="1"/>
          </p:cNvSpPr>
          <p:nvPr>
            <p:ph type="subTitle" idx="4294967295"/>
          </p:nvPr>
        </p:nvSpPr>
        <p:spPr>
          <a:xfrm>
            <a:off x="6891794" y="2148000"/>
            <a:ext cx="1565700" cy="1112400"/>
          </a:xfrm>
          <a:prstGeom prst="rect">
            <a:avLst/>
          </a:prstGeom>
        </p:spPr>
        <p:txBody>
          <a:bodyPr spcFirstLastPara="1" wrap="square" lIns="91425" tIns="91425" rIns="91425" bIns="91425" anchor="t" anchorCtr="0">
            <a:noAutofit/>
          </a:bodyPr>
          <a:lstStyle/>
          <a:p>
            <a:pPr marL="0" marR="26661" lvl="0" indent="0" algn="l" rtl="0">
              <a:lnSpc>
                <a:spcPct val="100000"/>
              </a:lnSpc>
              <a:spcBef>
                <a:spcPts val="0"/>
              </a:spcBef>
              <a:spcAft>
                <a:spcPts val="1600"/>
              </a:spcAft>
              <a:buNone/>
            </a:pPr>
            <a:r>
              <a:rPr lang="en-US" sz="1000" dirty="0">
                <a:solidFill>
                  <a:srgbClr val="F3F3F3"/>
                </a:solidFill>
              </a:rPr>
              <a:t>T</a:t>
            </a:r>
            <a:r>
              <a:rPr lang="es" sz="1000" dirty="0">
                <a:solidFill>
                  <a:srgbClr val="F3F3F3"/>
                </a:solidFill>
              </a:rPr>
              <a:t>he AR caharacter the player battles with</a:t>
            </a:r>
            <a:endParaRPr sz="1000" dirty="0">
              <a:solidFill>
                <a:srgbClr val="F3F3F3"/>
              </a:solidFill>
            </a:endParaRPr>
          </a:p>
        </p:txBody>
      </p:sp>
      <p:sp>
        <p:nvSpPr>
          <p:cNvPr id="707" name="Google Shape;707;p32"/>
          <p:cNvSpPr txBox="1">
            <a:spLocks noGrp="1"/>
          </p:cNvSpPr>
          <p:nvPr>
            <p:ph type="ctrTitle" idx="4294967295"/>
          </p:nvPr>
        </p:nvSpPr>
        <p:spPr>
          <a:xfrm>
            <a:off x="6891769" y="1775000"/>
            <a:ext cx="1004700" cy="644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dirty="0">
                <a:solidFill>
                  <a:srgbClr val="F3F3F3"/>
                </a:solidFill>
                <a:latin typeface="Teko"/>
                <a:ea typeface="Teko"/>
                <a:cs typeface="Teko"/>
                <a:sym typeface="Teko"/>
              </a:rPr>
              <a:t>CHAMPION</a:t>
            </a:r>
            <a:endParaRPr sz="1800" dirty="0">
              <a:solidFill>
                <a:srgbClr val="F3F3F3"/>
              </a:solidFill>
              <a:latin typeface="Teko"/>
              <a:ea typeface="Teko"/>
              <a:cs typeface="Teko"/>
              <a:sym typeface="Teko"/>
            </a:endParaRPr>
          </a:p>
        </p:txBody>
      </p:sp>
      <p:sp>
        <p:nvSpPr>
          <p:cNvPr id="708" name="Google Shape;708;p32"/>
          <p:cNvSpPr txBox="1">
            <a:spLocks noGrp="1"/>
          </p:cNvSpPr>
          <p:nvPr>
            <p:ph type="ctrTitle" idx="4294967295"/>
          </p:nvPr>
        </p:nvSpPr>
        <p:spPr>
          <a:xfrm>
            <a:off x="693019" y="2005321"/>
            <a:ext cx="1488300" cy="64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800" dirty="0">
                <a:solidFill>
                  <a:srgbClr val="F3F3F3"/>
                </a:solidFill>
                <a:latin typeface="Teko"/>
                <a:ea typeface="Teko"/>
                <a:cs typeface="Teko"/>
                <a:sym typeface="Teko"/>
              </a:rPr>
              <a:t>PLAYING CARD</a:t>
            </a:r>
            <a:endParaRPr sz="1800" dirty="0">
              <a:solidFill>
                <a:srgbClr val="F3F3F3"/>
              </a:solidFill>
              <a:latin typeface="Teko"/>
              <a:ea typeface="Teko"/>
              <a:cs typeface="Teko"/>
              <a:sym typeface="Teko"/>
            </a:endParaRPr>
          </a:p>
        </p:txBody>
      </p:sp>
      <p:sp>
        <p:nvSpPr>
          <p:cNvPr id="709" name="Google Shape;709;p32"/>
          <p:cNvSpPr txBox="1">
            <a:spLocks noGrp="1"/>
          </p:cNvSpPr>
          <p:nvPr>
            <p:ph type="subTitle" idx="4294967295"/>
          </p:nvPr>
        </p:nvSpPr>
        <p:spPr>
          <a:xfrm>
            <a:off x="693019" y="2405597"/>
            <a:ext cx="1488300" cy="11124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Clr>
                <a:schemeClr val="dk1"/>
              </a:buClr>
              <a:buSzPts val="1100"/>
              <a:buFont typeface="Arial"/>
              <a:buNone/>
            </a:pPr>
            <a:r>
              <a:rPr lang="en-US" sz="1000" dirty="0">
                <a:solidFill>
                  <a:srgbClr val="F3F3F3"/>
                </a:solidFill>
              </a:rPr>
              <a:t>1. The arena-center card</a:t>
            </a:r>
          </a:p>
          <a:p>
            <a:pPr marL="0" lvl="0" indent="0" algn="r" rtl="0">
              <a:lnSpc>
                <a:spcPct val="100000"/>
              </a:lnSpc>
              <a:spcBef>
                <a:spcPts val="0"/>
              </a:spcBef>
              <a:spcAft>
                <a:spcPts val="1600"/>
              </a:spcAft>
              <a:buClr>
                <a:schemeClr val="dk1"/>
              </a:buClr>
              <a:buSzPts val="1100"/>
              <a:buFont typeface="Arial"/>
              <a:buNone/>
            </a:pPr>
            <a:r>
              <a:rPr lang="en-US" sz="1000" dirty="0">
                <a:solidFill>
                  <a:srgbClr val="F3F3F3"/>
                </a:solidFill>
              </a:rPr>
              <a:t>2. The champions' card</a:t>
            </a:r>
          </a:p>
          <a:p>
            <a:pPr marL="0" lvl="0" indent="0" algn="r" rtl="0">
              <a:lnSpc>
                <a:spcPct val="100000"/>
              </a:lnSpc>
              <a:spcBef>
                <a:spcPts val="0"/>
              </a:spcBef>
              <a:spcAft>
                <a:spcPts val="1600"/>
              </a:spcAft>
              <a:buClr>
                <a:schemeClr val="dk1"/>
              </a:buClr>
              <a:buSzPts val="1100"/>
              <a:buFont typeface="Arial"/>
              <a:buNone/>
            </a:pPr>
            <a:r>
              <a:rPr lang="en-US" sz="1000" dirty="0">
                <a:solidFill>
                  <a:srgbClr val="F3F3F3"/>
                </a:solidFill>
              </a:rPr>
              <a:t>3. The object’s card</a:t>
            </a:r>
            <a:endParaRPr sz="1000" dirty="0">
              <a:solidFill>
                <a:srgbClr val="F3F3F3"/>
              </a:solidFill>
            </a:endParaRPr>
          </a:p>
        </p:txBody>
      </p:sp>
      <p:pic>
        <p:nvPicPr>
          <p:cNvPr id="5" name="תמונה 4" descr="תמונה שמכילה כהה, תמונה, הידרתים&#10;&#10;התיאור נוצר באופן אוטומטי">
            <a:extLst>
              <a:ext uri="{FF2B5EF4-FFF2-40B4-BE49-F238E27FC236}">
                <a16:creationId xmlns:a16="http://schemas.microsoft.com/office/drawing/2014/main" id="{8FB2BE62-F71D-4B9F-810C-4A2AF2719F25}"/>
              </a:ext>
            </a:extLst>
          </p:cNvPr>
          <p:cNvPicPr>
            <a:picLocks noChangeAspect="1"/>
          </p:cNvPicPr>
          <p:nvPr/>
        </p:nvPicPr>
        <p:blipFill>
          <a:blip r:embed="rId5"/>
          <a:stretch>
            <a:fillRect/>
          </a:stretch>
        </p:blipFill>
        <p:spPr>
          <a:xfrm>
            <a:off x="6088306" y="757526"/>
            <a:ext cx="2611625" cy="1469592"/>
          </a:xfrm>
          <a:prstGeom prst="rect">
            <a:avLst/>
          </a:prstGeom>
        </p:spPr>
      </p:pic>
      <p:pic>
        <p:nvPicPr>
          <p:cNvPr id="7" name="תמונה 6">
            <a:extLst>
              <a:ext uri="{FF2B5EF4-FFF2-40B4-BE49-F238E27FC236}">
                <a16:creationId xmlns:a16="http://schemas.microsoft.com/office/drawing/2014/main" id="{C0404564-DABD-4944-9C76-5DDA73A07EDF}"/>
              </a:ext>
            </a:extLst>
          </p:cNvPr>
          <p:cNvPicPr>
            <a:picLocks noChangeAspect="1"/>
          </p:cNvPicPr>
          <p:nvPr/>
        </p:nvPicPr>
        <p:blipFill>
          <a:blip r:embed="rId6"/>
          <a:stretch>
            <a:fillRect/>
          </a:stretch>
        </p:blipFill>
        <p:spPr>
          <a:xfrm>
            <a:off x="1103039" y="1312991"/>
            <a:ext cx="1071712" cy="781159"/>
          </a:xfrm>
          <a:prstGeom prst="rect">
            <a:avLst/>
          </a:prstGeom>
        </p:spPr>
      </p:pic>
      <p:pic>
        <p:nvPicPr>
          <p:cNvPr id="9" name="תמונה 8" descr="תמונה שמכילה טקסט, מקורה, מחשב, שולחן כתיבה&#10;&#10;התיאור נוצר באופן אוטומטי">
            <a:extLst>
              <a:ext uri="{FF2B5EF4-FFF2-40B4-BE49-F238E27FC236}">
                <a16:creationId xmlns:a16="http://schemas.microsoft.com/office/drawing/2014/main" id="{2F4571FB-E2C4-48D9-A4DD-67187E84AF38}"/>
              </a:ext>
            </a:extLst>
          </p:cNvPr>
          <p:cNvPicPr>
            <a:picLocks noChangeAspect="1"/>
          </p:cNvPicPr>
          <p:nvPr/>
        </p:nvPicPr>
        <p:blipFill>
          <a:blip r:embed="rId7"/>
          <a:stretch>
            <a:fillRect/>
          </a:stretch>
        </p:blipFill>
        <p:spPr>
          <a:xfrm>
            <a:off x="2688197" y="1532522"/>
            <a:ext cx="3698853" cy="2516836"/>
          </a:xfrm>
          <a:prstGeom prst="rect">
            <a:avLst/>
          </a:prstGeom>
        </p:spPr>
      </p:pic>
    </p:spTree>
  </p:cSld>
  <p:clrMapOvr>
    <a:masterClrMapping/>
  </p:clrMapOvr>
</p:sld>
</file>

<file path=ppt/theme/theme1.xml><?xml version="1.0" encoding="utf-8"?>
<a:theme xmlns:a="http://schemas.openxmlformats.org/drawingml/2006/main" name="Pitch Deck Template">
  <a:themeElements>
    <a:clrScheme name="Simple Light">
      <a:dk1>
        <a:srgbClr val="000000"/>
      </a:dk1>
      <a:lt1>
        <a:srgbClr val="F3F3F3"/>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7B859E78040140B41EE99018C16D41" ma:contentTypeVersion="7" ma:contentTypeDescription="Create a new document." ma:contentTypeScope="" ma:versionID="b8307425022b6cd8112861650e35d9d1">
  <xsd:schema xmlns:xsd="http://www.w3.org/2001/XMLSchema" xmlns:xs="http://www.w3.org/2001/XMLSchema" xmlns:p="http://schemas.microsoft.com/office/2006/metadata/properties" xmlns:ns3="e016499b-189a-4364-9f37-70428d81230a" xmlns:ns4="ab76f571-ceb5-409c-8146-d1b573ce330f" targetNamespace="http://schemas.microsoft.com/office/2006/metadata/properties" ma:root="true" ma:fieldsID="8d545566e6dc66ebfc78fa3d6e7778a8" ns3:_="" ns4:_="">
    <xsd:import namespace="e016499b-189a-4364-9f37-70428d81230a"/>
    <xsd:import namespace="ab76f571-ceb5-409c-8146-d1b573ce33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6499b-189a-4364-9f37-70428d8123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76f571-ceb5-409c-8146-d1b573ce33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E72D93-9A50-41ED-BBE6-B3EDDA715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6499b-189a-4364-9f37-70428d81230a"/>
    <ds:schemaRef ds:uri="ab76f571-ceb5-409c-8146-d1b573ce3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E1AF6B-4B28-42D3-9CB4-EB34C3E2FF1E}">
  <ds:schemaRefs>
    <ds:schemaRef ds:uri="http://schemas.microsoft.com/sharepoint/v3/contenttype/forms"/>
  </ds:schemaRefs>
</ds:datastoreItem>
</file>

<file path=customXml/itemProps3.xml><?xml version="1.0" encoding="utf-8"?>
<ds:datastoreItem xmlns:ds="http://schemas.openxmlformats.org/officeDocument/2006/customXml" ds:itemID="{E834614B-E86C-49A2-9529-93870C4A06A8}">
  <ds:schemaRefs>
    <ds:schemaRef ds:uri="http://purl.org/dc/elements/1.1/"/>
    <ds:schemaRef ds:uri="http://schemas.microsoft.com/office/2006/metadata/properties"/>
    <ds:schemaRef ds:uri="ab76f571-ceb5-409c-8146-d1b573ce330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016499b-189a-4364-9f37-70428d8123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486</TotalTime>
  <Words>532</Words>
  <Application>Microsoft Office PowerPoint</Application>
  <PresentationFormat>‫הצגה על המסך (16:9)</PresentationFormat>
  <Paragraphs>55</Paragraphs>
  <Slides>12</Slides>
  <Notes>12</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12</vt:i4>
      </vt:variant>
    </vt:vector>
  </HeadingPairs>
  <TitlesOfParts>
    <vt:vector size="19" baseType="lpstr">
      <vt:lpstr>Source Code Pro Light</vt:lpstr>
      <vt:lpstr>Teko Medium</vt:lpstr>
      <vt:lpstr>Teko Light</vt:lpstr>
      <vt:lpstr>Arial</vt:lpstr>
      <vt:lpstr>Teko</vt:lpstr>
      <vt:lpstr>Source Code Pro</vt:lpstr>
      <vt:lpstr>Pitch Deck Template</vt:lpstr>
      <vt:lpstr>AR INTERACTIVE GAME</vt:lpstr>
      <vt:lpstr>TABLE OF CONTENTS</vt:lpstr>
      <vt:lpstr>INTRODUCTION</vt:lpstr>
      <vt:lpstr>IDEA</vt:lpstr>
      <vt:lpstr>PROBLEM</vt:lpstr>
      <vt:lpstr>Wikitude SLAM</vt:lpstr>
      <vt:lpstr>PROBLEM</vt:lpstr>
      <vt:lpstr>Our solution</vt:lpstr>
      <vt:lpstr>FINAL OUTCOME</vt:lpstr>
      <vt:lpstr>POINTS FOR FUTURE DEVELOPMENT</vt:lpstr>
      <vt:lpstr>PRODUCT DEMO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 INTERACTIVE GAME</dc:title>
  <dc:creator>Dell</dc:creator>
  <cp:lastModifiedBy>Mousa Arraf</cp:lastModifiedBy>
  <cp:revision>3</cp:revision>
  <dcterms:modified xsi:type="dcterms:W3CDTF">2022-03-12T19:07:32Z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0x010100497B859E78040140B41EE99018C16D41</vt:lpwstr>
  </property>
</Properties>
</file>