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8" r:id="rId12"/>
    <p:sldId id="265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82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60FCF91-98C3-4181-8080-9962C1F1DB3D}">
          <p14:sldIdLst>
            <p14:sldId id="256"/>
            <p14:sldId id="257"/>
            <p14:sldId id="258"/>
            <p14:sldId id="259"/>
            <p14:sldId id="260"/>
            <p14:sldId id="266"/>
            <p14:sldId id="261"/>
            <p14:sldId id="262"/>
            <p14:sldId id="263"/>
            <p14:sldId id="264"/>
          </p14:sldIdLst>
        </p14:section>
        <p14:section name="Work throughout the project" id="{A621FF87-F4A6-48CB-9B6E-934F0684E3C0}">
          <p14:sldIdLst>
            <p14:sldId id="268"/>
            <p14:sldId id="265"/>
            <p14:sldId id="267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8"/>
            <p14:sldId id="276"/>
            <p14:sldId id="282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0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3607" autoAdjust="0"/>
  </p:normalViewPr>
  <p:slideViewPr>
    <p:cSldViewPr snapToGrid="0">
      <p:cViewPr varScale="1">
        <p:scale>
          <a:sx n="77" d="100"/>
          <a:sy n="77" d="100"/>
        </p:scale>
        <p:origin x="6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time spent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0D-4CEA-978C-9D208F6C70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0D-4CEA-978C-9D208F6C70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0D-4CEA-978C-9D208F6C703C}"/>
              </c:ext>
            </c:extLst>
          </c:dPt>
          <c:cat>
            <c:strRef>
              <c:f>Sheet1!$A$2:$A$4</c:f>
              <c:strCache>
                <c:ptCount val="3"/>
                <c:pt idx="0">
                  <c:v>CutOut</c:v>
                </c:pt>
                <c:pt idx="1">
                  <c:v>TensorFlow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B-4ADB-ADEE-80C1FD537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58032704711934"/>
          <c:y val="0.90797218515547962"/>
          <c:w val="0.70231425345745635"/>
          <c:h val="6.97145631448917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76A37-E3A3-4F8B-8A84-E6D2B13A280F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73D52-44C9-4F62-91CE-73C3F2A66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5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3D52-44C9-4F62-91CE-73C3F2A665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44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this stage we stopped experimenting new ideas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3D52-44C9-4F62-91CE-73C3F2A665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1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3D52-44C9-4F62-91CE-73C3F2A665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3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3D52-44C9-4F62-91CE-73C3F2A665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2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3D52-44C9-4F62-91CE-73C3F2A665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89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3D52-44C9-4F62-91CE-73C3F2A665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3D52-44C9-4F62-91CE-73C3F2A665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1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we enter the image to</a:t>
            </a:r>
            <a:r>
              <a:rPr lang="en-US" baseline="0" dirty="0"/>
              <a:t> the CNN, and then from it’s features we decide the wanted direction, sounds simple right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3D52-44C9-4F62-91CE-73C3F2A665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89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3D52-44C9-4F62-91CE-73C3F2A665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92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think</a:t>
            </a:r>
            <a:r>
              <a:rPr lang="en-US" baseline="0" dirty="0"/>
              <a:t> this is before the model get less information this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3D52-44C9-4F62-91CE-73C3F2A665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5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ym.openai.com/envs/Pong-v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Cutout RL</a:t>
            </a:r>
            <a:br>
              <a:rPr lang="en-US" dirty="0"/>
            </a:br>
            <a:r>
              <a:rPr lang="en-US" dirty="0"/>
              <a:t>(reinforcement learning)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Presented by:</a:t>
            </a:r>
          </a:p>
          <a:p>
            <a:r>
              <a:rPr lang="en-US" dirty="0"/>
              <a:t>Yonatan Zarecki, </a:t>
            </a:r>
            <a:r>
              <a:rPr lang="en-US" dirty="0" err="1"/>
              <a:t>Ziv</a:t>
            </a:r>
            <a:r>
              <a:rPr lang="en-US" dirty="0"/>
              <a:t> </a:t>
            </a:r>
            <a:r>
              <a:rPr lang="en-US" dirty="0" err="1"/>
              <a:t>Izhar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8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pipeline</a:t>
            </a:r>
          </a:p>
        </p:txBody>
      </p:sp>
      <p:sp>
        <p:nvSpPr>
          <p:cNvPr id="12" name="Arrow: Right 11"/>
          <p:cNvSpPr/>
          <p:nvPr/>
        </p:nvSpPr>
        <p:spPr>
          <a:xfrm>
            <a:off x="5922086" y="2960277"/>
            <a:ext cx="556591" cy="238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/>
          <p:cNvSpPr/>
          <p:nvPr/>
        </p:nvSpPr>
        <p:spPr>
          <a:xfrm>
            <a:off x="5922085" y="3977447"/>
            <a:ext cx="556591" cy="238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/>
          <p:cNvSpPr/>
          <p:nvPr/>
        </p:nvSpPr>
        <p:spPr>
          <a:xfrm>
            <a:off x="5922084" y="4994617"/>
            <a:ext cx="556591" cy="238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/>
          <p:cNvSpPr/>
          <p:nvPr/>
        </p:nvSpPr>
        <p:spPr>
          <a:xfrm>
            <a:off x="5922083" y="6011787"/>
            <a:ext cx="556591" cy="238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16"/>
          <p:cNvSpPr/>
          <p:nvPr/>
        </p:nvSpPr>
        <p:spPr>
          <a:xfrm rot="5400000">
            <a:off x="5581299" y="3937163"/>
            <a:ext cx="3549926" cy="1261539"/>
          </a:xfrm>
          <a:prstGeom prst="trapezoid">
            <a:avLst>
              <a:gd name="adj" fmla="val 8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Convolutional </a:t>
            </a:r>
            <a:br>
              <a:rPr lang="en-US" dirty="0"/>
            </a:br>
            <a:r>
              <a:rPr lang="en-US" dirty="0"/>
              <a:t>Neural Network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45208" y="6488668"/>
            <a:ext cx="81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CNN</a:t>
            </a:r>
          </a:p>
        </p:txBody>
      </p:sp>
      <p:cxnSp>
        <p:nvCxnSpPr>
          <p:cNvPr id="20" name="Straight Arrow Connector 19"/>
          <p:cNvCxnSpPr>
            <a:endCxn id="2048" idx="3"/>
          </p:cNvCxnSpPr>
          <p:nvPr/>
        </p:nvCxnSpPr>
        <p:spPr>
          <a:xfrm flipV="1">
            <a:off x="7994652" y="3705970"/>
            <a:ext cx="1652172" cy="2286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2" name="Straight Arrow Connector 21"/>
          <p:cNvCxnSpPr>
            <a:stCxn id="17" idx="0"/>
            <a:endCxn id="2048" idx="3"/>
          </p:cNvCxnSpPr>
          <p:nvPr/>
        </p:nvCxnSpPr>
        <p:spPr>
          <a:xfrm flipV="1">
            <a:off x="7987032" y="3705970"/>
            <a:ext cx="1659792" cy="861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7" name="Straight Arrow Connector 26"/>
          <p:cNvCxnSpPr>
            <a:endCxn id="2048" idx="3"/>
          </p:cNvCxnSpPr>
          <p:nvPr/>
        </p:nvCxnSpPr>
        <p:spPr>
          <a:xfrm flipV="1">
            <a:off x="7994652" y="3705970"/>
            <a:ext cx="1652172" cy="11930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9" name="Straight Arrow Connector 28"/>
          <p:cNvCxnSpPr>
            <a:endCxn id="2048" idx="3"/>
          </p:cNvCxnSpPr>
          <p:nvPr/>
        </p:nvCxnSpPr>
        <p:spPr>
          <a:xfrm flipV="1">
            <a:off x="7984952" y="3705970"/>
            <a:ext cx="1661872" cy="15106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1" name="Straight Arrow Connector 30"/>
          <p:cNvCxnSpPr>
            <a:endCxn id="2048" idx="3"/>
          </p:cNvCxnSpPr>
          <p:nvPr/>
        </p:nvCxnSpPr>
        <p:spPr>
          <a:xfrm flipV="1">
            <a:off x="7984952" y="3705970"/>
            <a:ext cx="1661872" cy="5250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048" name="Oval 2047"/>
          <p:cNvSpPr/>
          <p:nvPr/>
        </p:nvSpPr>
        <p:spPr>
          <a:xfrm>
            <a:off x="9542024" y="3127645"/>
            <a:ext cx="715618" cy="67755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Dir 1</a:t>
            </a:r>
          </a:p>
        </p:txBody>
      </p:sp>
      <p:cxnSp>
        <p:nvCxnSpPr>
          <p:cNvPr id="42" name="Straight Arrow Connector 41"/>
          <p:cNvCxnSpPr>
            <a:endCxn id="47" idx="2"/>
          </p:cNvCxnSpPr>
          <p:nvPr/>
        </p:nvCxnSpPr>
        <p:spPr>
          <a:xfrm>
            <a:off x="7994652" y="3934792"/>
            <a:ext cx="1578184" cy="14721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3" name="Straight Arrow Connector 42"/>
          <p:cNvCxnSpPr>
            <a:stCxn id="17" idx="0"/>
            <a:endCxn id="47" idx="2"/>
          </p:cNvCxnSpPr>
          <p:nvPr/>
        </p:nvCxnSpPr>
        <p:spPr>
          <a:xfrm>
            <a:off x="7987032" y="4567933"/>
            <a:ext cx="1585804" cy="8390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4" name="Straight Arrow Connector 43"/>
          <p:cNvCxnSpPr>
            <a:endCxn id="47" idx="2"/>
          </p:cNvCxnSpPr>
          <p:nvPr/>
        </p:nvCxnSpPr>
        <p:spPr>
          <a:xfrm>
            <a:off x="7994652" y="4908398"/>
            <a:ext cx="1578184" cy="498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5" name="Straight Arrow Connector 44"/>
          <p:cNvCxnSpPr>
            <a:endCxn id="47" idx="2"/>
          </p:cNvCxnSpPr>
          <p:nvPr/>
        </p:nvCxnSpPr>
        <p:spPr>
          <a:xfrm>
            <a:off x="7994652" y="5216642"/>
            <a:ext cx="1578184" cy="190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6" name="Straight Arrow Connector 45"/>
          <p:cNvCxnSpPr>
            <a:endCxn id="47" idx="2"/>
          </p:cNvCxnSpPr>
          <p:nvPr/>
        </p:nvCxnSpPr>
        <p:spPr>
          <a:xfrm>
            <a:off x="7991193" y="4244298"/>
            <a:ext cx="1581643" cy="11626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47" name="Oval 46"/>
          <p:cNvSpPr/>
          <p:nvPr/>
        </p:nvSpPr>
        <p:spPr>
          <a:xfrm>
            <a:off x="9572836" y="5068165"/>
            <a:ext cx="715618" cy="67755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Dir 16</a:t>
            </a:r>
          </a:p>
        </p:txBody>
      </p:sp>
      <p:grpSp>
        <p:nvGrpSpPr>
          <p:cNvPr id="2070" name="Group 2069"/>
          <p:cNvGrpSpPr/>
          <p:nvPr/>
        </p:nvGrpSpPr>
        <p:grpSpPr>
          <a:xfrm>
            <a:off x="9885177" y="4205693"/>
            <a:ext cx="67056" cy="591414"/>
            <a:chOff x="8874836" y="3988522"/>
            <a:chExt cx="67056" cy="591414"/>
          </a:xfrm>
        </p:grpSpPr>
        <p:sp>
          <p:nvSpPr>
            <p:cNvPr id="2069" name="Oval 2068"/>
            <p:cNvSpPr/>
            <p:nvPr/>
          </p:nvSpPr>
          <p:spPr>
            <a:xfrm>
              <a:off x="8874836" y="3988522"/>
              <a:ext cx="67056" cy="7924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8874836" y="4244605"/>
              <a:ext cx="67056" cy="7924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874836" y="4500688"/>
              <a:ext cx="67056" cy="7924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125338" y="2792969"/>
            <a:ext cx="3549926" cy="3549926"/>
            <a:chOff x="1222513" y="2715040"/>
            <a:chExt cx="3549926" cy="354992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2513" y="2715040"/>
              <a:ext cx="3549926" cy="3549926"/>
            </a:xfrm>
            <a:prstGeom prst="rect">
              <a:avLst/>
            </a:prstGeom>
          </p:spPr>
        </p:pic>
        <p:sp>
          <p:nvSpPr>
            <p:cNvPr id="32" name="Freeform: Shape 31"/>
            <p:cNvSpPr/>
            <p:nvPr/>
          </p:nvSpPr>
          <p:spPr>
            <a:xfrm>
              <a:off x="2280213" y="3430491"/>
              <a:ext cx="661033" cy="1722471"/>
            </a:xfrm>
            <a:custGeom>
              <a:avLst/>
              <a:gdLst>
                <a:gd name="connsiteX0" fmla="*/ 0 w 661033"/>
                <a:gd name="connsiteY0" fmla="*/ 18765 h 1722471"/>
                <a:gd name="connsiteX1" fmla="*/ 312516 w 661033"/>
                <a:gd name="connsiteY1" fmla="*/ 41914 h 1722471"/>
                <a:gd name="connsiteX2" fmla="*/ 428263 w 661033"/>
                <a:gd name="connsiteY2" fmla="*/ 122937 h 1722471"/>
                <a:gd name="connsiteX3" fmla="*/ 520860 w 661033"/>
                <a:gd name="connsiteY3" fmla="*/ 180810 h 1722471"/>
                <a:gd name="connsiteX4" fmla="*/ 625033 w 661033"/>
                <a:gd name="connsiteY4" fmla="*/ 273408 h 1722471"/>
                <a:gd name="connsiteX5" fmla="*/ 648182 w 661033"/>
                <a:gd name="connsiteY5" fmla="*/ 331281 h 1722471"/>
                <a:gd name="connsiteX6" fmla="*/ 625033 w 661033"/>
                <a:gd name="connsiteY6" fmla="*/ 771119 h 1722471"/>
                <a:gd name="connsiteX7" fmla="*/ 578734 w 661033"/>
                <a:gd name="connsiteY7" fmla="*/ 875291 h 1722471"/>
                <a:gd name="connsiteX8" fmla="*/ 555584 w 661033"/>
                <a:gd name="connsiteY8" fmla="*/ 944739 h 1722471"/>
                <a:gd name="connsiteX9" fmla="*/ 497711 w 661033"/>
                <a:gd name="connsiteY9" fmla="*/ 1014187 h 1722471"/>
                <a:gd name="connsiteX10" fmla="*/ 416688 w 661033"/>
                <a:gd name="connsiteY10" fmla="*/ 1118360 h 1722471"/>
                <a:gd name="connsiteX11" fmla="*/ 266217 w 661033"/>
                <a:gd name="connsiteY11" fmla="*/ 1291980 h 1722471"/>
                <a:gd name="connsiteX12" fmla="*/ 208344 w 661033"/>
                <a:gd name="connsiteY12" fmla="*/ 1373003 h 1722471"/>
                <a:gd name="connsiteX13" fmla="*/ 127321 w 661033"/>
                <a:gd name="connsiteY13" fmla="*/ 1511899 h 1722471"/>
                <a:gd name="connsiteX14" fmla="*/ 69448 w 661033"/>
                <a:gd name="connsiteY14" fmla="*/ 1581347 h 1722471"/>
                <a:gd name="connsiteX15" fmla="*/ 81022 w 661033"/>
                <a:gd name="connsiteY15" fmla="*/ 1650795 h 1722471"/>
                <a:gd name="connsiteX16" fmla="*/ 150471 w 661033"/>
                <a:gd name="connsiteY16" fmla="*/ 1685519 h 1722471"/>
                <a:gd name="connsiteX17" fmla="*/ 185195 w 661033"/>
                <a:gd name="connsiteY17" fmla="*/ 1708668 h 1722471"/>
                <a:gd name="connsiteX18" fmla="*/ 312516 w 661033"/>
                <a:gd name="connsiteY18" fmla="*/ 1720243 h 172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1033" h="1722471">
                  <a:moveTo>
                    <a:pt x="0" y="18765"/>
                  </a:moveTo>
                  <a:cubicBezTo>
                    <a:pt x="120240" y="-5284"/>
                    <a:pt x="132594" y="-14312"/>
                    <a:pt x="312516" y="41914"/>
                  </a:cubicBezTo>
                  <a:cubicBezTo>
                    <a:pt x="357468" y="55962"/>
                    <a:pt x="388326" y="97976"/>
                    <a:pt x="428263" y="122937"/>
                  </a:cubicBezTo>
                  <a:cubicBezTo>
                    <a:pt x="459129" y="142228"/>
                    <a:pt x="490934" y="160092"/>
                    <a:pt x="520860" y="180810"/>
                  </a:cubicBezTo>
                  <a:cubicBezTo>
                    <a:pt x="569557" y="214523"/>
                    <a:pt x="584429" y="232804"/>
                    <a:pt x="625033" y="273408"/>
                  </a:cubicBezTo>
                  <a:cubicBezTo>
                    <a:pt x="632749" y="292699"/>
                    <a:pt x="643143" y="311124"/>
                    <a:pt x="648182" y="331281"/>
                  </a:cubicBezTo>
                  <a:cubicBezTo>
                    <a:pt x="681541" y="464717"/>
                    <a:pt x="641287" y="678237"/>
                    <a:pt x="625033" y="771119"/>
                  </a:cubicBezTo>
                  <a:cubicBezTo>
                    <a:pt x="618483" y="808549"/>
                    <a:pt x="592847" y="840010"/>
                    <a:pt x="578734" y="875291"/>
                  </a:cubicBezTo>
                  <a:cubicBezTo>
                    <a:pt x="569671" y="897947"/>
                    <a:pt x="565494" y="922441"/>
                    <a:pt x="555584" y="944739"/>
                  </a:cubicBezTo>
                  <a:cubicBezTo>
                    <a:pt x="542692" y="973746"/>
                    <a:pt x="519518" y="992380"/>
                    <a:pt x="497711" y="1014187"/>
                  </a:cubicBezTo>
                  <a:cubicBezTo>
                    <a:pt x="456822" y="1095967"/>
                    <a:pt x="495522" y="1030767"/>
                    <a:pt x="416688" y="1118360"/>
                  </a:cubicBezTo>
                  <a:cubicBezTo>
                    <a:pt x="365456" y="1175284"/>
                    <a:pt x="310730" y="1229661"/>
                    <a:pt x="266217" y="1291980"/>
                  </a:cubicBezTo>
                  <a:cubicBezTo>
                    <a:pt x="246926" y="1318988"/>
                    <a:pt x="226067" y="1344941"/>
                    <a:pt x="208344" y="1373003"/>
                  </a:cubicBezTo>
                  <a:cubicBezTo>
                    <a:pt x="179722" y="1418321"/>
                    <a:pt x="165222" y="1473998"/>
                    <a:pt x="127321" y="1511899"/>
                  </a:cubicBezTo>
                  <a:cubicBezTo>
                    <a:pt x="82760" y="1556460"/>
                    <a:pt x="101677" y="1533003"/>
                    <a:pt x="69448" y="1581347"/>
                  </a:cubicBezTo>
                  <a:cubicBezTo>
                    <a:pt x="73306" y="1604496"/>
                    <a:pt x="70527" y="1629804"/>
                    <a:pt x="81022" y="1650795"/>
                  </a:cubicBezTo>
                  <a:cubicBezTo>
                    <a:pt x="92079" y="1672908"/>
                    <a:pt x="132212" y="1676389"/>
                    <a:pt x="150471" y="1685519"/>
                  </a:cubicBezTo>
                  <a:cubicBezTo>
                    <a:pt x="162913" y="1691740"/>
                    <a:pt x="172753" y="1702447"/>
                    <a:pt x="185195" y="1708668"/>
                  </a:cubicBezTo>
                  <a:cubicBezTo>
                    <a:pt x="227867" y="1730004"/>
                    <a:pt x="261689" y="1720243"/>
                    <a:pt x="312516" y="1720243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1238491" y="2905246"/>
              <a:ext cx="706056" cy="2847372"/>
            </a:xfrm>
            <a:custGeom>
              <a:avLst/>
              <a:gdLst>
                <a:gd name="connsiteX0" fmla="*/ 706056 w 706056"/>
                <a:gd name="connsiteY0" fmla="*/ 0 h 2847372"/>
                <a:gd name="connsiteX1" fmla="*/ 613458 w 706056"/>
                <a:gd name="connsiteY1" fmla="*/ 46298 h 2847372"/>
                <a:gd name="connsiteX2" fmla="*/ 544010 w 706056"/>
                <a:gd name="connsiteY2" fmla="*/ 104172 h 2847372"/>
                <a:gd name="connsiteX3" fmla="*/ 451413 w 706056"/>
                <a:gd name="connsiteY3" fmla="*/ 219919 h 2847372"/>
                <a:gd name="connsiteX4" fmla="*/ 416689 w 706056"/>
                <a:gd name="connsiteY4" fmla="*/ 277792 h 2847372"/>
                <a:gd name="connsiteX5" fmla="*/ 370390 w 706056"/>
                <a:gd name="connsiteY5" fmla="*/ 335665 h 2847372"/>
                <a:gd name="connsiteX6" fmla="*/ 335666 w 706056"/>
                <a:gd name="connsiteY6" fmla="*/ 416688 h 2847372"/>
                <a:gd name="connsiteX7" fmla="*/ 277793 w 706056"/>
                <a:gd name="connsiteY7" fmla="*/ 567159 h 2847372"/>
                <a:gd name="connsiteX8" fmla="*/ 266218 w 706056"/>
                <a:gd name="connsiteY8" fmla="*/ 659757 h 2847372"/>
                <a:gd name="connsiteX9" fmla="*/ 243068 w 706056"/>
                <a:gd name="connsiteY9" fmla="*/ 752354 h 2847372"/>
                <a:gd name="connsiteX10" fmla="*/ 231494 w 706056"/>
                <a:gd name="connsiteY10" fmla="*/ 821802 h 2847372"/>
                <a:gd name="connsiteX11" fmla="*/ 208344 w 706056"/>
                <a:gd name="connsiteY11" fmla="*/ 1099595 h 2847372"/>
                <a:gd name="connsiteX12" fmla="*/ 185195 w 706056"/>
                <a:gd name="connsiteY12" fmla="*/ 1307939 h 2847372"/>
                <a:gd name="connsiteX13" fmla="*/ 138896 w 706056"/>
                <a:gd name="connsiteY13" fmla="*/ 1469984 h 2847372"/>
                <a:gd name="connsiteX14" fmla="*/ 127322 w 706056"/>
                <a:gd name="connsiteY14" fmla="*/ 1527858 h 2847372"/>
                <a:gd name="connsiteX15" fmla="*/ 104172 w 706056"/>
                <a:gd name="connsiteY15" fmla="*/ 1608881 h 2847372"/>
                <a:gd name="connsiteX16" fmla="*/ 92598 w 706056"/>
                <a:gd name="connsiteY16" fmla="*/ 1713053 h 2847372"/>
                <a:gd name="connsiteX17" fmla="*/ 81023 w 706056"/>
                <a:gd name="connsiteY17" fmla="*/ 1840374 h 2847372"/>
                <a:gd name="connsiteX18" fmla="*/ 46299 w 706056"/>
                <a:gd name="connsiteY18" fmla="*/ 1932972 h 2847372"/>
                <a:gd name="connsiteX19" fmla="*/ 23150 w 706056"/>
                <a:gd name="connsiteY19" fmla="*/ 2071868 h 2847372"/>
                <a:gd name="connsiteX20" fmla="*/ 11575 w 706056"/>
                <a:gd name="connsiteY20" fmla="*/ 2106592 h 2847372"/>
                <a:gd name="connsiteX21" fmla="*/ 0 w 706056"/>
                <a:gd name="connsiteY21" fmla="*/ 2164465 h 2847372"/>
                <a:gd name="connsiteX22" fmla="*/ 11575 w 706056"/>
                <a:gd name="connsiteY22" fmla="*/ 2476982 h 2847372"/>
                <a:gd name="connsiteX23" fmla="*/ 23150 w 706056"/>
                <a:gd name="connsiteY23" fmla="*/ 2511706 h 2847372"/>
                <a:gd name="connsiteX24" fmla="*/ 57874 w 706056"/>
                <a:gd name="connsiteY24" fmla="*/ 2558005 h 2847372"/>
                <a:gd name="connsiteX25" fmla="*/ 92598 w 706056"/>
                <a:gd name="connsiteY25" fmla="*/ 2581154 h 2847372"/>
                <a:gd name="connsiteX26" fmla="*/ 138896 w 706056"/>
                <a:gd name="connsiteY26" fmla="*/ 2615878 h 2847372"/>
                <a:gd name="connsiteX27" fmla="*/ 196770 w 706056"/>
                <a:gd name="connsiteY27" fmla="*/ 2639027 h 2847372"/>
                <a:gd name="connsiteX28" fmla="*/ 266218 w 706056"/>
                <a:gd name="connsiteY28" fmla="*/ 2696901 h 2847372"/>
                <a:gd name="connsiteX29" fmla="*/ 347241 w 706056"/>
                <a:gd name="connsiteY29" fmla="*/ 2754774 h 2847372"/>
                <a:gd name="connsiteX30" fmla="*/ 393539 w 706056"/>
                <a:gd name="connsiteY30" fmla="*/ 2801073 h 2847372"/>
                <a:gd name="connsiteX31" fmla="*/ 428263 w 706056"/>
                <a:gd name="connsiteY31" fmla="*/ 2847372 h 284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6056" h="2847372">
                  <a:moveTo>
                    <a:pt x="706056" y="0"/>
                  </a:moveTo>
                  <a:cubicBezTo>
                    <a:pt x="678425" y="11052"/>
                    <a:pt x="636574" y="23182"/>
                    <a:pt x="613458" y="46298"/>
                  </a:cubicBezTo>
                  <a:cubicBezTo>
                    <a:pt x="548016" y="111740"/>
                    <a:pt x="643339" y="54507"/>
                    <a:pt x="544010" y="104172"/>
                  </a:cubicBezTo>
                  <a:cubicBezTo>
                    <a:pt x="458745" y="246280"/>
                    <a:pt x="569462" y="72356"/>
                    <a:pt x="451413" y="219919"/>
                  </a:cubicBezTo>
                  <a:cubicBezTo>
                    <a:pt x="437359" y="237486"/>
                    <a:pt x="429590" y="259362"/>
                    <a:pt x="416689" y="277792"/>
                  </a:cubicBezTo>
                  <a:cubicBezTo>
                    <a:pt x="402522" y="298031"/>
                    <a:pt x="382838" y="314326"/>
                    <a:pt x="370390" y="335665"/>
                  </a:cubicBezTo>
                  <a:cubicBezTo>
                    <a:pt x="355584" y="361046"/>
                    <a:pt x="347979" y="390009"/>
                    <a:pt x="335666" y="416688"/>
                  </a:cubicBezTo>
                  <a:cubicBezTo>
                    <a:pt x="282470" y="531946"/>
                    <a:pt x="314467" y="438799"/>
                    <a:pt x="277793" y="567159"/>
                  </a:cubicBezTo>
                  <a:cubicBezTo>
                    <a:pt x="273935" y="598025"/>
                    <a:pt x="271951" y="629184"/>
                    <a:pt x="266218" y="659757"/>
                  </a:cubicBezTo>
                  <a:cubicBezTo>
                    <a:pt x="260355" y="691028"/>
                    <a:pt x="249734" y="721245"/>
                    <a:pt x="243068" y="752354"/>
                  </a:cubicBezTo>
                  <a:cubicBezTo>
                    <a:pt x="238151" y="775302"/>
                    <a:pt x="235352" y="798653"/>
                    <a:pt x="231494" y="821802"/>
                  </a:cubicBezTo>
                  <a:cubicBezTo>
                    <a:pt x="212509" y="1125550"/>
                    <a:pt x="230342" y="901614"/>
                    <a:pt x="208344" y="1099595"/>
                  </a:cubicBezTo>
                  <a:cubicBezTo>
                    <a:pt x="204525" y="1133968"/>
                    <a:pt x="192875" y="1266977"/>
                    <a:pt x="185195" y="1307939"/>
                  </a:cubicBezTo>
                  <a:cubicBezTo>
                    <a:pt x="162058" y="1431339"/>
                    <a:pt x="167559" y="1364885"/>
                    <a:pt x="138896" y="1469984"/>
                  </a:cubicBezTo>
                  <a:cubicBezTo>
                    <a:pt x="133720" y="1488964"/>
                    <a:pt x="132093" y="1508772"/>
                    <a:pt x="127322" y="1527858"/>
                  </a:cubicBezTo>
                  <a:cubicBezTo>
                    <a:pt x="120510" y="1555108"/>
                    <a:pt x="111889" y="1581873"/>
                    <a:pt x="104172" y="1608881"/>
                  </a:cubicBezTo>
                  <a:cubicBezTo>
                    <a:pt x="100314" y="1643605"/>
                    <a:pt x="96074" y="1678289"/>
                    <a:pt x="92598" y="1713053"/>
                  </a:cubicBezTo>
                  <a:cubicBezTo>
                    <a:pt x="88358" y="1755457"/>
                    <a:pt x="89802" y="1798673"/>
                    <a:pt x="81023" y="1840374"/>
                  </a:cubicBezTo>
                  <a:cubicBezTo>
                    <a:pt x="74232" y="1872632"/>
                    <a:pt x="57874" y="1902106"/>
                    <a:pt x="46299" y="1932972"/>
                  </a:cubicBezTo>
                  <a:cubicBezTo>
                    <a:pt x="38583" y="1979271"/>
                    <a:pt x="32355" y="2025842"/>
                    <a:pt x="23150" y="2071868"/>
                  </a:cubicBezTo>
                  <a:cubicBezTo>
                    <a:pt x="20757" y="2083832"/>
                    <a:pt x="14534" y="2094756"/>
                    <a:pt x="11575" y="2106592"/>
                  </a:cubicBezTo>
                  <a:cubicBezTo>
                    <a:pt x="6803" y="2125678"/>
                    <a:pt x="3858" y="2145174"/>
                    <a:pt x="0" y="2164465"/>
                  </a:cubicBezTo>
                  <a:cubicBezTo>
                    <a:pt x="3858" y="2268637"/>
                    <a:pt x="4641" y="2372969"/>
                    <a:pt x="11575" y="2476982"/>
                  </a:cubicBezTo>
                  <a:cubicBezTo>
                    <a:pt x="12387" y="2489156"/>
                    <a:pt x="17097" y="2501113"/>
                    <a:pt x="23150" y="2511706"/>
                  </a:cubicBezTo>
                  <a:cubicBezTo>
                    <a:pt x="32721" y="2528455"/>
                    <a:pt x="44233" y="2544364"/>
                    <a:pt x="57874" y="2558005"/>
                  </a:cubicBezTo>
                  <a:cubicBezTo>
                    <a:pt x="67711" y="2567842"/>
                    <a:pt x="81278" y="2573068"/>
                    <a:pt x="92598" y="2581154"/>
                  </a:cubicBezTo>
                  <a:cubicBezTo>
                    <a:pt x="108296" y="2592367"/>
                    <a:pt x="122033" y="2606510"/>
                    <a:pt x="138896" y="2615878"/>
                  </a:cubicBezTo>
                  <a:cubicBezTo>
                    <a:pt x="157059" y="2625968"/>
                    <a:pt x="177479" y="2631311"/>
                    <a:pt x="196770" y="2639027"/>
                  </a:cubicBezTo>
                  <a:cubicBezTo>
                    <a:pt x="219919" y="2658318"/>
                    <a:pt x="242333" y="2678528"/>
                    <a:pt x="266218" y="2696901"/>
                  </a:cubicBezTo>
                  <a:cubicBezTo>
                    <a:pt x="292525" y="2717137"/>
                    <a:pt x="321554" y="2733757"/>
                    <a:pt x="347241" y="2754774"/>
                  </a:cubicBezTo>
                  <a:cubicBezTo>
                    <a:pt x="364133" y="2768595"/>
                    <a:pt x="379335" y="2784502"/>
                    <a:pt x="393539" y="2801073"/>
                  </a:cubicBezTo>
                  <a:cubicBezTo>
                    <a:pt x="472087" y="2892713"/>
                    <a:pt x="386311" y="2805417"/>
                    <a:pt x="428263" y="284737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/>
          <p:nvPr/>
        </p:nvSpPr>
        <p:spPr>
          <a:xfrm>
            <a:off x="2468082" y="5736333"/>
            <a:ext cx="134571" cy="1450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094187" y="3429000"/>
            <a:ext cx="134571" cy="1450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5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throughout </a:t>
            </a:r>
            <a:br>
              <a:rPr lang="en-US" dirty="0"/>
            </a:br>
            <a:r>
              <a:rPr lang="en-US" dirty="0"/>
              <a:t>the Project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44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49" t="2" r="2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978776"/>
            <a:ext cx="4486656" cy="1174991"/>
          </a:xfrm>
        </p:spPr>
        <p:txBody>
          <a:bodyPr>
            <a:normAutofit/>
          </a:bodyPr>
          <a:lstStyle/>
          <a:p>
            <a:r>
              <a:rPr lang="en-US" sz="2400" dirty="0"/>
              <a:t>Looking for a baseline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640692"/>
            <a:ext cx="4486656" cy="3779986"/>
          </a:xfrm>
        </p:spPr>
        <p:txBody>
          <a:bodyPr>
            <a:normAutofit/>
          </a:bodyPr>
          <a:lstStyle/>
          <a:p>
            <a:r>
              <a:rPr lang="en-US" dirty="0"/>
              <a:t>First we went and looked for working implementation of RL algorithms for games similar to our which rely on CNNs and get their information from pixels.</a:t>
            </a:r>
          </a:p>
          <a:p>
            <a:r>
              <a:rPr lang="en-US" dirty="0"/>
              <a:t>We started from the PONG game, famously solved by NN-based RL models.</a:t>
            </a:r>
          </a:p>
          <a:p>
            <a:pPr lvl="1"/>
            <a:r>
              <a:rPr lang="en-US" dirty="0"/>
              <a:t>There is a list of implementation with the highest scores on </a:t>
            </a:r>
            <a:r>
              <a:rPr lang="en-US" dirty="0" err="1"/>
              <a:t>OpenAI’s</a:t>
            </a:r>
            <a:r>
              <a:rPr lang="en-US" dirty="0"/>
              <a:t> gym </a:t>
            </a:r>
            <a:r>
              <a:rPr lang="en-US" dirty="0">
                <a:hlinkClick r:id="rId3"/>
              </a:rPr>
              <a:t>website</a:t>
            </a:r>
            <a:r>
              <a:rPr lang="en-US" dirty="0"/>
              <a:t>. </a:t>
            </a:r>
          </a:p>
          <a:p>
            <a:r>
              <a:rPr lang="en-US" dirty="0"/>
              <a:t>However, none of them actually worked !</a:t>
            </a:r>
          </a:p>
          <a:p>
            <a:pPr lvl="1"/>
            <a:r>
              <a:rPr lang="en-US" dirty="0"/>
              <a:t>They top model won 33% of the time after 2 days of training.</a:t>
            </a:r>
          </a:p>
        </p:txBody>
      </p:sp>
    </p:spTree>
    <p:extLst>
      <p:ext uri="{BB962C8B-B14F-4D97-AF65-F5344CB8AC3E}">
        <p14:creationId xmlns:p14="http://schemas.microsoft.com/office/powerpoint/2010/main" val="2372579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 a baseline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continued searching for a working model to start with, and switched to looking for Breakout models.</a:t>
            </a:r>
          </a:p>
          <a:p>
            <a:r>
              <a:rPr lang="en-US" dirty="0"/>
              <a:t>At the end the last implementation</a:t>
            </a:r>
            <a:r>
              <a:rPr lang="en-US" baseline="30000" dirty="0"/>
              <a:t>1</a:t>
            </a:r>
            <a:r>
              <a:rPr lang="en-US" dirty="0"/>
              <a:t> we tried from the top 10 in the gym’s website was the first one to actually work !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This implementation also worked on PONG which was promising,</a:t>
            </a:r>
            <a:br>
              <a:rPr lang="en-US" dirty="0"/>
            </a:br>
            <a:r>
              <a:rPr lang="en-US" dirty="0"/>
              <a:t>So we set out to understand the code and use it for our problem 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01450" y="2246242"/>
            <a:ext cx="2290550" cy="2036758"/>
            <a:chOff x="9340707" y="4885261"/>
            <a:chExt cx="2279374" cy="2104690"/>
          </a:xfrm>
        </p:grpSpPr>
        <p:sp>
          <p:nvSpPr>
            <p:cNvPr id="5" name="TextBox 4"/>
            <p:cNvSpPr txBox="1"/>
            <p:nvPr/>
          </p:nvSpPr>
          <p:spPr>
            <a:xfrm>
              <a:off x="9710167" y="6620619"/>
              <a:ext cx="1540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BREAKOUT</a:t>
              </a:r>
            </a:p>
          </p:txBody>
        </p:sp>
        <p:pic>
          <p:nvPicPr>
            <p:cNvPr id="6" name="Picture 4" descr="http://www.photonstorm.com/wp-content/uploads/2011/04/20minBreakou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0707" y="4885261"/>
              <a:ext cx="2279374" cy="1709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617" y="6453386"/>
            <a:ext cx="6280830" cy="404614"/>
          </a:xfrm>
        </p:spPr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 https://github.com/ppwwyyxx/tensorpack</a:t>
            </a:r>
          </a:p>
        </p:txBody>
      </p:sp>
      <p:pic>
        <p:nvPicPr>
          <p:cNvPr id="2050" name="Picture 2" descr="https://lh4.googleusercontent.com/Vn9XtolqdLNOv3xcatJfLbGB0f34ydoL-e1CLKFHdPVJuhBoSejEWAPJ2kLdTqQ-XHxP80uP7hS4PyC9n0FEtnEuEnnN90_VrfpveTv-QqWUIAOSv06GqVp5B5RO0jYr5sLV_rJ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139" y="4519796"/>
            <a:ext cx="2468426" cy="161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86399" y="6103318"/>
            <a:ext cx="171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Win-rate graph</a:t>
            </a:r>
            <a:br>
              <a:rPr lang="en-US" dirty="0"/>
            </a:br>
            <a:r>
              <a:rPr lang="en-US" dirty="0"/>
              <a:t>on PONG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2435" y="2248077"/>
            <a:ext cx="1806844" cy="1940958"/>
            <a:chOff x="191948" y="2153412"/>
            <a:chExt cx="1806844" cy="1856217"/>
          </a:xfrm>
        </p:grpSpPr>
        <p:pic>
          <p:nvPicPr>
            <p:cNvPr id="2052" name="Picture 4" descr="https://lh3.googleusercontent.com/iMq2yjYZnpApcH2fG6ChtPbmhZpnIjGvamPntiICRjSG7Xv0BjbT0v3u7QNVTmpXK7G2sdH2gpM2UnbYBJEOGsH6j4HcMG9uJ51qBUapvdhHzfhPFsEWRzqrmGqbU9tAFyfU3tc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" t="1" r="13520" b="5909"/>
            <a:stretch/>
          </p:blipFill>
          <p:spPr bwMode="auto">
            <a:xfrm>
              <a:off x="191948" y="2153412"/>
              <a:ext cx="1806844" cy="1209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21367" y="3363298"/>
              <a:ext cx="1548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BREAKOUT</a:t>
              </a:r>
              <a:br>
                <a:rPr lang="en-US" dirty="0"/>
              </a:br>
              <a:r>
                <a:rPr lang="en-US" dirty="0"/>
                <a:t>Mean Score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130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290509" y="3377509"/>
            <a:ext cx="2734043" cy="2734043"/>
          </a:xfrm>
          <a:prstGeom prst="rect">
            <a:avLst/>
          </a:prstGeom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s://lh4.googleusercontent.com/xLXD1vwv9djtczkBsL-G2N1qw200m7k8iwmBfuYC1yWvjRt4UtwX5CR6vvmIBnymBfFogfydjmvqhYP3lwltcKnqbbgFXC0ZYO8YvW4efH56oMvHt6GCSTEoi_OB2l59RlKgfK_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274" y="321733"/>
            <a:ext cx="3810512" cy="27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Implementing our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732" y="2858703"/>
            <a:ext cx="5285791" cy="30425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We’ve started implementing our problem environment, using Elad CutOut algorithm in C++ we could: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Segment images based on lines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Feed the network with an updated version of the image with the new lines over it</a:t>
            </a:r>
          </a:p>
          <a:p>
            <a:r>
              <a:rPr lang="en-US" dirty="0">
                <a:solidFill>
                  <a:srgbClr val="FFFFFF"/>
                </a:solidFill>
              </a:rPr>
              <a:t>We implemented a function for calculating the </a:t>
            </a:r>
            <a:r>
              <a:rPr lang="en-US" dirty="0" err="1">
                <a:solidFill>
                  <a:srgbClr val="FFFFFF"/>
                </a:solidFill>
              </a:rPr>
              <a:t>IoU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We started each “game” with a point on the object in (50, 50) and outside the object in (0, 0)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385515" y="3428999"/>
            <a:ext cx="9144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4555" y="4698309"/>
            <a:ext cx="91440" cy="101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fixing some small errors, we started training.</a:t>
            </a:r>
          </a:p>
          <a:p>
            <a:r>
              <a:rPr lang="en-US" dirty="0"/>
              <a:t>We trained the model overnight and saw no progress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(also after more hours of training we didn’t any progression)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After thinking over the results, we decided to try a different input to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the network. </a:t>
            </a:r>
          </a:p>
          <a:p>
            <a:r>
              <a:rPr lang="en-US" dirty="0">
                <a:sym typeface="Wingdings" panose="05000000000000000000" pitchFamily="2" charset="2"/>
              </a:rPr>
              <a:t>Instead of using only the image with scribbles we opted to use 3 layers, the original image, object line and background line.</a:t>
            </a:r>
          </a:p>
        </p:txBody>
      </p:sp>
      <p:pic>
        <p:nvPicPr>
          <p:cNvPr id="5122" name="Picture 2" descr="https://lh4.googleusercontent.com/F4RDcuCmpVb9kXkrd-tCK2LkAsCroOuCkoVgcclt2BwIe2_PL5nC30gtT6U7ygrGIusiPQ-Xr58n6sz7PHGx_lORP8PzFAiFspQQsYu9WrzhAjlzksOYGMkogtX4TjtWO5dEhVT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416" y="2460142"/>
            <a:ext cx="2773769" cy="1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824" y="5411370"/>
            <a:ext cx="1342340" cy="13423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207529" y="5142453"/>
            <a:ext cx="1733271" cy="1611257"/>
            <a:chOff x="7217689" y="4601210"/>
            <a:chExt cx="2765335" cy="25675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7689" y="5263777"/>
              <a:ext cx="1905000" cy="19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36777" y="4953000"/>
              <a:ext cx="1905000" cy="19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78024" y="4601210"/>
              <a:ext cx="1905000" cy="19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Arrow: Right 8"/>
          <p:cNvSpPr/>
          <p:nvPr/>
        </p:nvSpPr>
        <p:spPr>
          <a:xfrm>
            <a:off x="5435786" y="5815059"/>
            <a:ext cx="1595120" cy="334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58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 -</a:t>
            </a:r>
            <a:br>
              <a:rPr lang="en-US" dirty="0"/>
            </a:br>
            <a:r>
              <a:rPr lang="en-US" dirty="0"/>
              <a:t>Step 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visualizing the model’s work on several images we saw the amount of steps we used for the model (16 steps with length of 8 pixels) was insufficient for the model to create a meaningful scribble.</a:t>
            </a:r>
          </a:p>
          <a:p>
            <a:r>
              <a:rPr lang="en-US" dirty="0"/>
              <a:t>We’ve experimented with 16, 40, 60 and 100 steps and only 60,100 seemed sufficient.</a:t>
            </a:r>
          </a:p>
          <a:p>
            <a:r>
              <a:rPr lang="en-US" dirty="0"/>
              <a:t>After training with a larger step count we can see some small progress, but still not by a very significant amount.</a:t>
            </a:r>
          </a:p>
        </p:txBody>
      </p:sp>
    </p:spTree>
    <p:extLst>
      <p:ext uri="{BB962C8B-B14F-4D97-AF65-F5344CB8AC3E}">
        <p14:creationId xmlns:p14="http://schemas.microsoft.com/office/powerpoint/2010/main" val="3895982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 -</a:t>
            </a:r>
            <a:br>
              <a:rPr lang="en-US" dirty="0"/>
            </a:br>
            <a:r>
              <a:rPr lang="en-US" dirty="0"/>
              <a:t>Reward at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6130986" cy="3895278"/>
          </a:xfrm>
        </p:spPr>
        <p:txBody>
          <a:bodyPr>
            <a:normAutofit/>
          </a:bodyPr>
          <a:lstStyle/>
          <a:p>
            <a:r>
              <a:rPr lang="en-US" dirty="0"/>
              <a:t>Seeing the model takes a very long time to train, but makes a relatively small amount of epochs in the process. </a:t>
            </a:r>
            <a:br>
              <a:rPr lang="en-US" dirty="0"/>
            </a:br>
            <a:r>
              <a:rPr lang="en-US" dirty="0"/>
              <a:t>We’ve measured the amounts of time spent in each part of the system and got some interesting results.</a:t>
            </a:r>
          </a:p>
          <a:p>
            <a:r>
              <a:rPr lang="en-US" dirty="0"/>
              <a:t>Most of the time is spent calculating the reward function, which involves calling CutOut at every step. </a:t>
            </a:r>
          </a:p>
          <a:p>
            <a:r>
              <a:rPr lang="en-US" dirty="0"/>
              <a:t>This resulted in in a very high CPU utilization (100% on all cores) and very low GPU utilization (2-3% at most).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11000657"/>
              </p:ext>
            </p:extLst>
          </p:nvPr>
        </p:nvGraphicFramePr>
        <p:xfrm>
          <a:off x="8005063" y="2638044"/>
          <a:ext cx="4309165" cy="341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033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 -</a:t>
            </a:r>
            <a:br>
              <a:rPr lang="en-US" dirty="0"/>
            </a:br>
            <a:r>
              <a:rPr lang="en-US" dirty="0"/>
              <a:t>Reward at end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6130986" cy="3895278"/>
          </a:xfrm>
        </p:spPr>
        <p:txBody>
          <a:bodyPr>
            <a:normAutofit/>
          </a:bodyPr>
          <a:lstStyle/>
          <a:p>
            <a:r>
              <a:rPr lang="en-US" dirty="0"/>
              <a:t>In order to increase the GPU utilization and make the model make more updates. </a:t>
            </a:r>
          </a:p>
          <a:p>
            <a:r>
              <a:rPr lang="en-US" dirty="0"/>
              <a:t>We decided to try a </a:t>
            </a:r>
            <a:r>
              <a:rPr lang="en-US" sz="2000" b="1" dirty="0"/>
              <a:t>reward-at-end</a:t>
            </a:r>
            <a:r>
              <a:rPr lang="en-US" dirty="0"/>
              <a:t> approach, where the reward is 0 at all steps until the very end where we run CutOut, similarly to games like chess. (We’ve also made the epochs much larger)</a:t>
            </a:r>
          </a:p>
          <a:p>
            <a:r>
              <a:rPr lang="en-US" dirty="0"/>
              <a:t>We also switched the graph to show only the end results </a:t>
            </a:r>
            <a:r>
              <a:rPr lang="en-US" dirty="0" err="1"/>
              <a:t>IoU</a:t>
            </a:r>
            <a:r>
              <a:rPr lang="en-US" dirty="0"/>
              <a:t> instead of the sum over all the steps.</a:t>
            </a:r>
          </a:p>
          <a:p>
            <a:r>
              <a:rPr lang="en-US" dirty="0"/>
              <a:t>The results were disappointing even </a:t>
            </a:r>
            <a:r>
              <a:rPr lang="en-US" dirty="0" err="1"/>
              <a:t>tho</a:t>
            </a:r>
            <a:r>
              <a:rPr lang="en-US" dirty="0"/>
              <a:t> the model made much more epochs and GPU utilization was high, the overall </a:t>
            </a:r>
            <a:r>
              <a:rPr lang="en-US" dirty="0" err="1"/>
              <a:t>IoU</a:t>
            </a:r>
            <a:r>
              <a:rPr lang="en-US" dirty="0"/>
              <a:t> reward was </a:t>
            </a:r>
            <a:r>
              <a:rPr lang="en-US" u="sng" dirty="0"/>
              <a:t>lower than before</a:t>
            </a:r>
            <a:r>
              <a:rPr lang="en-US" dirty="0"/>
              <a:t>, and very low in general.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796130" y="3240157"/>
            <a:ext cx="3121095" cy="2524933"/>
            <a:chOff x="9084366" y="3824908"/>
            <a:chExt cx="2773224" cy="2121932"/>
          </a:xfrm>
        </p:grpSpPr>
        <p:pic>
          <p:nvPicPr>
            <p:cNvPr id="6146" name="Picture 2" descr="https://lh4.googleusercontent.com/wUxhrnlv8r7hilrgyEj9vek6blsWjqc51z7PKyrziyno7BDj1xA2_EyW_cgt5qqts-VSJNg7P34nyr1bt0MJGew7y6I2nQ3F9sonb5GOvqVfpilHm8wzmeNMsFQPiBt3oZWqyb3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0115" y="3824908"/>
              <a:ext cx="2657475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9453978" y="5577508"/>
              <a:ext cx="2149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Reward-at-end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084366" y="4431794"/>
              <a:ext cx="5625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IoU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521895" y="5120907"/>
              <a:ext cx="739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Hours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840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 -</a:t>
            </a:r>
            <a:br>
              <a:rPr lang="en-US" dirty="0"/>
            </a:br>
            <a:r>
              <a:rPr lang="en-US" dirty="0"/>
              <a:t>Changing the learning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6130986" cy="3895278"/>
          </a:xfrm>
        </p:spPr>
        <p:txBody>
          <a:bodyPr>
            <a:normAutofit/>
          </a:bodyPr>
          <a:lstStyle/>
          <a:p>
            <a:r>
              <a:rPr lang="en-US" dirty="0"/>
              <a:t>As it is commonly known, the learning-rate is one of the most important hyper-parameters for any NN model.</a:t>
            </a:r>
            <a:br>
              <a:rPr lang="en-US" dirty="0"/>
            </a:br>
            <a:r>
              <a:rPr lang="en-US" dirty="0"/>
              <a:t>So we decided it would be important to play with it a bit.</a:t>
            </a:r>
          </a:p>
          <a:p>
            <a:r>
              <a:rPr lang="en-US" dirty="0"/>
              <a:t>We thought maybe a larger LR would help the model converge faster (as it starts from completely random weights).</a:t>
            </a:r>
          </a:p>
          <a:p>
            <a:r>
              <a:rPr lang="en-US" dirty="0"/>
              <a:t>The </a:t>
            </a:r>
            <a:r>
              <a:rPr lang="en-US" dirty="0" err="1"/>
              <a:t>IoU</a:t>
            </a:r>
            <a:r>
              <a:rPr lang="en-US" dirty="0"/>
              <a:t> was much better than before, however the qualitative results not as much.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994912" y="3500158"/>
            <a:ext cx="2748584" cy="2154800"/>
            <a:chOff x="8994912" y="3500158"/>
            <a:chExt cx="2748584" cy="2154800"/>
          </a:xfrm>
        </p:grpSpPr>
        <p:pic>
          <p:nvPicPr>
            <p:cNvPr id="7170" name="Picture 2" descr="https://lh6.googleusercontent.com/PtS0gf0CzzW4q0HdDjamIWB9whOaqv3E2mgJ-k6AtXAdVeDLwC5ofBbsMojCihyXyUhHLkFPLe6lZnlFNuHJwTwbgPOOFPla32OmqaKb8lhJdnXN5glOcQLKlZVz0deaqneqHce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4121" y="3500158"/>
              <a:ext cx="2619375" cy="177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8994912" y="4080911"/>
              <a:ext cx="2647469" cy="1574047"/>
              <a:chOff x="9084366" y="4431794"/>
              <a:chExt cx="2512403" cy="141597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9447021" y="5515527"/>
                <a:ext cx="2149748" cy="332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Larger LR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084366" y="4431794"/>
                <a:ext cx="5625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/>
                  <a:t>IoU</a:t>
                </a:r>
                <a:endParaRPr lang="en-US" sz="1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0521895" y="5120907"/>
                <a:ext cx="7391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Hours</a:t>
                </a:r>
              </a:p>
            </p:txBody>
          </p:sp>
        </p:grpSp>
      </p:grpSp>
      <p:pic>
        <p:nvPicPr>
          <p:cNvPr id="7174" name="Picture 6" descr="https://lh4.googleusercontent.com/7U_VTF8mhPfZbHtWqvK8YLGxN2WFQ9kqYXK0Vq580TxmS65moaCHn7poUNX9_A5wtNWrOUHJiuLPPKD-ujRZKA0twhN3-3tkxjHzdpojX7fck7FUjibkRwlR1_jcf9SCtI4iL15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13" y="5189089"/>
            <a:ext cx="1336306" cy="149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lh5.googleusercontent.com/4YAFeSxjzsNCMIVe9j-1Zm6aqEXw3uo3jblBBqFcuOsSx2DbXD07JoROtrInDDenrm9Nl1m6gFIo1Sa39-ZceuJ6v06EVau01UATMG2C5HjVA-2Z2q37kEUqYce4-AyfV0CJJ5q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796" y="5189089"/>
            <a:ext cx="1336306" cy="149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76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Project’s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set out to build a new kind of task for neural network, the task of segmenting an image using CutOut.</a:t>
            </a:r>
          </a:p>
          <a:p>
            <a:r>
              <a:rPr lang="en-US" dirty="0"/>
              <a:t>Using reinforcement learning</a:t>
            </a:r>
            <a:r>
              <a:rPr lang="en-US" baseline="30000" dirty="0"/>
              <a:t>1</a:t>
            </a:r>
            <a:r>
              <a:rPr lang="en-US" dirty="0"/>
              <a:t> algorithms we wanted to design a model that could use the CutOut algorithm to create lines that were interpretable to humans. Giving us some insight on how these networks operate.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310" y="2235372"/>
            <a:ext cx="2373725" cy="4219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617" y="6453386"/>
            <a:ext cx="6280830" cy="404614"/>
          </a:xfrm>
        </p:spPr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 https://en.wikipedia.org/wiki/Reinforcement_learning</a:t>
            </a:r>
          </a:p>
        </p:txBody>
      </p:sp>
    </p:spTree>
    <p:extLst>
      <p:ext uri="{BB962C8B-B14F-4D97-AF65-F5344CB8AC3E}">
        <p14:creationId xmlns:p14="http://schemas.microsoft.com/office/powerpoint/2010/main" val="4152221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 -</a:t>
            </a:r>
            <a:br>
              <a:rPr lang="en-US" dirty="0"/>
            </a:br>
            <a:r>
              <a:rPr lang="en-US" dirty="0"/>
              <a:t>Changing the learning rate (2)</a:t>
            </a:r>
          </a:p>
        </p:txBody>
      </p:sp>
      <p:pic>
        <p:nvPicPr>
          <p:cNvPr id="7174" name="Picture 6" descr="https://lh4.googleusercontent.com/7U_VTF8mhPfZbHtWqvK8YLGxN2WFQ9kqYXK0Vq580TxmS65moaCHn7poUNX9_A5wtNWrOUHJiuLPPKD-ujRZKA0twhN3-3tkxjHzdpojX7fck7FUjibkRwlR1_jcf9SCtI4iL15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432" y="2920420"/>
            <a:ext cx="2728490" cy="305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lh5.googleusercontent.com/4YAFeSxjzsNCMIVe9j-1Zm6aqEXw3uo3jblBBqFcuOsSx2DbXD07JoROtrInDDenrm9Nl1m6gFIo1Sa39-ZceuJ6v06EVau01UATMG2C5HjVA-2Z2q37kEUqYce4-AyfV0CJJ5q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12" y="2920420"/>
            <a:ext cx="2730721" cy="305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475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 – </a:t>
            </a:r>
            <a:br>
              <a:rPr lang="en-US" dirty="0"/>
            </a:br>
            <a:r>
              <a:rPr lang="en-US" dirty="0"/>
              <a:t>Enlarging the epoch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thought maybe the epoch size was too small, resulting in steps in the wrong direction. </a:t>
            </a:r>
          </a:p>
          <a:p>
            <a:r>
              <a:rPr lang="en-US" dirty="0"/>
              <a:t>In order to estimate the gradient better, we enlarged the epoch size by the multiple of 4, 8, 16 and run the training procedure.</a:t>
            </a:r>
          </a:p>
          <a:p>
            <a:r>
              <a:rPr lang="en-US" dirty="0"/>
              <a:t>In this case, the model ran so slowly it didn’t make many epochs at all, so we halted the experiments mid-way without seeing any significant improvements.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03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 – </a:t>
            </a:r>
            <a:br>
              <a:rPr lang="en-US" dirty="0"/>
            </a:br>
            <a:r>
              <a:rPr lang="en-US" dirty="0"/>
              <a:t>Enlarge the step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Echoing the problems state beforehand, CutOut takes most of our runtime. </a:t>
            </a:r>
            <a:br>
              <a:rPr lang="en-US" dirty="0"/>
            </a:br>
            <a:r>
              <a:rPr lang="en-US" dirty="0"/>
              <a:t>In another effort to reduce the time it takes to run, we wanted to keep the game short by enlarging the step length and reducing the number of steps.</a:t>
            </a:r>
          </a:p>
          <a:p>
            <a:r>
              <a:rPr lang="en-US" dirty="0"/>
              <a:t>This ideas has indeed shorten our runtimes without any loss in overall score. 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835964" y="4005470"/>
            <a:ext cx="2064027" cy="2588520"/>
            <a:chOff x="2835964" y="3736694"/>
            <a:chExt cx="2221397" cy="2857296"/>
          </a:xfrm>
        </p:grpSpPr>
        <p:pic>
          <p:nvPicPr>
            <p:cNvPr id="8194" name="Picture 2" descr="https://lh3.googleusercontent.com/ohsEf_FtteMqv0PPGbrLDE9mf8pvH_xHfAjT5Guige4Wuta8ZHYsAx9UGZ-ZGNUommjmDKjokMsbj4ZTpiLLwbC9HoKtL5GQbBS2kCEwz-F_0RDGwqrGxqkxVlrsvbmRHlUsKqYJ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964" y="3736694"/>
              <a:ext cx="2221397" cy="2487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057937" y="6224658"/>
              <a:ext cx="1777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Small step length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63409" y="4005470"/>
            <a:ext cx="2050774" cy="2727668"/>
            <a:chOff x="7063409" y="3736694"/>
            <a:chExt cx="2221396" cy="2857296"/>
          </a:xfrm>
        </p:grpSpPr>
        <p:pic>
          <p:nvPicPr>
            <p:cNvPr id="8196" name="Picture 4" descr="https://lh5.googleusercontent.com/Ki6ahsQaWjYGIzHmmMX-JXDGqxlA7s3uit1Y5IR9bkJihgkUV-c2cXaYAhbo2Jhk93Lbr3J7SWI5FxT4c-npTdkL6935xr-xhb3VhViW_9DpvgAD_VbT4D-y6te-qVhD6WvIIwT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3409" y="3736694"/>
              <a:ext cx="2221396" cy="248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285382" y="6224658"/>
              <a:ext cx="1777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Large step length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3948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 – </a:t>
            </a:r>
            <a:br>
              <a:rPr lang="en-US" dirty="0"/>
            </a:br>
            <a:r>
              <a:rPr lang="en-US" dirty="0"/>
              <a:t>Enlarge the step length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6237003" cy="3101983"/>
          </a:xfrm>
        </p:spPr>
        <p:txBody>
          <a:bodyPr/>
          <a:lstStyle/>
          <a:p>
            <a:r>
              <a:rPr lang="en-US" dirty="0"/>
              <a:t>But even running the model for an entire week didn’t seem to show an increase in performance over the established 0.8 score.</a:t>
            </a:r>
          </a:p>
          <a:p>
            <a:r>
              <a:rPr lang="en-US" dirty="0"/>
              <a:t>Qualitative results even show that some games are stuck in a loop.</a:t>
            </a:r>
          </a:p>
        </p:txBody>
      </p:sp>
      <p:pic>
        <p:nvPicPr>
          <p:cNvPr id="8198" name="Picture 6" descr="https://lh4.googleusercontent.com/8vNmhM18Whq-GEZr5FKKoo9dAqFIKsdZvMfndCD8-Objh9Sbt0sREciRnFTenre4VWF3DfVxcbZelAGrMoq71XhZQq6wI1vozVLeedP-in6SATN2OQo4YSoXyk9UWEVpb-XYPXUj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896" y="4383983"/>
            <a:ext cx="2094586" cy="234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lh6.googleusercontent.com/4MEn2QtTIA1dd5LNZZewRBLNNmN72EFroJY7o9BxdiuOk6mgUa38RfyTWbMG41OS6N9yOLit6u9UB5EsaG_SiRi1ZlU0s_CGRQk06XKdXHgDbRIeLMA8K8RgcPRYaH7evF8tQ1B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91" y="4383983"/>
            <a:ext cx="2081627" cy="233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804557" y="2731577"/>
            <a:ext cx="3188656" cy="2465704"/>
            <a:chOff x="4075043" y="3753919"/>
            <a:chExt cx="2835271" cy="198113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9391" y="3753919"/>
              <a:ext cx="2640923" cy="1643605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4075043" y="4233586"/>
              <a:ext cx="2647469" cy="1501464"/>
              <a:chOff x="9084366" y="4431794"/>
              <a:chExt cx="2512403" cy="135068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9447021" y="5515527"/>
                <a:ext cx="2149748" cy="266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Larger step length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084366" y="4431794"/>
                <a:ext cx="5625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/>
                  <a:t>IoU</a:t>
                </a:r>
                <a:endParaRPr lang="en-US" sz="14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521895" y="5120907"/>
                <a:ext cx="7391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Hours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4842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model – </a:t>
            </a:r>
            <a:br>
              <a:rPr lang="en-US" dirty="0"/>
            </a:br>
            <a:r>
              <a:rPr lang="en-US" dirty="0"/>
              <a:t>ENLARGING THE INPUT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4872029" cy="3101983"/>
          </a:xfrm>
        </p:spPr>
        <p:txBody>
          <a:bodyPr/>
          <a:lstStyle/>
          <a:p>
            <a:r>
              <a:rPr lang="en-US" dirty="0"/>
              <a:t>The image’s size was reduced to 128x128, we decided to try and enlarge it to 256x256.</a:t>
            </a:r>
          </a:p>
          <a:p>
            <a:r>
              <a:rPr lang="en-US" dirty="0"/>
              <a:t>This has also didn’t change results significantly.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89844" y="2638044"/>
            <a:ext cx="3188656" cy="2529420"/>
            <a:chOff x="4075043" y="3702725"/>
            <a:chExt cx="2835271" cy="20323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9391" y="3702725"/>
              <a:ext cx="2640923" cy="1745993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075043" y="4233586"/>
              <a:ext cx="2647469" cy="1501464"/>
              <a:chOff x="9084366" y="4431794"/>
              <a:chExt cx="2512403" cy="135068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9447021" y="5515527"/>
                <a:ext cx="2149748" cy="266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Larger input image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084366" y="4431794"/>
                <a:ext cx="5625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/>
                  <a:t>IoU</a:t>
                </a:r>
                <a:endParaRPr lang="en-US" sz="14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521895" y="5120907"/>
                <a:ext cx="7391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Hours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2941982" y="4419565"/>
            <a:ext cx="4613083" cy="2053690"/>
            <a:chOff x="2019927" y="4367689"/>
            <a:chExt cx="5386052" cy="236398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9927" y="5068857"/>
              <a:ext cx="1342340" cy="1342340"/>
            </a:xfrm>
            <a:prstGeom prst="rect">
              <a:avLst/>
            </a:prstGeom>
          </p:spPr>
        </p:pic>
        <p:sp>
          <p:nvSpPr>
            <p:cNvPr id="6" name="Arrow: Right 5"/>
            <p:cNvSpPr/>
            <p:nvPr/>
          </p:nvSpPr>
          <p:spPr>
            <a:xfrm>
              <a:off x="3737113" y="5635487"/>
              <a:ext cx="930037" cy="2484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1996" y="4367689"/>
              <a:ext cx="2363983" cy="2363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9768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112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 useBgFill="1"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://www.evolutiondigital.ie/wp-content/uploads/2015/04/signoff_ThatsAllFolks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1" y="640080"/>
            <a:ext cx="5263134" cy="52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Training the model</a:t>
            </a:r>
          </a:p>
        </p:txBody>
      </p:sp>
      <p:pic>
        <p:nvPicPr>
          <p:cNvPr id="11268" name="Picture 4" descr="http://orig04.deviantart.net/c3e6/f/2013/084/a/4/flying_catbug_by_sircinnamon-d5za7t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102" y="5738623"/>
            <a:ext cx="956478" cy="80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5791580" y="5613991"/>
            <a:ext cx="304419" cy="28922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943981" y="5758602"/>
            <a:ext cx="152018" cy="152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366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goals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talked bout this with Elad, and decided to end the project here </a:t>
            </a:r>
            <a:r>
              <a:rPr lang="en-US" sz="2000" dirty="0">
                <a:sym typeface="Wingdings" panose="05000000000000000000" pitchFamily="2" charset="2"/>
              </a:rPr>
              <a:t></a:t>
            </a:r>
          </a:p>
          <a:p>
            <a:r>
              <a:rPr lang="en-US" sz="2000" dirty="0">
                <a:sym typeface="Wingdings" panose="05000000000000000000" pitchFamily="2" charset="2"/>
              </a:rPr>
              <a:t>We need to: 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Write a final report going through all the experiments we’ve tried. 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Submit the code to GIP, it may be useful for future teams working on reinforcement learning tasks (as a basic model to start with).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31136" y="2627376"/>
            <a:ext cx="2983594" cy="429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Taking over the world !</a:t>
            </a:r>
          </a:p>
        </p:txBody>
      </p:sp>
    </p:spTree>
    <p:extLst>
      <p:ext uri="{BB962C8B-B14F-4D97-AF65-F5344CB8AC3E}">
        <p14:creationId xmlns:p14="http://schemas.microsoft.com/office/powerpoint/2010/main" val="26073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/>
          <p:cNvPicPr>
            <a:picLocks noChangeAspect="1"/>
          </p:cNvPicPr>
          <p:nvPr/>
        </p:nvPicPr>
        <p:blipFill rotWithShape="1">
          <a:blip r:embed="rId3"/>
          <a:srcRect t="24852" b="23971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  <p:sp>
        <p:nvSpPr>
          <p:cNvPr id="19" name="Content Placeholder 15"/>
          <p:cNvSpPr>
            <a:spLocks noGrp="1"/>
          </p:cNvSpPr>
          <p:nvPr>
            <p:ph idx="1"/>
          </p:nvPr>
        </p:nvSpPr>
        <p:spPr>
          <a:xfrm>
            <a:off x="804670" y="2640692"/>
            <a:ext cx="3044952" cy="3255252"/>
          </a:xfrm>
        </p:spPr>
        <p:txBody>
          <a:bodyPr>
            <a:normAutofit/>
          </a:bodyPr>
          <a:lstStyle/>
          <a:p>
            <a:r>
              <a:rPr lang="en-US" sz="1600" dirty="0"/>
              <a:t>We start with 2 points.</a:t>
            </a:r>
          </a:p>
          <a:p>
            <a:pPr lvl="1"/>
            <a:r>
              <a:rPr lang="en-US" sz="1400" dirty="0"/>
              <a:t>A </a:t>
            </a:r>
            <a:r>
              <a:rPr lang="en-US" sz="1400" dirty="0">
                <a:solidFill>
                  <a:srgbClr val="00B050"/>
                </a:solidFill>
              </a:rPr>
              <a:t>point</a:t>
            </a:r>
            <a:r>
              <a:rPr lang="en-US" sz="1400" dirty="0"/>
              <a:t> on the object.</a:t>
            </a:r>
          </a:p>
          <a:p>
            <a:pPr lvl="1"/>
            <a:r>
              <a:rPr lang="en-US" sz="1400" dirty="0"/>
              <a:t>A </a:t>
            </a:r>
            <a:r>
              <a:rPr lang="en-US" sz="1400" dirty="0">
                <a:solidFill>
                  <a:srgbClr val="FF0000"/>
                </a:solidFill>
              </a:rPr>
              <a:t>point</a:t>
            </a:r>
            <a:r>
              <a:rPr lang="en-US" sz="1400" dirty="0"/>
              <a:t> on the background.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 vert="horz" lIns="182880" tIns="182880" rIns="182880" bIns="182880" rtlCol="0">
            <a:normAutofit/>
          </a:bodyPr>
          <a:lstStyle/>
          <a:p>
            <a:r>
              <a:rPr lang="en-US" sz="2000"/>
              <a:t>GAME DEFINITION</a:t>
            </a:r>
          </a:p>
        </p:txBody>
      </p:sp>
      <p:sp>
        <p:nvSpPr>
          <p:cNvPr id="21" name="Oval 20"/>
          <p:cNvSpPr/>
          <p:nvPr/>
        </p:nvSpPr>
        <p:spPr>
          <a:xfrm>
            <a:off x="6583680" y="1137920"/>
            <a:ext cx="9144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92720" y="2458720"/>
            <a:ext cx="91440" cy="101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0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/>
          <p:cNvPicPr>
            <a:picLocks noChangeAspect="1"/>
          </p:cNvPicPr>
          <p:nvPr/>
        </p:nvPicPr>
        <p:blipFill rotWithShape="1">
          <a:blip r:embed="rId3"/>
          <a:srcRect t="24852" b="23971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  <p:sp>
        <p:nvSpPr>
          <p:cNvPr id="19" name="Content Placeholder 15"/>
          <p:cNvSpPr>
            <a:spLocks noGrp="1"/>
          </p:cNvSpPr>
          <p:nvPr>
            <p:ph idx="1"/>
          </p:nvPr>
        </p:nvSpPr>
        <p:spPr>
          <a:xfrm>
            <a:off x="804670" y="2640692"/>
            <a:ext cx="3044952" cy="3255252"/>
          </a:xfrm>
        </p:spPr>
        <p:txBody>
          <a:bodyPr>
            <a:normAutofit/>
          </a:bodyPr>
          <a:lstStyle/>
          <a:p>
            <a:r>
              <a:rPr lang="en-US" sz="1600" dirty="0"/>
              <a:t>The points can move in 16  directions.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 vert="horz" lIns="182880" tIns="182880" rIns="182880" bIns="182880" rtlCol="0">
            <a:normAutofit/>
          </a:bodyPr>
          <a:lstStyle/>
          <a:p>
            <a:r>
              <a:rPr lang="en-US" sz="2000"/>
              <a:t>GAME DEFINITION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163798" y="651137"/>
            <a:ext cx="1019175" cy="1043305"/>
            <a:chOff x="6323330" y="866775"/>
            <a:chExt cx="608965" cy="628650"/>
          </a:xfrm>
        </p:grpSpPr>
        <p:sp>
          <p:nvSpPr>
            <p:cNvPr id="21" name="Oval 20"/>
            <p:cNvSpPr/>
            <p:nvPr/>
          </p:nvSpPr>
          <p:spPr>
            <a:xfrm>
              <a:off x="6583680" y="1152524"/>
              <a:ext cx="91440" cy="8699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6698648" y="978776"/>
              <a:ext cx="182880" cy="15914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6633210" y="866775"/>
              <a:ext cx="0" cy="254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6381652" y="961631"/>
              <a:ext cx="186121" cy="1737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6323330" y="1196021"/>
              <a:ext cx="22352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714490" y="1196021"/>
              <a:ext cx="217805" cy="53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6413419" y="1257935"/>
              <a:ext cx="154354" cy="14224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698648" y="1271268"/>
              <a:ext cx="138397" cy="12890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629400" y="1302505"/>
              <a:ext cx="0" cy="1929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7323963" y="1924113"/>
            <a:ext cx="1099185" cy="1114425"/>
            <a:chOff x="7531100" y="2177415"/>
            <a:chExt cx="608965" cy="628650"/>
          </a:xfrm>
        </p:grpSpPr>
        <p:sp>
          <p:nvSpPr>
            <p:cNvPr id="22" name="Oval 21"/>
            <p:cNvSpPr/>
            <p:nvPr/>
          </p:nvSpPr>
          <p:spPr>
            <a:xfrm>
              <a:off x="7792720" y="2458720"/>
              <a:ext cx="91440" cy="101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7906418" y="2289416"/>
              <a:ext cx="182880" cy="15914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7840980" y="2177415"/>
              <a:ext cx="0" cy="254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7589422" y="2272271"/>
              <a:ext cx="186121" cy="173749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7531100" y="2506661"/>
              <a:ext cx="223520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7922260" y="2506661"/>
              <a:ext cx="217805" cy="5396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7621189" y="2568575"/>
              <a:ext cx="154354" cy="14224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7906418" y="2581908"/>
              <a:ext cx="138397" cy="12890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7837170" y="2613145"/>
              <a:ext cx="0" cy="19292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153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/>
          <p:cNvPicPr>
            <a:picLocks noChangeAspect="1"/>
          </p:cNvPicPr>
          <p:nvPr/>
        </p:nvPicPr>
        <p:blipFill rotWithShape="1">
          <a:blip r:embed="rId3"/>
          <a:srcRect t="24852" b="23971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  <p:sp>
        <p:nvSpPr>
          <p:cNvPr id="19" name="Content Placeholder 15"/>
          <p:cNvSpPr>
            <a:spLocks noGrp="1"/>
          </p:cNvSpPr>
          <p:nvPr>
            <p:ph idx="1"/>
          </p:nvPr>
        </p:nvSpPr>
        <p:spPr>
          <a:xfrm>
            <a:off x="804670" y="2640692"/>
            <a:ext cx="3044952" cy="3255252"/>
          </a:xfrm>
        </p:spPr>
        <p:txBody>
          <a:bodyPr>
            <a:normAutofit/>
          </a:bodyPr>
          <a:lstStyle/>
          <a:p>
            <a:r>
              <a:rPr lang="en-US" sz="1600" dirty="0"/>
              <a:t>The model chooses one step, and a point moves in the desired direction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 vert="horz" lIns="182880" tIns="182880" rIns="182880" bIns="182880" rtlCol="0">
            <a:normAutofit/>
          </a:bodyPr>
          <a:lstStyle/>
          <a:p>
            <a:r>
              <a:rPr lang="en-US" sz="2000"/>
              <a:t>GAME DEFINITION</a:t>
            </a:r>
          </a:p>
        </p:txBody>
      </p:sp>
      <p:sp>
        <p:nvSpPr>
          <p:cNvPr id="21" name="Oval 20"/>
          <p:cNvSpPr/>
          <p:nvPr/>
        </p:nvSpPr>
        <p:spPr>
          <a:xfrm>
            <a:off x="6583680" y="1137920"/>
            <a:ext cx="9144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92720" y="2458720"/>
            <a:ext cx="91440" cy="101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675120" y="1188720"/>
            <a:ext cx="3962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071360" y="1137920"/>
            <a:ext cx="9144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/>
          <p:nvPr/>
        </p:nvSpPr>
        <p:spPr>
          <a:xfrm flipV="1">
            <a:off x="6641665" y="1166855"/>
            <a:ext cx="405178" cy="45719"/>
          </a:xfrm>
          <a:custGeom>
            <a:avLst/>
            <a:gdLst>
              <a:gd name="connsiteX0" fmla="*/ 0 w 248478"/>
              <a:gd name="connsiteY0" fmla="*/ 39756 h 39756"/>
              <a:gd name="connsiteX1" fmla="*/ 109331 w 248478"/>
              <a:gd name="connsiteY1" fmla="*/ 9939 h 39756"/>
              <a:gd name="connsiteX2" fmla="*/ 139148 w 248478"/>
              <a:gd name="connsiteY2" fmla="*/ 0 h 39756"/>
              <a:gd name="connsiteX3" fmla="*/ 218661 w 248478"/>
              <a:gd name="connsiteY3" fmla="*/ 9939 h 39756"/>
              <a:gd name="connsiteX4" fmla="*/ 248478 w 248478"/>
              <a:gd name="connsiteY4" fmla="*/ 19878 h 3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478" h="39756">
                <a:moveTo>
                  <a:pt x="0" y="39756"/>
                </a:moveTo>
                <a:cubicBezTo>
                  <a:pt x="70242" y="25708"/>
                  <a:pt x="33671" y="35159"/>
                  <a:pt x="109331" y="9939"/>
                </a:cubicBezTo>
                <a:lnTo>
                  <a:pt x="139148" y="0"/>
                </a:lnTo>
                <a:cubicBezTo>
                  <a:pt x="165652" y="3313"/>
                  <a:pt x="192381" y="5161"/>
                  <a:pt x="218661" y="9939"/>
                </a:cubicBezTo>
                <a:cubicBezTo>
                  <a:pt x="228969" y="11813"/>
                  <a:pt x="248478" y="19878"/>
                  <a:pt x="248478" y="1987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/>
          <p:cNvPicPr>
            <a:picLocks noChangeAspect="1"/>
          </p:cNvPicPr>
          <p:nvPr/>
        </p:nvPicPr>
        <p:blipFill rotWithShape="1">
          <a:blip r:embed="rId3"/>
          <a:srcRect t="24852" b="23971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5"/>
              <p:cNvSpPr>
                <a:spLocks noGrp="1"/>
              </p:cNvSpPr>
              <p:nvPr>
                <p:ph idx="1"/>
              </p:nvPr>
            </p:nvSpPr>
            <p:spPr>
              <a:xfrm>
                <a:off x="804670" y="2640692"/>
                <a:ext cx="3044952" cy="3255252"/>
              </a:xfrm>
            </p:spPr>
            <p:txBody>
              <a:bodyPr>
                <a:normAutofit/>
              </a:bodyPr>
              <a:lstStyle/>
              <a:p>
                <a:r>
                  <a:rPr lang="en-US" sz="1600" dirty="0"/>
                  <a:t>The reward at each step is the intersection-over-union of the resulting CutOut segmentation.</a:t>
                </a:r>
                <a:br>
                  <a:rPr lang="en-US" sz="1600" dirty="0"/>
                </a:br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𝑟𝑒𝑤𝑎𝑟𝑑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𝑎𝑟𝑒𝑎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𝑖𝑛𝑡𝑒𝑠𝑒𝑐𝑡𝑖𝑜𝑛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𝑎𝑟𝑒𝑎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𝑢𝑛𝑖𝑜𝑛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Content Placeholder 1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4670" y="2640692"/>
                <a:ext cx="3044952" cy="3255252"/>
              </a:xfrm>
              <a:blipFill>
                <a:blip r:embed="rId4"/>
                <a:stretch>
                  <a:fillRect l="-802" t="-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 vert="horz" lIns="182880" tIns="182880" rIns="182880" bIns="182880" rtlCol="0">
            <a:normAutofit/>
          </a:bodyPr>
          <a:lstStyle/>
          <a:p>
            <a:r>
              <a:rPr lang="en-US" sz="2000"/>
              <a:t>GAME DEFINITION</a:t>
            </a:r>
          </a:p>
        </p:txBody>
      </p:sp>
      <p:sp>
        <p:nvSpPr>
          <p:cNvPr id="10" name="Oval 9"/>
          <p:cNvSpPr/>
          <p:nvPr/>
        </p:nvSpPr>
        <p:spPr>
          <a:xfrm>
            <a:off x="7043219" y="1141295"/>
            <a:ext cx="153036" cy="1443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734370" y="2400184"/>
            <a:ext cx="165050" cy="1801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lh3.googleusercontent.com/b_IIITwhqjbTKx9i_x84s0B_Q_N01EmEIhWAB_I8d8NEKj8yiL0hLN-47QokM-zj4Ny1RHiswKEgeDN1hmwEjUynMIDmUNGh1H7ebB7GhleFT0V10IC2r7druJJtuVmC3ctvAL7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83" y="4405617"/>
            <a:ext cx="25241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: Shape 5"/>
          <p:cNvSpPr/>
          <p:nvPr/>
        </p:nvSpPr>
        <p:spPr>
          <a:xfrm>
            <a:off x="6639339" y="1887359"/>
            <a:ext cx="2693814" cy="2345634"/>
          </a:xfrm>
          <a:custGeom>
            <a:avLst/>
            <a:gdLst>
              <a:gd name="connsiteX0" fmla="*/ 606287 w 2693814"/>
              <a:gd name="connsiteY0" fmla="*/ 655982 h 2345634"/>
              <a:gd name="connsiteX1" fmla="*/ 626165 w 2693814"/>
              <a:gd name="connsiteY1" fmla="*/ 606287 h 2345634"/>
              <a:gd name="connsiteX2" fmla="*/ 646043 w 2693814"/>
              <a:gd name="connsiteY2" fmla="*/ 586408 h 2345634"/>
              <a:gd name="connsiteX3" fmla="*/ 655982 w 2693814"/>
              <a:gd name="connsiteY3" fmla="*/ 546652 h 2345634"/>
              <a:gd name="connsiteX4" fmla="*/ 695739 w 2693814"/>
              <a:gd name="connsiteY4" fmla="*/ 506895 h 2345634"/>
              <a:gd name="connsiteX5" fmla="*/ 735496 w 2693814"/>
              <a:gd name="connsiteY5" fmla="*/ 427382 h 2345634"/>
              <a:gd name="connsiteX6" fmla="*/ 765313 w 2693814"/>
              <a:gd name="connsiteY6" fmla="*/ 367747 h 2345634"/>
              <a:gd name="connsiteX7" fmla="*/ 815009 w 2693814"/>
              <a:gd name="connsiteY7" fmla="*/ 318052 h 2345634"/>
              <a:gd name="connsiteX8" fmla="*/ 854765 w 2693814"/>
              <a:gd name="connsiteY8" fmla="*/ 268356 h 2345634"/>
              <a:gd name="connsiteX9" fmla="*/ 864704 w 2693814"/>
              <a:gd name="connsiteY9" fmla="*/ 238539 h 2345634"/>
              <a:gd name="connsiteX10" fmla="*/ 904461 w 2693814"/>
              <a:gd name="connsiteY10" fmla="*/ 188843 h 2345634"/>
              <a:gd name="connsiteX11" fmla="*/ 934278 w 2693814"/>
              <a:gd name="connsiteY11" fmla="*/ 139147 h 2345634"/>
              <a:gd name="connsiteX12" fmla="*/ 944217 w 2693814"/>
              <a:gd name="connsiteY12" fmla="*/ 109330 h 2345634"/>
              <a:gd name="connsiteX13" fmla="*/ 993913 w 2693814"/>
              <a:gd name="connsiteY13" fmla="*/ 69574 h 2345634"/>
              <a:gd name="connsiteX14" fmla="*/ 1053548 w 2693814"/>
              <a:gd name="connsiteY14" fmla="*/ 49695 h 2345634"/>
              <a:gd name="connsiteX15" fmla="*/ 1083365 w 2693814"/>
              <a:gd name="connsiteY15" fmla="*/ 19878 h 2345634"/>
              <a:gd name="connsiteX16" fmla="*/ 1123122 w 2693814"/>
              <a:gd name="connsiteY16" fmla="*/ 9939 h 2345634"/>
              <a:gd name="connsiteX17" fmla="*/ 1152939 w 2693814"/>
              <a:gd name="connsiteY17" fmla="*/ 0 h 2345634"/>
              <a:gd name="connsiteX18" fmla="*/ 1302026 w 2693814"/>
              <a:gd name="connsiteY18" fmla="*/ 19878 h 2345634"/>
              <a:gd name="connsiteX19" fmla="*/ 1331843 w 2693814"/>
              <a:gd name="connsiteY19" fmla="*/ 29817 h 2345634"/>
              <a:gd name="connsiteX20" fmla="*/ 1470991 w 2693814"/>
              <a:gd name="connsiteY20" fmla="*/ 49695 h 2345634"/>
              <a:gd name="connsiteX21" fmla="*/ 1520687 w 2693814"/>
              <a:gd name="connsiteY21" fmla="*/ 79513 h 2345634"/>
              <a:gd name="connsiteX22" fmla="*/ 1530626 w 2693814"/>
              <a:gd name="connsiteY22" fmla="*/ 109330 h 2345634"/>
              <a:gd name="connsiteX23" fmla="*/ 1570382 w 2693814"/>
              <a:gd name="connsiteY23" fmla="*/ 159026 h 2345634"/>
              <a:gd name="connsiteX24" fmla="*/ 1600200 w 2693814"/>
              <a:gd name="connsiteY24" fmla="*/ 168965 h 2345634"/>
              <a:gd name="connsiteX25" fmla="*/ 1649896 w 2693814"/>
              <a:gd name="connsiteY25" fmla="*/ 208721 h 2345634"/>
              <a:gd name="connsiteX26" fmla="*/ 1630017 w 2693814"/>
              <a:gd name="connsiteY26" fmla="*/ 228600 h 2345634"/>
              <a:gd name="connsiteX27" fmla="*/ 1600200 w 2693814"/>
              <a:gd name="connsiteY27" fmla="*/ 288234 h 2345634"/>
              <a:gd name="connsiteX28" fmla="*/ 1580322 w 2693814"/>
              <a:gd name="connsiteY28" fmla="*/ 347869 h 2345634"/>
              <a:gd name="connsiteX29" fmla="*/ 1560443 w 2693814"/>
              <a:gd name="connsiteY29" fmla="*/ 407504 h 2345634"/>
              <a:gd name="connsiteX30" fmla="*/ 1550504 w 2693814"/>
              <a:gd name="connsiteY30" fmla="*/ 437321 h 2345634"/>
              <a:gd name="connsiteX31" fmla="*/ 1530626 w 2693814"/>
              <a:gd name="connsiteY31" fmla="*/ 457200 h 2345634"/>
              <a:gd name="connsiteX32" fmla="*/ 1520687 w 2693814"/>
              <a:gd name="connsiteY32" fmla="*/ 487017 h 2345634"/>
              <a:gd name="connsiteX33" fmla="*/ 1500809 w 2693814"/>
              <a:gd name="connsiteY33" fmla="*/ 516834 h 2345634"/>
              <a:gd name="connsiteX34" fmla="*/ 1520687 w 2693814"/>
              <a:gd name="connsiteY34" fmla="*/ 536713 h 2345634"/>
              <a:gd name="connsiteX35" fmla="*/ 1580322 w 2693814"/>
              <a:gd name="connsiteY35" fmla="*/ 556591 h 2345634"/>
              <a:gd name="connsiteX36" fmla="*/ 1639956 w 2693814"/>
              <a:gd name="connsiteY36" fmla="*/ 586408 h 2345634"/>
              <a:gd name="connsiteX37" fmla="*/ 1649896 w 2693814"/>
              <a:gd name="connsiteY37" fmla="*/ 556591 h 2345634"/>
              <a:gd name="connsiteX38" fmla="*/ 1669774 w 2693814"/>
              <a:gd name="connsiteY38" fmla="*/ 526774 h 2345634"/>
              <a:gd name="connsiteX39" fmla="*/ 1699591 w 2693814"/>
              <a:gd name="connsiteY39" fmla="*/ 467139 h 2345634"/>
              <a:gd name="connsiteX40" fmla="*/ 1719469 w 2693814"/>
              <a:gd name="connsiteY40" fmla="*/ 407504 h 2345634"/>
              <a:gd name="connsiteX41" fmla="*/ 1759226 w 2693814"/>
              <a:gd name="connsiteY41" fmla="*/ 367747 h 2345634"/>
              <a:gd name="connsiteX42" fmla="*/ 1779104 w 2693814"/>
              <a:gd name="connsiteY42" fmla="*/ 337930 h 2345634"/>
              <a:gd name="connsiteX43" fmla="*/ 1808922 w 2693814"/>
              <a:gd name="connsiteY43" fmla="*/ 318052 h 2345634"/>
              <a:gd name="connsiteX44" fmla="*/ 1818861 w 2693814"/>
              <a:gd name="connsiteY44" fmla="*/ 288234 h 2345634"/>
              <a:gd name="connsiteX45" fmla="*/ 1848678 w 2693814"/>
              <a:gd name="connsiteY45" fmla="*/ 268356 h 2345634"/>
              <a:gd name="connsiteX46" fmla="*/ 1868556 w 2693814"/>
              <a:gd name="connsiteY46" fmla="*/ 208721 h 2345634"/>
              <a:gd name="connsiteX47" fmla="*/ 1888435 w 2693814"/>
              <a:gd name="connsiteY47" fmla="*/ 188843 h 2345634"/>
              <a:gd name="connsiteX48" fmla="*/ 1928191 w 2693814"/>
              <a:gd name="connsiteY48" fmla="*/ 139147 h 2345634"/>
              <a:gd name="connsiteX49" fmla="*/ 2117035 w 2693814"/>
              <a:gd name="connsiteY49" fmla="*/ 149087 h 2345634"/>
              <a:gd name="connsiteX50" fmla="*/ 2216426 w 2693814"/>
              <a:gd name="connsiteY50" fmla="*/ 178904 h 2345634"/>
              <a:gd name="connsiteX51" fmla="*/ 2315817 w 2693814"/>
              <a:gd name="connsiteY51" fmla="*/ 188843 h 2345634"/>
              <a:gd name="connsiteX52" fmla="*/ 2544417 w 2693814"/>
              <a:gd name="connsiteY52" fmla="*/ 218661 h 2345634"/>
              <a:gd name="connsiteX53" fmla="*/ 2584174 w 2693814"/>
              <a:gd name="connsiteY53" fmla="*/ 228600 h 2345634"/>
              <a:gd name="connsiteX54" fmla="*/ 2643809 w 2693814"/>
              <a:gd name="connsiteY54" fmla="*/ 238539 h 2345634"/>
              <a:gd name="connsiteX55" fmla="*/ 2683565 w 2693814"/>
              <a:gd name="connsiteY55" fmla="*/ 258417 h 2345634"/>
              <a:gd name="connsiteX56" fmla="*/ 2693504 w 2693814"/>
              <a:gd name="connsiteY56" fmla="*/ 288234 h 2345634"/>
              <a:gd name="connsiteX57" fmla="*/ 2673626 w 2693814"/>
              <a:gd name="connsiteY57" fmla="*/ 308113 h 2345634"/>
              <a:gd name="connsiteX58" fmla="*/ 2623930 w 2693814"/>
              <a:gd name="connsiteY58" fmla="*/ 327991 h 2345634"/>
              <a:gd name="connsiteX59" fmla="*/ 2584174 w 2693814"/>
              <a:gd name="connsiteY59" fmla="*/ 347869 h 2345634"/>
              <a:gd name="connsiteX60" fmla="*/ 2564296 w 2693814"/>
              <a:gd name="connsiteY60" fmla="*/ 447261 h 2345634"/>
              <a:gd name="connsiteX61" fmla="*/ 2554356 w 2693814"/>
              <a:gd name="connsiteY61" fmla="*/ 844826 h 2345634"/>
              <a:gd name="connsiteX62" fmla="*/ 2534478 w 2693814"/>
              <a:gd name="connsiteY62" fmla="*/ 904461 h 2345634"/>
              <a:gd name="connsiteX63" fmla="*/ 2524539 w 2693814"/>
              <a:gd name="connsiteY63" fmla="*/ 1013791 h 2345634"/>
              <a:gd name="connsiteX64" fmla="*/ 2514600 w 2693814"/>
              <a:gd name="connsiteY64" fmla="*/ 1073426 h 2345634"/>
              <a:gd name="connsiteX65" fmla="*/ 2504661 w 2693814"/>
              <a:gd name="connsiteY65" fmla="*/ 1182756 h 2345634"/>
              <a:gd name="connsiteX66" fmla="*/ 2484782 w 2693814"/>
              <a:gd name="connsiteY66" fmla="*/ 1262269 h 2345634"/>
              <a:gd name="connsiteX67" fmla="*/ 2474843 w 2693814"/>
              <a:gd name="connsiteY67" fmla="*/ 1321904 h 2345634"/>
              <a:gd name="connsiteX68" fmla="*/ 2464904 w 2693814"/>
              <a:gd name="connsiteY68" fmla="*/ 1351721 h 2345634"/>
              <a:gd name="connsiteX69" fmla="*/ 2454965 w 2693814"/>
              <a:gd name="connsiteY69" fmla="*/ 1401417 h 2345634"/>
              <a:gd name="connsiteX70" fmla="*/ 2435087 w 2693814"/>
              <a:gd name="connsiteY70" fmla="*/ 1461052 h 2345634"/>
              <a:gd name="connsiteX71" fmla="*/ 2415209 w 2693814"/>
              <a:gd name="connsiteY71" fmla="*/ 1490869 h 2345634"/>
              <a:gd name="connsiteX72" fmla="*/ 2405269 w 2693814"/>
              <a:gd name="connsiteY72" fmla="*/ 1520687 h 2345634"/>
              <a:gd name="connsiteX73" fmla="*/ 2345635 w 2693814"/>
              <a:gd name="connsiteY73" fmla="*/ 1600200 h 2345634"/>
              <a:gd name="connsiteX74" fmla="*/ 2295939 w 2693814"/>
              <a:gd name="connsiteY74" fmla="*/ 1709530 h 2345634"/>
              <a:gd name="connsiteX75" fmla="*/ 2266122 w 2693814"/>
              <a:gd name="connsiteY75" fmla="*/ 1729408 h 2345634"/>
              <a:gd name="connsiteX76" fmla="*/ 2246243 w 2693814"/>
              <a:gd name="connsiteY76" fmla="*/ 1798982 h 2345634"/>
              <a:gd name="connsiteX77" fmla="*/ 2226365 w 2693814"/>
              <a:gd name="connsiteY77" fmla="*/ 1818861 h 2345634"/>
              <a:gd name="connsiteX78" fmla="*/ 2196548 w 2693814"/>
              <a:gd name="connsiteY78" fmla="*/ 1878495 h 2345634"/>
              <a:gd name="connsiteX79" fmla="*/ 2166730 w 2693814"/>
              <a:gd name="connsiteY79" fmla="*/ 1928191 h 2345634"/>
              <a:gd name="connsiteX80" fmla="*/ 2146852 w 2693814"/>
              <a:gd name="connsiteY80" fmla="*/ 1987826 h 2345634"/>
              <a:gd name="connsiteX81" fmla="*/ 2097156 w 2693814"/>
              <a:gd name="connsiteY81" fmla="*/ 2057400 h 2345634"/>
              <a:gd name="connsiteX82" fmla="*/ 2087217 w 2693814"/>
              <a:gd name="connsiteY82" fmla="*/ 2087217 h 2345634"/>
              <a:gd name="connsiteX83" fmla="*/ 2047461 w 2693814"/>
              <a:gd name="connsiteY83" fmla="*/ 2136913 h 2345634"/>
              <a:gd name="connsiteX84" fmla="*/ 2027582 w 2693814"/>
              <a:gd name="connsiteY84" fmla="*/ 2196547 h 2345634"/>
              <a:gd name="connsiteX85" fmla="*/ 2017643 w 2693814"/>
              <a:gd name="connsiteY85" fmla="*/ 2226365 h 2345634"/>
              <a:gd name="connsiteX86" fmla="*/ 1997765 w 2693814"/>
              <a:gd name="connsiteY86" fmla="*/ 2256182 h 2345634"/>
              <a:gd name="connsiteX87" fmla="*/ 1948069 w 2693814"/>
              <a:gd name="connsiteY87" fmla="*/ 2335695 h 2345634"/>
              <a:gd name="connsiteX88" fmla="*/ 1898374 w 2693814"/>
              <a:gd name="connsiteY88" fmla="*/ 2345634 h 2345634"/>
              <a:gd name="connsiteX89" fmla="*/ 1669774 w 2693814"/>
              <a:gd name="connsiteY89" fmla="*/ 2335695 h 2345634"/>
              <a:gd name="connsiteX90" fmla="*/ 1639956 w 2693814"/>
              <a:gd name="connsiteY90" fmla="*/ 2325756 h 2345634"/>
              <a:gd name="connsiteX91" fmla="*/ 1560443 w 2693814"/>
              <a:gd name="connsiteY91" fmla="*/ 2305878 h 2345634"/>
              <a:gd name="connsiteX92" fmla="*/ 1530626 w 2693814"/>
              <a:gd name="connsiteY92" fmla="*/ 2295939 h 2345634"/>
              <a:gd name="connsiteX93" fmla="*/ 1421296 w 2693814"/>
              <a:gd name="connsiteY93" fmla="*/ 2276061 h 2345634"/>
              <a:gd name="connsiteX94" fmla="*/ 1391478 w 2693814"/>
              <a:gd name="connsiteY94" fmla="*/ 2266121 h 2345634"/>
              <a:gd name="connsiteX95" fmla="*/ 1351722 w 2693814"/>
              <a:gd name="connsiteY95" fmla="*/ 2246243 h 2345634"/>
              <a:gd name="connsiteX96" fmla="*/ 1292087 w 2693814"/>
              <a:gd name="connsiteY96" fmla="*/ 2236304 h 2345634"/>
              <a:gd name="connsiteX97" fmla="*/ 1262269 w 2693814"/>
              <a:gd name="connsiteY97" fmla="*/ 2226365 h 2345634"/>
              <a:gd name="connsiteX98" fmla="*/ 1212574 w 2693814"/>
              <a:gd name="connsiteY98" fmla="*/ 2216426 h 2345634"/>
              <a:gd name="connsiteX99" fmla="*/ 1123122 w 2693814"/>
              <a:gd name="connsiteY99" fmla="*/ 2196547 h 2345634"/>
              <a:gd name="connsiteX100" fmla="*/ 1063487 w 2693814"/>
              <a:gd name="connsiteY100" fmla="*/ 2186608 h 2345634"/>
              <a:gd name="connsiteX101" fmla="*/ 974035 w 2693814"/>
              <a:gd name="connsiteY101" fmla="*/ 2166730 h 2345634"/>
              <a:gd name="connsiteX102" fmla="*/ 884582 w 2693814"/>
              <a:gd name="connsiteY102" fmla="*/ 2156791 h 2345634"/>
              <a:gd name="connsiteX103" fmla="*/ 755374 w 2693814"/>
              <a:gd name="connsiteY103" fmla="*/ 2136913 h 2345634"/>
              <a:gd name="connsiteX104" fmla="*/ 705678 w 2693814"/>
              <a:gd name="connsiteY104" fmla="*/ 2126974 h 2345634"/>
              <a:gd name="connsiteX105" fmla="*/ 646043 w 2693814"/>
              <a:gd name="connsiteY105" fmla="*/ 2117034 h 2345634"/>
              <a:gd name="connsiteX106" fmla="*/ 566530 w 2693814"/>
              <a:gd name="connsiteY106" fmla="*/ 2097156 h 2345634"/>
              <a:gd name="connsiteX107" fmla="*/ 337930 w 2693814"/>
              <a:gd name="connsiteY107" fmla="*/ 2067339 h 2345634"/>
              <a:gd name="connsiteX108" fmla="*/ 238539 w 2693814"/>
              <a:gd name="connsiteY108" fmla="*/ 2037521 h 2345634"/>
              <a:gd name="connsiteX109" fmla="*/ 208722 w 2693814"/>
              <a:gd name="connsiteY109" fmla="*/ 2017643 h 2345634"/>
              <a:gd name="connsiteX110" fmla="*/ 178904 w 2693814"/>
              <a:gd name="connsiteY110" fmla="*/ 1967947 h 2345634"/>
              <a:gd name="connsiteX111" fmla="*/ 159026 w 2693814"/>
              <a:gd name="connsiteY111" fmla="*/ 1898374 h 2345634"/>
              <a:gd name="connsiteX112" fmla="*/ 139148 w 2693814"/>
              <a:gd name="connsiteY112" fmla="*/ 1838739 h 2345634"/>
              <a:gd name="connsiteX113" fmla="*/ 99391 w 2693814"/>
              <a:gd name="connsiteY113" fmla="*/ 1719469 h 2345634"/>
              <a:gd name="connsiteX114" fmla="*/ 69574 w 2693814"/>
              <a:gd name="connsiteY114" fmla="*/ 1630017 h 2345634"/>
              <a:gd name="connsiteX115" fmla="*/ 59635 w 2693814"/>
              <a:gd name="connsiteY115" fmla="*/ 1600200 h 2345634"/>
              <a:gd name="connsiteX116" fmla="*/ 39756 w 2693814"/>
              <a:gd name="connsiteY116" fmla="*/ 1580321 h 2345634"/>
              <a:gd name="connsiteX117" fmla="*/ 9939 w 2693814"/>
              <a:gd name="connsiteY117" fmla="*/ 1480930 h 2345634"/>
              <a:gd name="connsiteX118" fmla="*/ 0 w 2693814"/>
              <a:gd name="connsiteY118" fmla="*/ 1451113 h 2345634"/>
              <a:gd name="connsiteX119" fmla="*/ 19878 w 2693814"/>
              <a:gd name="connsiteY119" fmla="*/ 1421295 h 2345634"/>
              <a:gd name="connsiteX120" fmla="*/ 69574 w 2693814"/>
              <a:gd name="connsiteY120" fmla="*/ 1371600 h 2345634"/>
              <a:gd name="connsiteX121" fmla="*/ 109330 w 2693814"/>
              <a:gd name="connsiteY121" fmla="*/ 1321904 h 2345634"/>
              <a:gd name="connsiteX122" fmla="*/ 119269 w 2693814"/>
              <a:gd name="connsiteY122" fmla="*/ 1292087 h 2345634"/>
              <a:gd name="connsiteX123" fmla="*/ 139148 w 2693814"/>
              <a:gd name="connsiteY123" fmla="*/ 1272208 h 2345634"/>
              <a:gd name="connsiteX124" fmla="*/ 168965 w 2693814"/>
              <a:gd name="connsiteY124" fmla="*/ 1212574 h 2345634"/>
              <a:gd name="connsiteX125" fmla="*/ 178904 w 2693814"/>
              <a:gd name="connsiteY125" fmla="*/ 1182756 h 2345634"/>
              <a:gd name="connsiteX126" fmla="*/ 198782 w 2693814"/>
              <a:gd name="connsiteY126" fmla="*/ 1152939 h 2345634"/>
              <a:gd name="connsiteX127" fmla="*/ 228600 w 2693814"/>
              <a:gd name="connsiteY127" fmla="*/ 1063487 h 2345634"/>
              <a:gd name="connsiteX128" fmla="*/ 238539 w 2693814"/>
              <a:gd name="connsiteY128" fmla="*/ 1033669 h 2345634"/>
              <a:gd name="connsiteX129" fmla="*/ 278296 w 2693814"/>
              <a:gd name="connsiteY129" fmla="*/ 983974 h 2345634"/>
              <a:gd name="connsiteX130" fmla="*/ 327991 w 2693814"/>
              <a:gd name="connsiteY130" fmla="*/ 894521 h 2345634"/>
              <a:gd name="connsiteX131" fmla="*/ 367748 w 2693814"/>
              <a:gd name="connsiteY131" fmla="*/ 844826 h 2345634"/>
              <a:gd name="connsiteX132" fmla="*/ 387626 w 2693814"/>
              <a:gd name="connsiteY132" fmla="*/ 785191 h 2345634"/>
              <a:gd name="connsiteX133" fmla="*/ 407504 w 2693814"/>
              <a:gd name="connsiteY133" fmla="*/ 755374 h 2345634"/>
              <a:gd name="connsiteX134" fmla="*/ 447261 w 2693814"/>
              <a:gd name="connsiteY134" fmla="*/ 705678 h 2345634"/>
              <a:gd name="connsiteX135" fmla="*/ 457200 w 2693814"/>
              <a:gd name="connsiteY135" fmla="*/ 675861 h 2345634"/>
              <a:gd name="connsiteX136" fmla="*/ 477078 w 2693814"/>
              <a:gd name="connsiteY136" fmla="*/ 655982 h 2345634"/>
              <a:gd name="connsiteX137" fmla="*/ 496956 w 2693814"/>
              <a:gd name="connsiteY137" fmla="*/ 626165 h 2345634"/>
              <a:gd name="connsiteX138" fmla="*/ 506896 w 2693814"/>
              <a:gd name="connsiteY138" fmla="*/ 596347 h 2345634"/>
              <a:gd name="connsiteX139" fmla="*/ 566530 w 2693814"/>
              <a:gd name="connsiteY139" fmla="*/ 516834 h 2345634"/>
              <a:gd name="connsiteX140" fmla="*/ 596348 w 2693814"/>
              <a:gd name="connsiteY140" fmla="*/ 467139 h 2345634"/>
              <a:gd name="connsiteX141" fmla="*/ 636104 w 2693814"/>
              <a:gd name="connsiteY141" fmla="*/ 407504 h 2345634"/>
              <a:gd name="connsiteX142" fmla="*/ 685800 w 2693814"/>
              <a:gd name="connsiteY142" fmla="*/ 367747 h 2345634"/>
              <a:gd name="connsiteX143" fmla="*/ 745435 w 2693814"/>
              <a:gd name="connsiteY143" fmla="*/ 288234 h 2345634"/>
              <a:gd name="connsiteX144" fmla="*/ 805069 w 2693814"/>
              <a:gd name="connsiteY144" fmla="*/ 268356 h 2345634"/>
              <a:gd name="connsiteX145" fmla="*/ 844826 w 2693814"/>
              <a:gd name="connsiteY145" fmla="*/ 248478 h 234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693814" h="2345634">
                <a:moveTo>
                  <a:pt x="606287" y="655982"/>
                </a:moveTo>
                <a:cubicBezTo>
                  <a:pt x="612913" y="639417"/>
                  <a:pt x="617313" y="621777"/>
                  <a:pt x="626165" y="606287"/>
                </a:cubicBezTo>
                <a:cubicBezTo>
                  <a:pt x="630814" y="598151"/>
                  <a:pt x="641852" y="594790"/>
                  <a:pt x="646043" y="586408"/>
                </a:cubicBezTo>
                <a:cubicBezTo>
                  <a:pt x="652152" y="574190"/>
                  <a:pt x="648742" y="558236"/>
                  <a:pt x="655982" y="546652"/>
                </a:cubicBezTo>
                <a:cubicBezTo>
                  <a:pt x="665915" y="530759"/>
                  <a:pt x="695739" y="506895"/>
                  <a:pt x="695739" y="506895"/>
                </a:cubicBezTo>
                <a:cubicBezTo>
                  <a:pt x="718580" y="438371"/>
                  <a:pt x="700801" y="462077"/>
                  <a:pt x="735496" y="427382"/>
                </a:cubicBezTo>
                <a:cubicBezTo>
                  <a:pt x="744879" y="399233"/>
                  <a:pt x="744565" y="391459"/>
                  <a:pt x="765313" y="367747"/>
                </a:cubicBezTo>
                <a:cubicBezTo>
                  <a:pt x="780740" y="350117"/>
                  <a:pt x="815009" y="318052"/>
                  <a:pt x="815009" y="318052"/>
                </a:cubicBezTo>
                <a:cubicBezTo>
                  <a:pt x="839991" y="243105"/>
                  <a:pt x="803387" y="332579"/>
                  <a:pt x="854765" y="268356"/>
                </a:cubicBezTo>
                <a:cubicBezTo>
                  <a:pt x="861310" y="260175"/>
                  <a:pt x="860019" y="247910"/>
                  <a:pt x="864704" y="238539"/>
                </a:cubicBezTo>
                <a:cubicBezTo>
                  <a:pt x="877243" y="213460"/>
                  <a:pt x="885969" y="207334"/>
                  <a:pt x="904461" y="188843"/>
                </a:cubicBezTo>
                <a:cubicBezTo>
                  <a:pt x="932616" y="104377"/>
                  <a:pt x="893349" y="207363"/>
                  <a:pt x="934278" y="139147"/>
                </a:cubicBezTo>
                <a:cubicBezTo>
                  <a:pt x="939668" y="130163"/>
                  <a:pt x="938827" y="118314"/>
                  <a:pt x="944217" y="109330"/>
                </a:cubicBezTo>
                <a:cubicBezTo>
                  <a:pt x="951727" y="96815"/>
                  <a:pt x="982834" y="74498"/>
                  <a:pt x="993913" y="69574"/>
                </a:cubicBezTo>
                <a:cubicBezTo>
                  <a:pt x="1013061" y="61064"/>
                  <a:pt x="1053548" y="49695"/>
                  <a:pt x="1053548" y="49695"/>
                </a:cubicBezTo>
                <a:cubicBezTo>
                  <a:pt x="1063487" y="39756"/>
                  <a:pt x="1071161" y="26852"/>
                  <a:pt x="1083365" y="19878"/>
                </a:cubicBezTo>
                <a:cubicBezTo>
                  <a:pt x="1095225" y="13101"/>
                  <a:pt x="1109987" y="13692"/>
                  <a:pt x="1123122" y="9939"/>
                </a:cubicBezTo>
                <a:cubicBezTo>
                  <a:pt x="1133196" y="7061"/>
                  <a:pt x="1143000" y="3313"/>
                  <a:pt x="1152939" y="0"/>
                </a:cubicBezTo>
                <a:cubicBezTo>
                  <a:pt x="1172288" y="2419"/>
                  <a:pt x="1279165" y="15306"/>
                  <a:pt x="1302026" y="19878"/>
                </a:cubicBezTo>
                <a:cubicBezTo>
                  <a:pt x="1312299" y="21933"/>
                  <a:pt x="1321616" y="27544"/>
                  <a:pt x="1331843" y="29817"/>
                </a:cubicBezTo>
                <a:cubicBezTo>
                  <a:pt x="1368692" y="38006"/>
                  <a:pt x="1436604" y="45397"/>
                  <a:pt x="1470991" y="49695"/>
                </a:cubicBezTo>
                <a:cubicBezTo>
                  <a:pt x="1494446" y="57513"/>
                  <a:pt x="1507043" y="56773"/>
                  <a:pt x="1520687" y="79513"/>
                </a:cubicBezTo>
                <a:cubicBezTo>
                  <a:pt x="1526077" y="88497"/>
                  <a:pt x="1525941" y="99959"/>
                  <a:pt x="1530626" y="109330"/>
                </a:cubicBezTo>
                <a:cubicBezTo>
                  <a:pt x="1536429" y="120936"/>
                  <a:pt x="1557177" y="151103"/>
                  <a:pt x="1570382" y="159026"/>
                </a:cubicBezTo>
                <a:cubicBezTo>
                  <a:pt x="1579366" y="164416"/>
                  <a:pt x="1590261" y="165652"/>
                  <a:pt x="1600200" y="168965"/>
                </a:cubicBezTo>
                <a:cubicBezTo>
                  <a:pt x="1601707" y="169969"/>
                  <a:pt x="1649896" y="199281"/>
                  <a:pt x="1649896" y="208721"/>
                </a:cubicBezTo>
                <a:lnTo>
                  <a:pt x="1630017" y="228600"/>
                </a:lnTo>
                <a:cubicBezTo>
                  <a:pt x="1593768" y="337347"/>
                  <a:pt x="1651580" y="172627"/>
                  <a:pt x="1600200" y="288234"/>
                </a:cubicBezTo>
                <a:cubicBezTo>
                  <a:pt x="1591690" y="307382"/>
                  <a:pt x="1586948" y="327991"/>
                  <a:pt x="1580322" y="347869"/>
                </a:cubicBezTo>
                <a:lnTo>
                  <a:pt x="1560443" y="407504"/>
                </a:lnTo>
                <a:cubicBezTo>
                  <a:pt x="1557130" y="417443"/>
                  <a:pt x="1557912" y="429913"/>
                  <a:pt x="1550504" y="437321"/>
                </a:cubicBezTo>
                <a:lnTo>
                  <a:pt x="1530626" y="457200"/>
                </a:lnTo>
                <a:cubicBezTo>
                  <a:pt x="1527313" y="467139"/>
                  <a:pt x="1525372" y="477646"/>
                  <a:pt x="1520687" y="487017"/>
                </a:cubicBezTo>
                <a:cubicBezTo>
                  <a:pt x="1515345" y="497701"/>
                  <a:pt x="1500809" y="504889"/>
                  <a:pt x="1500809" y="516834"/>
                </a:cubicBezTo>
                <a:cubicBezTo>
                  <a:pt x="1500809" y="526205"/>
                  <a:pt x="1512306" y="532522"/>
                  <a:pt x="1520687" y="536713"/>
                </a:cubicBezTo>
                <a:cubicBezTo>
                  <a:pt x="1539428" y="546084"/>
                  <a:pt x="1580322" y="556591"/>
                  <a:pt x="1580322" y="556591"/>
                </a:cubicBezTo>
                <a:cubicBezTo>
                  <a:pt x="1585344" y="559939"/>
                  <a:pt x="1628199" y="592286"/>
                  <a:pt x="1639956" y="586408"/>
                </a:cubicBezTo>
                <a:cubicBezTo>
                  <a:pt x="1649327" y="581723"/>
                  <a:pt x="1645211" y="565962"/>
                  <a:pt x="1649896" y="556591"/>
                </a:cubicBezTo>
                <a:cubicBezTo>
                  <a:pt x="1655238" y="545907"/>
                  <a:pt x="1663148" y="536713"/>
                  <a:pt x="1669774" y="526774"/>
                </a:cubicBezTo>
                <a:cubicBezTo>
                  <a:pt x="1706021" y="418030"/>
                  <a:pt x="1648214" y="582739"/>
                  <a:pt x="1699591" y="467139"/>
                </a:cubicBezTo>
                <a:cubicBezTo>
                  <a:pt x="1708101" y="447991"/>
                  <a:pt x="1704653" y="422320"/>
                  <a:pt x="1719469" y="407504"/>
                </a:cubicBezTo>
                <a:cubicBezTo>
                  <a:pt x="1732721" y="394252"/>
                  <a:pt x="1748830" y="383341"/>
                  <a:pt x="1759226" y="367747"/>
                </a:cubicBezTo>
                <a:cubicBezTo>
                  <a:pt x="1765852" y="357808"/>
                  <a:pt x="1770657" y="346376"/>
                  <a:pt x="1779104" y="337930"/>
                </a:cubicBezTo>
                <a:cubicBezTo>
                  <a:pt x="1787551" y="329483"/>
                  <a:pt x="1798983" y="324678"/>
                  <a:pt x="1808922" y="318052"/>
                </a:cubicBezTo>
                <a:cubicBezTo>
                  <a:pt x="1812235" y="308113"/>
                  <a:pt x="1812316" y="296415"/>
                  <a:pt x="1818861" y="288234"/>
                </a:cubicBezTo>
                <a:cubicBezTo>
                  <a:pt x="1826323" y="278906"/>
                  <a:pt x="1842347" y="278486"/>
                  <a:pt x="1848678" y="268356"/>
                </a:cubicBezTo>
                <a:cubicBezTo>
                  <a:pt x="1859783" y="250587"/>
                  <a:pt x="1853739" y="223537"/>
                  <a:pt x="1868556" y="208721"/>
                </a:cubicBezTo>
                <a:cubicBezTo>
                  <a:pt x="1875182" y="202095"/>
                  <a:pt x="1882581" y="196160"/>
                  <a:pt x="1888435" y="188843"/>
                </a:cubicBezTo>
                <a:cubicBezTo>
                  <a:pt x="1938598" y="126140"/>
                  <a:pt x="1880186" y="187154"/>
                  <a:pt x="1928191" y="139147"/>
                </a:cubicBezTo>
                <a:cubicBezTo>
                  <a:pt x="1991139" y="142460"/>
                  <a:pt x="2054591" y="140474"/>
                  <a:pt x="2117035" y="149087"/>
                </a:cubicBezTo>
                <a:cubicBezTo>
                  <a:pt x="2151300" y="153813"/>
                  <a:pt x="2182509" y="172121"/>
                  <a:pt x="2216426" y="178904"/>
                </a:cubicBezTo>
                <a:cubicBezTo>
                  <a:pt x="2249075" y="185434"/>
                  <a:pt x="2282890" y="183904"/>
                  <a:pt x="2315817" y="188843"/>
                </a:cubicBezTo>
                <a:cubicBezTo>
                  <a:pt x="2554563" y="224654"/>
                  <a:pt x="2257512" y="196589"/>
                  <a:pt x="2544417" y="218661"/>
                </a:cubicBezTo>
                <a:cubicBezTo>
                  <a:pt x="2557669" y="221974"/>
                  <a:pt x="2570779" y="225921"/>
                  <a:pt x="2584174" y="228600"/>
                </a:cubicBezTo>
                <a:cubicBezTo>
                  <a:pt x="2603935" y="232552"/>
                  <a:pt x="2624506" y="232748"/>
                  <a:pt x="2643809" y="238539"/>
                </a:cubicBezTo>
                <a:cubicBezTo>
                  <a:pt x="2658000" y="242796"/>
                  <a:pt x="2670313" y="251791"/>
                  <a:pt x="2683565" y="258417"/>
                </a:cubicBezTo>
                <a:cubicBezTo>
                  <a:pt x="2686878" y="268356"/>
                  <a:pt x="2695559" y="277961"/>
                  <a:pt x="2693504" y="288234"/>
                </a:cubicBezTo>
                <a:cubicBezTo>
                  <a:pt x="2691666" y="297423"/>
                  <a:pt x="2681762" y="303464"/>
                  <a:pt x="2673626" y="308113"/>
                </a:cubicBezTo>
                <a:cubicBezTo>
                  <a:pt x="2658135" y="316965"/>
                  <a:pt x="2640234" y="320745"/>
                  <a:pt x="2623930" y="327991"/>
                </a:cubicBezTo>
                <a:cubicBezTo>
                  <a:pt x="2610391" y="334008"/>
                  <a:pt x="2597426" y="341243"/>
                  <a:pt x="2584174" y="347869"/>
                </a:cubicBezTo>
                <a:cubicBezTo>
                  <a:pt x="2570938" y="387579"/>
                  <a:pt x="2566525" y="394893"/>
                  <a:pt x="2564296" y="447261"/>
                </a:cubicBezTo>
                <a:cubicBezTo>
                  <a:pt x="2558660" y="579704"/>
                  <a:pt x="2562983" y="712544"/>
                  <a:pt x="2554356" y="844826"/>
                </a:cubicBezTo>
                <a:cubicBezTo>
                  <a:pt x="2552992" y="865735"/>
                  <a:pt x="2534478" y="904461"/>
                  <a:pt x="2534478" y="904461"/>
                </a:cubicBezTo>
                <a:cubicBezTo>
                  <a:pt x="2531165" y="940904"/>
                  <a:pt x="2528815" y="977448"/>
                  <a:pt x="2524539" y="1013791"/>
                </a:cubicBezTo>
                <a:cubicBezTo>
                  <a:pt x="2522184" y="1033805"/>
                  <a:pt x="2516955" y="1053412"/>
                  <a:pt x="2514600" y="1073426"/>
                </a:cubicBezTo>
                <a:cubicBezTo>
                  <a:pt x="2510324" y="1109769"/>
                  <a:pt x="2509200" y="1146445"/>
                  <a:pt x="2504661" y="1182756"/>
                </a:cubicBezTo>
                <a:cubicBezTo>
                  <a:pt x="2499863" y="1221141"/>
                  <a:pt x="2495602" y="1229812"/>
                  <a:pt x="2484782" y="1262269"/>
                </a:cubicBezTo>
                <a:cubicBezTo>
                  <a:pt x="2481469" y="1282147"/>
                  <a:pt x="2479215" y="1302231"/>
                  <a:pt x="2474843" y="1321904"/>
                </a:cubicBezTo>
                <a:cubicBezTo>
                  <a:pt x="2472570" y="1332131"/>
                  <a:pt x="2467445" y="1341557"/>
                  <a:pt x="2464904" y="1351721"/>
                </a:cubicBezTo>
                <a:cubicBezTo>
                  <a:pt x="2460807" y="1368110"/>
                  <a:pt x="2459410" y="1385119"/>
                  <a:pt x="2454965" y="1401417"/>
                </a:cubicBezTo>
                <a:cubicBezTo>
                  <a:pt x="2449452" y="1421632"/>
                  <a:pt x="2446710" y="1443618"/>
                  <a:pt x="2435087" y="1461052"/>
                </a:cubicBezTo>
                <a:cubicBezTo>
                  <a:pt x="2428461" y="1470991"/>
                  <a:pt x="2420551" y="1480185"/>
                  <a:pt x="2415209" y="1490869"/>
                </a:cubicBezTo>
                <a:cubicBezTo>
                  <a:pt x="2410523" y="1500240"/>
                  <a:pt x="2410357" y="1511528"/>
                  <a:pt x="2405269" y="1520687"/>
                </a:cubicBezTo>
                <a:cubicBezTo>
                  <a:pt x="2377173" y="1571259"/>
                  <a:pt x="2375793" y="1570040"/>
                  <a:pt x="2345635" y="1600200"/>
                </a:cubicBezTo>
                <a:cubicBezTo>
                  <a:pt x="2335304" y="1631194"/>
                  <a:pt x="2314986" y="1696832"/>
                  <a:pt x="2295939" y="1709530"/>
                </a:cubicBezTo>
                <a:lnTo>
                  <a:pt x="2266122" y="1729408"/>
                </a:lnTo>
                <a:cubicBezTo>
                  <a:pt x="2264266" y="1736832"/>
                  <a:pt x="2252353" y="1788799"/>
                  <a:pt x="2246243" y="1798982"/>
                </a:cubicBezTo>
                <a:cubicBezTo>
                  <a:pt x="2241422" y="1807017"/>
                  <a:pt x="2232991" y="1812235"/>
                  <a:pt x="2226365" y="1818861"/>
                </a:cubicBezTo>
                <a:cubicBezTo>
                  <a:pt x="2201382" y="1893810"/>
                  <a:pt x="2235083" y="1801423"/>
                  <a:pt x="2196548" y="1878495"/>
                </a:cubicBezTo>
                <a:cubicBezTo>
                  <a:pt x="2170744" y="1930104"/>
                  <a:pt x="2205557" y="1889366"/>
                  <a:pt x="2166730" y="1928191"/>
                </a:cubicBezTo>
                <a:cubicBezTo>
                  <a:pt x="2160104" y="1948069"/>
                  <a:pt x="2158475" y="1970392"/>
                  <a:pt x="2146852" y="1987826"/>
                </a:cubicBezTo>
                <a:cubicBezTo>
                  <a:pt x="2117785" y="2031426"/>
                  <a:pt x="2134141" y="2008087"/>
                  <a:pt x="2097156" y="2057400"/>
                </a:cubicBezTo>
                <a:cubicBezTo>
                  <a:pt x="2093843" y="2067339"/>
                  <a:pt x="2091902" y="2077846"/>
                  <a:pt x="2087217" y="2087217"/>
                </a:cubicBezTo>
                <a:cubicBezTo>
                  <a:pt x="2074680" y="2112292"/>
                  <a:pt x="2065949" y="2118424"/>
                  <a:pt x="2047461" y="2136913"/>
                </a:cubicBezTo>
                <a:lnTo>
                  <a:pt x="2027582" y="2196547"/>
                </a:lnTo>
                <a:cubicBezTo>
                  <a:pt x="2024269" y="2206486"/>
                  <a:pt x="2023455" y="2217648"/>
                  <a:pt x="2017643" y="2226365"/>
                </a:cubicBezTo>
                <a:lnTo>
                  <a:pt x="1997765" y="2256182"/>
                </a:lnTo>
                <a:cubicBezTo>
                  <a:pt x="1983318" y="2299523"/>
                  <a:pt x="1990072" y="2319944"/>
                  <a:pt x="1948069" y="2335695"/>
                </a:cubicBezTo>
                <a:cubicBezTo>
                  <a:pt x="1932252" y="2341626"/>
                  <a:pt x="1914939" y="2342321"/>
                  <a:pt x="1898374" y="2345634"/>
                </a:cubicBezTo>
                <a:cubicBezTo>
                  <a:pt x="1822174" y="2342321"/>
                  <a:pt x="1745821" y="2341545"/>
                  <a:pt x="1669774" y="2335695"/>
                </a:cubicBezTo>
                <a:cubicBezTo>
                  <a:pt x="1659328" y="2334891"/>
                  <a:pt x="1650064" y="2328513"/>
                  <a:pt x="1639956" y="2325756"/>
                </a:cubicBezTo>
                <a:cubicBezTo>
                  <a:pt x="1613599" y="2318568"/>
                  <a:pt x="1586361" y="2314517"/>
                  <a:pt x="1560443" y="2305878"/>
                </a:cubicBezTo>
                <a:cubicBezTo>
                  <a:pt x="1550504" y="2302565"/>
                  <a:pt x="1540790" y="2298480"/>
                  <a:pt x="1530626" y="2295939"/>
                </a:cubicBezTo>
                <a:cubicBezTo>
                  <a:pt x="1502846" y="2288994"/>
                  <a:pt x="1447878" y="2280491"/>
                  <a:pt x="1421296" y="2276061"/>
                </a:cubicBezTo>
                <a:cubicBezTo>
                  <a:pt x="1411357" y="2272748"/>
                  <a:pt x="1401108" y="2270248"/>
                  <a:pt x="1391478" y="2266121"/>
                </a:cubicBezTo>
                <a:cubicBezTo>
                  <a:pt x="1377860" y="2260285"/>
                  <a:pt x="1365913" y="2250500"/>
                  <a:pt x="1351722" y="2246243"/>
                </a:cubicBezTo>
                <a:cubicBezTo>
                  <a:pt x="1332419" y="2240452"/>
                  <a:pt x="1311760" y="2240676"/>
                  <a:pt x="1292087" y="2236304"/>
                </a:cubicBezTo>
                <a:cubicBezTo>
                  <a:pt x="1281860" y="2234031"/>
                  <a:pt x="1272433" y="2228906"/>
                  <a:pt x="1262269" y="2226365"/>
                </a:cubicBezTo>
                <a:cubicBezTo>
                  <a:pt x="1245880" y="2222268"/>
                  <a:pt x="1229065" y="2220091"/>
                  <a:pt x="1212574" y="2216426"/>
                </a:cubicBezTo>
                <a:cubicBezTo>
                  <a:pt x="1140803" y="2200477"/>
                  <a:pt x="1205536" y="2211532"/>
                  <a:pt x="1123122" y="2196547"/>
                </a:cubicBezTo>
                <a:cubicBezTo>
                  <a:pt x="1103295" y="2192942"/>
                  <a:pt x="1083248" y="2190560"/>
                  <a:pt x="1063487" y="2186608"/>
                </a:cubicBezTo>
                <a:cubicBezTo>
                  <a:pt x="1009234" y="2175758"/>
                  <a:pt x="1034784" y="2175408"/>
                  <a:pt x="974035" y="2166730"/>
                </a:cubicBezTo>
                <a:cubicBezTo>
                  <a:pt x="944335" y="2162487"/>
                  <a:pt x="914400" y="2160104"/>
                  <a:pt x="884582" y="2156791"/>
                </a:cubicBezTo>
                <a:cubicBezTo>
                  <a:pt x="801822" y="2136101"/>
                  <a:pt x="888928" y="2155992"/>
                  <a:pt x="755374" y="2136913"/>
                </a:cubicBezTo>
                <a:cubicBezTo>
                  <a:pt x="738650" y="2134524"/>
                  <a:pt x="722299" y="2129996"/>
                  <a:pt x="705678" y="2126974"/>
                </a:cubicBezTo>
                <a:cubicBezTo>
                  <a:pt x="685851" y="2123369"/>
                  <a:pt x="665748" y="2121257"/>
                  <a:pt x="646043" y="2117034"/>
                </a:cubicBezTo>
                <a:cubicBezTo>
                  <a:pt x="619329" y="2111310"/>
                  <a:pt x="593738" y="2099629"/>
                  <a:pt x="566530" y="2097156"/>
                </a:cubicBezTo>
                <a:cubicBezTo>
                  <a:pt x="490951" y="2090285"/>
                  <a:pt x="411911" y="2085834"/>
                  <a:pt x="337930" y="2067339"/>
                </a:cubicBezTo>
                <a:cubicBezTo>
                  <a:pt x="315704" y="2061783"/>
                  <a:pt x="253060" y="2047201"/>
                  <a:pt x="238539" y="2037521"/>
                </a:cubicBezTo>
                <a:lnTo>
                  <a:pt x="208722" y="2017643"/>
                </a:lnTo>
                <a:cubicBezTo>
                  <a:pt x="180562" y="1933171"/>
                  <a:pt x="219836" y="2036168"/>
                  <a:pt x="178904" y="1967947"/>
                </a:cubicBezTo>
                <a:cubicBezTo>
                  <a:pt x="172224" y="1956813"/>
                  <a:pt x="161625" y="1907038"/>
                  <a:pt x="159026" y="1898374"/>
                </a:cubicBezTo>
                <a:cubicBezTo>
                  <a:pt x="153005" y="1878304"/>
                  <a:pt x="145774" y="1858617"/>
                  <a:pt x="139148" y="1838739"/>
                </a:cubicBezTo>
                <a:lnTo>
                  <a:pt x="99391" y="1719469"/>
                </a:lnTo>
                <a:lnTo>
                  <a:pt x="69574" y="1630017"/>
                </a:lnTo>
                <a:cubicBezTo>
                  <a:pt x="66261" y="1620078"/>
                  <a:pt x="67043" y="1607608"/>
                  <a:pt x="59635" y="1600200"/>
                </a:cubicBezTo>
                <a:lnTo>
                  <a:pt x="39756" y="1580321"/>
                </a:lnTo>
                <a:cubicBezTo>
                  <a:pt x="24735" y="1520238"/>
                  <a:pt x="34136" y="1553522"/>
                  <a:pt x="9939" y="1480930"/>
                </a:cubicBezTo>
                <a:lnTo>
                  <a:pt x="0" y="1451113"/>
                </a:lnTo>
                <a:cubicBezTo>
                  <a:pt x="6626" y="1441174"/>
                  <a:pt x="11431" y="1429742"/>
                  <a:pt x="19878" y="1421295"/>
                </a:cubicBezTo>
                <a:cubicBezTo>
                  <a:pt x="86142" y="1355031"/>
                  <a:pt x="16564" y="1451115"/>
                  <a:pt x="69574" y="1371600"/>
                </a:cubicBezTo>
                <a:cubicBezTo>
                  <a:pt x="94556" y="1296653"/>
                  <a:pt x="57952" y="1386127"/>
                  <a:pt x="109330" y="1321904"/>
                </a:cubicBezTo>
                <a:cubicBezTo>
                  <a:pt x="115875" y="1313723"/>
                  <a:pt x="113879" y="1301071"/>
                  <a:pt x="119269" y="1292087"/>
                </a:cubicBezTo>
                <a:cubicBezTo>
                  <a:pt x="124090" y="1284051"/>
                  <a:pt x="132522" y="1278834"/>
                  <a:pt x="139148" y="1272208"/>
                </a:cubicBezTo>
                <a:cubicBezTo>
                  <a:pt x="164131" y="1197259"/>
                  <a:pt x="130430" y="1289646"/>
                  <a:pt x="168965" y="1212574"/>
                </a:cubicBezTo>
                <a:cubicBezTo>
                  <a:pt x="173650" y="1203203"/>
                  <a:pt x="174219" y="1192127"/>
                  <a:pt x="178904" y="1182756"/>
                </a:cubicBezTo>
                <a:cubicBezTo>
                  <a:pt x="184246" y="1172072"/>
                  <a:pt x="193931" y="1163855"/>
                  <a:pt x="198782" y="1152939"/>
                </a:cubicBezTo>
                <a:cubicBezTo>
                  <a:pt x="198784" y="1152934"/>
                  <a:pt x="223629" y="1078399"/>
                  <a:pt x="228600" y="1063487"/>
                </a:cubicBezTo>
                <a:cubicBezTo>
                  <a:pt x="231913" y="1053548"/>
                  <a:pt x="232727" y="1042386"/>
                  <a:pt x="238539" y="1033669"/>
                </a:cubicBezTo>
                <a:cubicBezTo>
                  <a:pt x="263615" y="996055"/>
                  <a:pt x="249970" y="1012298"/>
                  <a:pt x="278296" y="983974"/>
                </a:cubicBezTo>
                <a:cubicBezTo>
                  <a:pt x="295790" y="931492"/>
                  <a:pt x="282424" y="962873"/>
                  <a:pt x="327991" y="894521"/>
                </a:cubicBezTo>
                <a:cubicBezTo>
                  <a:pt x="353066" y="856908"/>
                  <a:pt x="339423" y="873150"/>
                  <a:pt x="367748" y="844826"/>
                </a:cubicBezTo>
                <a:cubicBezTo>
                  <a:pt x="374374" y="824948"/>
                  <a:pt x="376003" y="802625"/>
                  <a:pt x="387626" y="785191"/>
                </a:cubicBezTo>
                <a:cubicBezTo>
                  <a:pt x="394252" y="775252"/>
                  <a:pt x="400042" y="764702"/>
                  <a:pt x="407504" y="755374"/>
                </a:cubicBezTo>
                <a:cubicBezTo>
                  <a:pt x="464161" y="684551"/>
                  <a:pt x="386067" y="797465"/>
                  <a:pt x="447261" y="705678"/>
                </a:cubicBezTo>
                <a:cubicBezTo>
                  <a:pt x="450574" y="695739"/>
                  <a:pt x="451810" y="684845"/>
                  <a:pt x="457200" y="675861"/>
                </a:cubicBezTo>
                <a:cubicBezTo>
                  <a:pt x="462021" y="667826"/>
                  <a:pt x="471224" y="663299"/>
                  <a:pt x="477078" y="655982"/>
                </a:cubicBezTo>
                <a:cubicBezTo>
                  <a:pt x="484540" y="646654"/>
                  <a:pt x="491614" y="636849"/>
                  <a:pt x="496956" y="626165"/>
                </a:cubicBezTo>
                <a:cubicBezTo>
                  <a:pt x="501642" y="616794"/>
                  <a:pt x="501808" y="605506"/>
                  <a:pt x="506896" y="596347"/>
                </a:cubicBezTo>
                <a:cubicBezTo>
                  <a:pt x="534992" y="545775"/>
                  <a:pt x="536372" y="546994"/>
                  <a:pt x="566530" y="516834"/>
                </a:cubicBezTo>
                <a:cubicBezTo>
                  <a:pt x="585535" y="459820"/>
                  <a:pt x="563603" y="510799"/>
                  <a:pt x="596348" y="467139"/>
                </a:cubicBezTo>
                <a:cubicBezTo>
                  <a:pt x="610682" y="448027"/>
                  <a:pt x="616226" y="420756"/>
                  <a:pt x="636104" y="407504"/>
                </a:cubicBezTo>
                <a:cubicBezTo>
                  <a:pt x="673719" y="382428"/>
                  <a:pt x="657475" y="396073"/>
                  <a:pt x="685800" y="367747"/>
                </a:cubicBezTo>
                <a:cubicBezTo>
                  <a:pt x="696763" y="334858"/>
                  <a:pt x="702607" y="302510"/>
                  <a:pt x="745435" y="288234"/>
                </a:cubicBezTo>
                <a:lnTo>
                  <a:pt x="805069" y="268356"/>
                </a:lnTo>
                <a:cubicBezTo>
                  <a:pt x="839332" y="256935"/>
                  <a:pt x="827479" y="265825"/>
                  <a:pt x="844826" y="248478"/>
                </a:cubicBezTo>
              </a:path>
            </a:pathLst>
          </a:custGeom>
          <a:solidFill>
            <a:srgbClr val="FFC000">
              <a:alpha val="20000"/>
            </a:srgbClr>
          </a:solidFill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/>
          <p:cNvSpPr/>
          <p:nvPr/>
        </p:nvSpPr>
        <p:spPr>
          <a:xfrm>
            <a:off x="7374109" y="2146852"/>
            <a:ext cx="1481656" cy="1331844"/>
          </a:xfrm>
          <a:custGeom>
            <a:avLst/>
            <a:gdLst>
              <a:gd name="connsiteX0" fmla="*/ 189569 w 1382265"/>
              <a:gd name="connsiteY0" fmla="*/ 109331 h 1331844"/>
              <a:gd name="connsiteX1" fmla="*/ 269082 w 1382265"/>
              <a:gd name="connsiteY1" fmla="*/ 89452 h 1331844"/>
              <a:gd name="connsiteX2" fmla="*/ 288961 w 1382265"/>
              <a:gd name="connsiteY2" fmla="*/ 69574 h 1331844"/>
              <a:gd name="connsiteX3" fmla="*/ 348595 w 1382265"/>
              <a:gd name="connsiteY3" fmla="*/ 49696 h 1331844"/>
              <a:gd name="connsiteX4" fmla="*/ 378413 w 1382265"/>
              <a:gd name="connsiteY4" fmla="*/ 39757 h 1331844"/>
              <a:gd name="connsiteX5" fmla="*/ 398291 w 1382265"/>
              <a:gd name="connsiteY5" fmla="*/ 19878 h 1331844"/>
              <a:gd name="connsiteX6" fmla="*/ 457926 w 1382265"/>
              <a:gd name="connsiteY6" fmla="*/ 9939 h 1331844"/>
              <a:gd name="connsiteX7" fmla="*/ 497682 w 1382265"/>
              <a:gd name="connsiteY7" fmla="*/ 0 h 1331844"/>
              <a:gd name="connsiteX8" fmla="*/ 666648 w 1382265"/>
              <a:gd name="connsiteY8" fmla="*/ 9939 h 1331844"/>
              <a:gd name="connsiteX9" fmla="*/ 726282 w 1382265"/>
              <a:gd name="connsiteY9" fmla="*/ 29818 h 1331844"/>
              <a:gd name="connsiteX10" fmla="*/ 795856 w 1382265"/>
              <a:gd name="connsiteY10" fmla="*/ 49696 h 1331844"/>
              <a:gd name="connsiteX11" fmla="*/ 825674 w 1382265"/>
              <a:gd name="connsiteY11" fmla="*/ 59635 h 1331844"/>
              <a:gd name="connsiteX12" fmla="*/ 865430 w 1382265"/>
              <a:gd name="connsiteY12" fmla="*/ 69574 h 1331844"/>
              <a:gd name="connsiteX13" fmla="*/ 925065 w 1382265"/>
              <a:gd name="connsiteY13" fmla="*/ 89452 h 1331844"/>
              <a:gd name="connsiteX14" fmla="*/ 944943 w 1382265"/>
              <a:gd name="connsiteY14" fmla="*/ 109331 h 1331844"/>
              <a:gd name="connsiteX15" fmla="*/ 994639 w 1382265"/>
              <a:gd name="connsiteY15" fmla="*/ 139148 h 1331844"/>
              <a:gd name="connsiteX16" fmla="*/ 1014517 w 1382265"/>
              <a:gd name="connsiteY16" fmla="*/ 168965 h 1331844"/>
              <a:gd name="connsiteX17" fmla="*/ 1054274 w 1382265"/>
              <a:gd name="connsiteY17" fmla="*/ 208722 h 1331844"/>
              <a:gd name="connsiteX18" fmla="*/ 1064213 w 1382265"/>
              <a:gd name="connsiteY18" fmla="*/ 238539 h 1331844"/>
              <a:gd name="connsiteX19" fmla="*/ 1084091 w 1382265"/>
              <a:gd name="connsiteY19" fmla="*/ 258418 h 1331844"/>
              <a:gd name="connsiteX20" fmla="*/ 1143726 w 1382265"/>
              <a:gd name="connsiteY20" fmla="*/ 327991 h 1331844"/>
              <a:gd name="connsiteX21" fmla="*/ 1163604 w 1382265"/>
              <a:gd name="connsiteY21" fmla="*/ 367748 h 1331844"/>
              <a:gd name="connsiteX22" fmla="*/ 1193421 w 1382265"/>
              <a:gd name="connsiteY22" fmla="*/ 397565 h 1331844"/>
              <a:gd name="connsiteX23" fmla="*/ 1262995 w 1382265"/>
              <a:gd name="connsiteY23" fmla="*/ 516835 h 1331844"/>
              <a:gd name="connsiteX24" fmla="*/ 1292813 w 1382265"/>
              <a:gd name="connsiteY24" fmla="*/ 596348 h 1331844"/>
              <a:gd name="connsiteX25" fmla="*/ 1312691 w 1382265"/>
              <a:gd name="connsiteY25" fmla="*/ 626165 h 1331844"/>
              <a:gd name="connsiteX26" fmla="*/ 1342508 w 1382265"/>
              <a:gd name="connsiteY26" fmla="*/ 705678 h 1331844"/>
              <a:gd name="connsiteX27" fmla="*/ 1362387 w 1382265"/>
              <a:gd name="connsiteY27" fmla="*/ 745435 h 1331844"/>
              <a:gd name="connsiteX28" fmla="*/ 1372326 w 1382265"/>
              <a:gd name="connsiteY28" fmla="*/ 795131 h 1331844"/>
              <a:gd name="connsiteX29" fmla="*/ 1382265 w 1382265"/>
              <a:gd name="connsiteY29" fmla="*/ 834887 h 1331844"/>
              <a:gd name="connsiteX30" fmla="*/ 1372326 w 1382265"/>
              <a:gd name="connsiteY30" fmla="*/ 944218 h 1331844"/>
              <a:gd name="connsiteX31" fmla="*/ 1362387 w 1382265"/>
              <a:gd name="connsiteY31" fmla="*/ 974035 h 1331844"/>
              <a:gd name="connsiteX32" fmla="*/ 1272934 w 1382265"/>
              <a:gd name="connsiteY32" fmla="*/ 1083365 h 1331844"/>
              <a:gd name="connsiteX33" fmla="*/ 1203361 w 1382265"/>
              <a:gd name="connsiteY33" fmla="*/ 1123122 h 1331844"/>
              <a:gd name="connsiteX34" fmla="*/ 1153665 w 1382265"/>
              <a:gd name="connsiteY34" fmla="*/ 1162878 h 1331844"/>
              <a:gd name="connsiteX35" fmla="*/ 1044334 w 1382265"/>
              <a:gd name="connsiteY35" fmla="*/ 1232452 h 1331844"/>
              <a:gd name="connsiteX36" fmla="*/ 984700 w 1382265"/>
              <a:gd name="connsiteY36" fmla="*/ 1262270 h 1331844"/>
              <a:gd name="connsiteX37" fmla="*/ 915126 w 1382265"/>
              <a:gd name="connsiteY37" fmla="*/ 1282148 h 1331844"/>
              <a:gd name="connsiteX38" fmla="*/ 835613 w 1382265"/>
              <a:gd name="connsiteY38" fmla="*/ 1311965 h 1331844"/>
              <a:gd name="connsiteX39" fmla="*/ 766039 w 1382265"/>
              <a:gd name="connsiteY39" fmla="*/ 1321905 h 1331844"/>
              <a:gd name="connsiteX40" fmla="*/ 726282 w 1382265"/>
              <a:gd name="connsiteY40" fmla="*/ 1331844 h 1331844"/>
              <a:gd name="connsiteX41" fmla="*/ 517561 w 1382265"/>
              <a:gd name="connsiteY41" fmla="*/ 1311965 h 1331844"/>
              <a:gd name="connsiteX42" fmla="*/ 477804 w 1382265"/>
              <a:gd name="connsiteY42" fmla="*/ 1292087 h 1331844"/>
              <a:gd name="connsiteX43" fmla="*/ 368474 w 1382265"/>
              <a:gd name="connsiteY43" fmla="*/ 1222513 h 1331844"/>
              <a:gd name="connsiteX44" fmla="*/ 308839 w 1382265"/>
              <a:gd name="connsiteY44" fmla="*/ 1192696 h 1331844"/>
              <a:gd name="connsiteX45" fmla="*/ 259143 w 1382265"/>
              <a:gd name="connsiteY45" fmla="*/ 1152939 h 1331844"/>
              <a:gd name="connsiteX46" fmla="*/ 219387 w 1382265"/>
              <a:gd name="connsiteY46" fmla="*/ 1123122 h 1331844"/>
              <a:gd name="connsiteX47" fmla="*/ 199508 w 1382265"/>
              <a:gd name="connsiteY47" fmla="*/ 1073426 h 1331844"/>
              <a:gd name="connsiteX48" fmla="*/ 139874 w 1382265"/>
              <a:gd name="connsiteY48" fmla="*/ 954157 h 1331844"/>
              <a:gd name="connsiteX49" fmla="*/ 80239 w 1382265"/>
              <a:gd name="connsiteY49" fmla="*/ 844826 h 1331844"/>
              <a:gd name="connsiteX50" fmla="*/ 70300 w 1382265"/>
              <a:gd name="connsiteY50" fmla="*/ 805070 h 1331844"/>
              <a:gd name="connsiteX51" fmla="*/ 50421 w 1382265"/>
              <a:gd name="connsiteY51" fmla="*/ 765313 h 1331844"/>
              <a:gd name="connsiteX52" fmla="*/ 40482 w 1382265"/>
              <a:gd name="connsiteY52" fmla="*/ 705678 h 1331844"/>
              <a:gd name="connsiteX53" fmla="*/ 30543 w 1382265"/>
              <a:gd name="connsiteY53" fmla="*/ 665922 h 1331844"/>
              <a:gd name="connsiteX54" fmla="*/ 10665 w 1382265"/>
              <a:gd name="connsiteY54" fmla="*/ 576470 h 1331844"/>
              <a:gd name="connsiteX55" fmla="*/ 10665 w 1382265"/>
              <a:gd name="connsiteY55" fmla="*/ 377687 h 1331844"/>
              <a:gd name="connsiteX56" fmla="*/ 30543 w 1382265"/>
              <a:gd name="connsiteY56" fmla="*/ 347870 h 1331844"/>
              <a:gd name="connsiteX57" fmla="*/ 60361 w 1382265"/>
              <a:gd name="connsiteY57" fmla="*/ 278296 h 1331844"/>
              <a:gd name="connsiteX58" fmla="*/ 80239 w 1382265"/>
              <a:gd name="connsiteY58" fmla="*/ 248478 h 1331844"/>
              <a:gd name="connsiteX59" fmla="*/ 110056 w 1382265"/>
              <a:gd name="connsiteY59" fmla="*/ 228600 h 1331844"/>
              <a:gd name="connsiteX60" fmla="*/ 139874 w 1382265"/>
              <a:gd name="connsiteY60" fmla="*/ 198783 h 1331844"/>
              <a:gd name="connsiteX61" fmla="*/ 169691 w 1382265"/>
              <a:gd name="connsiteY61" fmla="*/ 178905 h 1331844"/>
              <a:gd name="connsiteX62" fmla="*/ 189569 w 1382265"/>
              <a:gd name="connsiteY62" fmla="*/ 159026 h 1331844"/>
              <a:gd name="connsiteX63" fmla="*/ 239265 w 1382265"/>
              <a:gd name="connsiteY63" fmla="*/ 129209 h 133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382265" h="1331844">
                <a:moveTo>
                  <a:pt x="189569" y="109331"/>
                </a:moveTo>
                <a:cubicBezTo>
                  <a:pt x="200255" y="107194"/>
                  <a:pt x="253802" y="98620"/>
                  <a:pt x="269082" y="89452"/>
                </a:cubicBezTo>
                <a:cubicBezTo>
                  <a:pt x="277117" y="84631"/>
                  <a:pt x="280579" y="73765"/>
                  <a:pt x="288961" y="69574"/>
                </a:cubicBezTo>
                <a:cubicBezTo>
                  <a:pt x="307702" y="60204"/>
                  <a:pt x="328717" y="56322"/>
                  <a:pt x="348595" y="49696"/>
                </a:cubicBezTo>
                <a:lnTo>
                  <a:pt x="378413" y="39757"/>
                </a:lnTo>
                <a:cubicBezTo>
                  <a:pt x="385039" y="33131"/>
                  <a:pt x="389517" y="23168"/>
                  <a:pt x="398291" y="19878"/>
                </a:cubicBezTo>
                <a:cubicBezTo>
                  <a:pt x="417160" y="12802"/>
                  <a:pt x="438165" y="13891"/>
                  <a:pt x="457926" y="9939"/>
                </a:cubicBezTo>
                <a:cubicBezTo>
                  <a:pt x="471321" y="7260"/>
                  <a:pt x="484430" y="3313"/>
                  <a:pt x="497682" y="0"/>
                </a:cubicBezTo>
                <a:cubicBezTo>
                  <a:pt x="554004" y="3313"/>
                  <a:pt x="610703" y="2642"/>
                  <a:pt x="666648" y="9939"/>
                </a:cubicBezTo>
                <a:cubicBezTo>
                  <a:pt x="687425" y="12649"/>
                  <a:pt x="706404" y="23192"/>
                  <a:pt x="726282" y="29818"/>
                </a:cubicBezTo>
                <a:cubicBezTo>
                  <a:pt x="797748" y="53641"/>
                  <a:pt x="708531" y="24746"/>
                  <a:pt x="795856" y="49696"/>
                </a:cubicBezTo>
                <a:cubicBezTo>
                  <a:pt x="805930" y="52574"/>
                  <a:pt x="815600" y="56757"/>
                  <a:pt x="825674" y="59635"/>
                </a:cubicBezTo>
                <a:cubicBezTo>
                  <a:pt x="838808" y="63388"/>
                  <a:pt x="852346" y="65649"/>
                  <a:pt x="865430" y="69574"/>
                </a:cubicBezTo>
                <a:cubicBezTo>
                  <a:pt x="885500" y="75595"/>
                  <a:pt x="925065" y="89452"/>
                  <a:pt x="925065" y="89452"/>
                </a:cubicBezTo>
                <a:cubicBezTo>
                  <a:pt x="931691" y="96078"/>
                  <a:pt x="937318" y="103884"/>
                  <a:pt x="944943" y="109331"/>
                </a:cubicBezTo>
                <a:cubicBezTo>
                  <a:pt x="960663" y="120560"/>
                  <a:pt x="979971" y="126576"/>
                  <a:pt x="994639" y="139148"/>
                </a:cubicBezTo>
                <a:cubicBezTo>
                  <a:pt x="1003709" y="146922"/>
                  <a:pt x="1006743" y="159896"/>
                  <a:pt x="1014517" y="168965"/>
                </a:cubicBezTo>
                <a:cubicBezTo>
                  <a:pt x="1026714" y="183195"/>
                  <a:pt x="1054274" y="208722"/>
                  <a:pt x="1054274" y="208722"/>
                </a:cubicBezTo>
                <a:cubicBezTo>
                  <a:pt x="1057587" y="218661"/>
                  <a:pt x="1058823" y="229555"/>
                  <a:pt x="1064213" y="238539"/>
                </a:cubicBezTo>
                <a:cubicBezTo>
                  <a:pt x="1069034" y="246574"/>
                  <a:pt x="1078092" y="251219"/>
                  <a:pt x="1084091" y="258418"/>
                </a:cubicBezTo>
                <a:cubicBezTo>
                  <a:pt x="1147831" y="334908"/>
                  <a:pt x="1080565" y="264833"/>
                  <a:pt x="1143726" y="327991"/>
                </a:cubicBezTo>
                <a:cubicBezTo>
                  <a:pt x="1150352" y="341243"/>
                  <a:pt x="1154992" y="355691"/>
                  <a:pt x="1163604" y="367748"/>
                </a:cubicBezTo>
                <a:cubicBezTo>
                  <a:pt x="1171774" y="379186"/>
                  <a:pt x="1186595" y="385278"/>
                  <a:pt x="1193421" y="397565"/>
                </a:cubicBezTo>
                <a:cubicBezTo>
                  <a:pt x="1277606" y="549097"/>
                  <a:pt x="1130580" y="357934"/>
                  <a:pt x="1262995" y="516835"/>
                </a:cubicBezTo>
                <a:cubicBezTo>
                  <a:pt x="1271598" y="542644"/>
                  <a:pt x="1280926" y="572575"/>
                  <a:pt x="1292813" y="596348"/>
                </a:cubicBezTo>
                <a:cubicBezTo>
                  <a:pt x="1298155" y="607032"/>
                  <a:pt x="1307349" y="615481"/>
                  <a:pt x="1312691" y="626165"/>
                </a:cubicBezTo>
                <a:cubicBezTo>
                  <a:pt x="1353880" y="708543"/>
                  <a:pt x="1316698" y="645456"/>
                  <a:pt x="1342508" y="705678"/>
                </a:cubicBezTo>
                <a:cubicBezTo>
                  <a:pt x="1348345" y="719297"/>
                  <a:pt x="1355761" y="732183"/>
                  <a:pt x="1362387" y="745435"/>
                </a:cubicBezTo>
                <a:cubicBezTo>
                  <a:pt x="1365700" y="762000"/>
                  <a:pt x="1368661" y="778640"/>
                  <a:pt x="1372326" y="795131"/>
                </a:cubicBezTo>
                <a:cubicBezTo>
                  <a:pt x="1375289" y="808466"/>
                  <a:pt x="1382265" y="821227"/>
                  <a:pt x="1382265" y="834887"/>
                </a:cubicBezTo>
                <a:cubicBezTo>
                  <a:pt x="1382265" y="871481"/>
                  <a:pt x="1377501" y="907992"/>
                  <a:pt x="1372326" y="944218"/>
                </a:cubicBezTo>
                <a:cubicBezTo>
                  <a:pt x="1370844" y="954589"/>
                  <a:pt x="1367475" y="964877"/>
                  <a:pt x="1362387" y="974035"/>
                </a:cubicBezTo>
                <a:cubicBezTo>
                  <a:pt x="1340875" y="1012757"/>
                  <a:pt x="1308891" y="1056397"/>
                  <a:pt x="1272934" y="1083365"/>
                </a:cubicBezTo>
                <a:cubicBezTo>
                  <a:pt x="1251566" y="1099391"/>
                  <a:pt x="1225585" y="1108306"/>
                  <a:pt x="1203361" y="1123122"/>
                </a:cubicBezTo>
                <a:cubicBezTo>
                  <a:pt x="1185710" y="1134889"/>
                  <a:pt x="1170821" y="1150401"/>
                  <a:pt x="1153665" y="1162878"/>
                </a:cubicBezTo>
                <a:cubicBezTo>
                  <a:pt x="1129221" y="1180655"/>
                  <a:pt x="1073063" y="1216781"/>
                  <a:pt x="1044334" y="1232452"/>
                </a:cubicBezTo>
                <a:cubicBezTo>
                  <a:pt x="1024823" y="1243094"/>
                  <a:pt x="1005443" y="1254292"/>
                  <a:pt x="984700" y="1262270"/>
                </a:cubicBezTo>
                <a:cubicBezTo>
                  <a:pt x="962188" y="1270928"/>
                  <a:pt x="938008" y="1274521"/>
                  <a:pt x="915126" y="1282148"/>
                </a:cubicBezTo>
                <a:cubicBezTo>
                  <a:pt x="888272" y="1291099"/>
                  <a:pt x="862964" y="1304671"/>
                  <a:pt x="835613" y="1311965"/>
                </a:cubicBezTo>
                <a:cubicBezTo>
                  <a:pt x="812977" y="1318001"/>
                  <a:pt x="789088" y="1317714"/>
                  <a:pt x="766039" y="1321905"/>
                </a:cubicBezTo>
                <a:cubicBezTo>
                  <a:pt x="752599" y="1324349"/>
                  <a:pt x="739534" y="1328531"/>
                  <a:pt x="726282" y="1331844"/>
                </a:cubicBezTo>
                <a:cubicBezTo>
                  <a:pt x="707906" y="1330696"/>
                  <a:pt x="569238" y="1329191"/>
                  <a:pt x="517561" y="1311965"/>
                </a:cubicBezTo>
                <a:cubicBezTo>
                  <a:pt x="503505" y="1307280"/>
                  <a:pt x="490509" y="1299710"/>
                  <a:pt x="477804" y="1292087"/>
                </a:cubicBezTo>
                <a:cubicBezTo>
                  <a:pt x="440763" y="1269863"/>
                  <a:pt x="404416" y="1246474"/>
                  <a:pt x="368474" y="1222513"/>
                </a:cubicBezTo>
                <a:cubicBezTo>
                  <a:pt x="283019" y="1165545"/>
                  <a:pt x="391139" y="1233845"/>
                  <a:pt x="308839" y="1192696"/>
                </a:cubicBezTo>
                <a:cubicBezTo>
                  <a:pt x="271973" y="1174263"/>
                  <a:pt x="286880" y="1176054"/>
                  <a:pt x="259143" y="1152939"/>
                </a:cubicBezTo>
                <a:cubicBezTo>
                  <a:pt x="246418" y="1142334"/>
                  <a:pt x="232639" y="1133061"/>
                  <a:pt x="219387" y="1123122"/>
                </a:cubicBezTo>
                <a:cubicBezTo>
                  <a:pt x="212761" y="1106557"/>
                  <a:pt x="207105" y="1089569"/>
                  <a:pt x="199508" y="1073426"/>
                </a:cubicBezTo>
                <a:cubicBezTo>
                  <a:pt x="180582" y="1033208"/>
                  <a:pt x="156382" y="995427"/>
                  <a:pt x="139874" y="954157"/>
                </a:cubicBezTo>
                <a:cubicBezTo>
                  <a:pt x="111122" y="882279"/>
                  <a:pt x="129892" y="919306"/>
                  <a:pt x="80239" y="844826"/>
                </a:cubicBezTo>
                <a:cubicBezTo>
                  <a:pt x="76926" y="831574"/>
                  <a:pt x="75096" y="817860"/>
                  <a:pt x="70300" y="805070"/>
                </a:cubicBezTo>
                <a:cubicBezTo>
                  <a:pt x="65097" y="791197"/>
                  <a:pt x="54679" y="779505"/>
                  <a:pt x="50421" y="765313"/>
                </a:cubicBezTo>
                <a:cubicBezTo>
                  <a:pt x="44630" y="746010"/>
                  <a:pt x="44434" y="725439"/>
                  <a:pt x="40482" y="705678"/>
                </a:cubicBezTo>
                <a:cubicBezTo>
                  <a:pt x="37803" y="692283"/>
                  <a:pt x="33506" y="679257"/>
                  <a:pt x="30543" y="665922"/>
                </a:cubicBezTo>
                <a:cubicBezTo>
                  <a:pt x="5307" y="552360"/>
                  <a:pt x="34904" y="673426"/>
                  <a:pt x="10665" y="576470"/>
                </a:cubicBezTo>
                <a:cubicBezTo>
                  <a:pt x="1493" y="493920"/>
                  <a:pt x="-7855" y="464114"/>
                  <a:pt x="10665" y="377687"/>
                </a:cubicBezTo>
                <a:cubicBezTo>
                  <a:pt x="13168" y="366007"/>
                  <a:pt x="23917" y="357809"/>
                  <a:pt x="30543" y="347870"/>
                </a:cubicBezTo>
                <a:cubicBezTo>
                  <a:pt x="41695" y="314414"/>
                  <a:pt x="40707" y="312690"/>
                  <a:pt x="60361" y="278296"/>
                </a:cubicBezTo>
                <a:cubicBezTo>
                  <a:pt x="66288" y="267924"/>
                  <a:pt x="71792" y="256925"/>
                  <a:pt x="80239" y="248478"/>
                </a:cubicBezTo>
                <a:cubicBezTo>
                  <a:pt x="88685" y="240031"/>
                  <a:pt x="100879" y="236247"/>
                  <a:pt x="110056" y="228600"/>
                </a:cubicBezTo>
                <a:cubicBezTo>
                  <a:pt x="120854" y="219602"/>
                  <a:pt x="129076" y="207781"/>
                  <a:pt x="139874" y="198783"/>
                </a:cubicBezTo>
                <a:cubicBezTo>
                  <a:pt x="149051" y="191136"/>
                  <a:pt x="160363" y="186367"/>
                  <a:pt x="169691" y="178905"/>
                </a:cubicBezTo>
                <a:cubicBezTo>
                  <a:pt x="177008" y="173051"/>
                  <a:pt x="181534" y="163847"/>
                  <a:pt x="189569" y="159026"/>
                </a:cubicBezTo>
                <a:cubicBezTo>
                  <a:pt x="254084" y="120316"/>
                  <a:pt x="188896" y="179578"/>
                  <a:pt x="239265" y="129209"/>
                </a:cubicBezTo>
              </a:path>
            </a:pathLst>
          </a:custGeom>
          <a:solidFill>
            <a:srgbClr val="00B050">
              <a:alpha val="23922"/>
            </a:srgbClr>
          </a:solidFill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CutOut 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Segmentation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27325" y="3508518"/>
            <a:ext cx="154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Ground truth</a:t>
            </a:r>
          </a:p>
        </p:txBody>
      </p:sp>
      <p:sp>
        <p:nvSpPr>
          <p:cNvPr id="8" name="Freeform: Shape 7"/>
          <p:cNvSpPr/>
          <p:nvPr/>
        </p:nvSpPr>
        <p:spPr>
          <a:xfrm>
            <a:off x="7353593" y="2176526"/>
            <a:ext cx="1452477" cy="1242535"/>
          </a:xfrm>
          <a:custGeom>
            <a:avLst/>
            <a:gdLst>
              <a:gd name="connsiteX0" fmla="*/ 190207 w 1452477"/>
              <a:gd name="connsiteY0" fmla="*/ 179048 h 1242535"/>
              <a:gd name="connsiteX1" fmla="*/ 299537 w 1452477"/>
              <a:gd name="connsiteY1" fmla="*/ 99535 h 1242535"/>
              <a:gd name="connsiteX2" fmla="*/ 388990 w 1452477"/>
              <a:gd name="connsiteY2" fmla="*/ 69717 h 1242535"/>
              <a:gd name="connsiteX3" fmla="*/ 418807 w 1452477"/>
              <a:gd name="connsiteY3" fmla="*/ 59778 h 1242535"/>
              <a:gd name="connsiteX4" fmla="*/ 478442 w 1452477"/>
              <a:gd name="connsiteY4" fmla="*/ 49839 h 1242535"/>
              <a:gd name="connsiteX5" fmla="*/ 587772 w 1452477"/>
              <a:gd name="connsiteY5" fmla="*/ 20022 h 1242535"/>
              <a:gd name="connsiteX6" fmla="*/ 627529 w 1452477"/>
              <a:gd name="connsiteY6" fmla="*/ 10083 h 1242535"/>
              <a:gd name="connsiteX7" fmla="*/ 707042 w 1452477"/>
              <a:gd name="connsiteY7" fmla="*/ 20022 h 1242535"/>
              <a:gd name="connsiteX8" fmla="*/ 756737 w 1452477"/>
              <a:gd name="connsiteY8" fmla="*/ 69717 h 1242535"/>
              <a:gd name="connsiteX9" fmla="*/ 786555 w 1452477"/>
              <a:gd name="connsiteY9" fmla="*/ 89596 h 1242535"/>
              <a:gd name="connsiteX10" fmla="*/ 806433 w 1452477"/>
              <a:gd name="connsiteY10" fmla="*/ 119413 h 1242535"/>
              <a:gd name="connsiteX11" fmla="*/ 766677 w 1452477"/>
              <a:gd name="connsiteY11" fmla="*/ 208865 h 1242535"/>
              <a:gd name="connsiteX12" fmla="*/ 816372 w 1452477"/>
              <a:gd name="connsiteY12" fmla="*/ 328135 h 1242535"/>
              <a:gd name="connsiteX13" fmla="*/ 846190 w 1452477"/>
              <a:gd name="connsiteY13" fmla="*/ 318196 h 1242535"/>
              <a:gd name="connsiteX14" fmla="*/ 866068 w 1452477"/>
              <a:gd name="connsiteY14" fmla="*/ 298317 h 1242535"/>
              <a:gd name="connsiteX15" fmla="*/ 925703 w 1452477"/>
              <a:gd name="connsiteY15" fmla="*/ 278439 h 1242535"/>
              <a:gd name="connsiteX16" fmla="*/ 955520 w 1452477"/>
              <a:gd name="connsiteY16" fmla="*/ 258561 h 1242535"/>
              <a:gd name="connsiteX17" fmla="*/ 995277 w 1452477"/>
              <a:gd name="connsiteY17" fmla="*/ 218804 h 1242535"/>
              <a:gd name="connsiteX18" fmla="*/ 1044972 w 1452477"/>
              <a:gd name="connsiteY18" fmla="*/ 149231 h 1242535"/>
              <a:gd name="connsiteX19" fmla="*/ 1054911 w 1452477"/>
              <a:gd name="connsiteY19" fmla="*/ 179048 h 1242535"/>
              <a:gd name="connsiteX20" fmla="*/ 1074790 w 1452477"/>
              <a:gd name="connsiteY20" fmla="*/ 198926 h 1242535"/>
              <a:gd name="connsiteX21" fmla="*/ 1094668 w 1452477"/>
              <a:gd name="connsiteY21" fmla="*/ 258561 h 1242535"/>
              <a:gd name="connsiteX22" fmla="*/ 1124485 w 1452477"/>
              <a:gd name="connsiteY22" fmla="*/ 288378 h 1242535"/>
              <a:gd name="connsiteX23" fmla="*/ 1164242 w 1452477"/>
              <a:gd name="connsiteY23" fmla="*/ 348013 h 1242535"/>
              <a:gd name="connsiteX24" fmla="*/ 1194059 w 1452477"/>
              <a:gd name="connsiteY24" fmla="*/ 387770 h 1242535"/>
              <a:gd name="connsiteX25" fmla="*/ 1203998 w 1452477"/>
              <a:gd name="connsiteY25" fmla="*/ 417587 h 1242535"/>
              <a:gd name="connsiteX26" fmla="*/ 1243755 w 1452477"/>
              <a:gd name="connsiteY26" fmla="*/ 457344 h 1242535"/>
              <a:gd name="connsiteX27" fmla="*/ 1283511 w 1452477"/>
              <a:gd name="connsiteY27" fmla="*/ 507039 h 1242535"/>
              <a:gd name="connsiteX28" fmla="*/ 1303390 w 1452477"/>
              <a:gd name="connsiteY28" fmla="*/ 536857 h 1242535"/>
              <a:gd name="connsiteX29" fmla="*/ 1333207 w 1452477"/>
              <a:gd name="connsiteY29" fmla="*/ 566674 h 1242535"/>
              <a:gd name="connsiteX30" fmla="*/ 1343146 w 1452477"/>
              <a:gd name="connsiteY30" fmla="*/ 596491 h 1242535"/>
              <a:gd name="connsiteX31" fmla="*/ 1363024 w 1452477"/>
              <a:gd name="connsiteY31" fmla="*/ 616370 h 1242535"/>
              <a:gd name="connsiteX32" fmla="*/ 1382903 w 1452477"/>
              <a:gd name="connsiteY32" fmla="*/ 646187 h 1242535"/>
              <a:gd name="connsiteX33" fmla="*/ 1392842 w 1452477"/>
              <a:gd name="connsiteY33" fmla="*/ 676004 h 1242535"/>
              <a:gd name="connsiteX34" fmla="*/ 1412720 w 1452477"/>
              <a:gd name="connsiteY34" fmla="*/ 695883 h 1242535"/>
              <a:gd name="connsiteX35" fmla="*/ 1422659 w 1452477"/>
              <a:gd name="connsiteY35" fmla="*/ 735639 h 1242535"/>
              <a:gd name="connsiteX36" fmla="*/ 1442537 w 1452477"/>
              <a:gd name="connsiteY36" fmla="*/ 795274 h 1242535"/>
              <a:gd name="connsiteX37" fmla="*/ 1452477 w 1452477"/>
              <a:gd name="connsiteY37" fmla="*/ 825091 h 1242535"/>
              <a:gd name="connsiteX38" fmla="*/ 1442537 w 1452477"/>
              <a:gd name="connsiteY38" fmla="*/ 954300 h 1242535"/>
              <a:gd name="connsiteX39" fmla="*/ 1422659 w 1452477"/>
              <a:gd name="connsiteY39" fmla="*/ 984117 h 1242535"/>
              <a:gd name="connsiteX40" fmla="*/ 1372964 w 1452477"/>
              <a:gd name="connsiteY40" fmla="*/ 1023874 h 1242535"/>
              <a:gd name="connsiteX41" fmla="*/ 1323268 w 1452477"/>
              <a:gd name="connsiteY41" fmla="*/ 1053691 h 1242535"/>
              <a:gd name="connsiteX42" fmla="*/ 1293450 w 1452477"/>
              <a:gd name="connsiteY42" fmla="*/ 1073570 h 1242535"/>
              <a:gd name="connsiteX43" fmla="*/ 1233816 w 1452477"/>
              <a:gd name="connsiteY43" fmla="*/ 1093448 h 1242535"/>
              <a:gd name="connsiteX44" fmla="*/ 1184120 w 1452477"/>
              <a:gd name="connsiteY44" fmla="*/ 1123265 h 1242535"/>
              <a:gd name="connsiteX45" fmla="*/ 1164242 w 1452477"/>
              <a:gd name="connsiteY45" fmla="*/ 1143144 h 1242535"/>
              <a:gd name="connsiteX46" fmla="*/ 1124485 w 1452477"/>
              <a:gd name="connsiteY46" fmla="*/ 1192839 h 1242535"/>
              <a:gd name="connsiteX47" fmla="*/ 1094668 w 1452477"/>
              <a:gd name="connsiteY47" fmla="*/ 1202778 h 1242535"/>
              <a:gd name="connsiteX48" fmla="*/ 945581 w 1452477"/>
              <a:gd name="connsiteY48" fmla="*/ 1232596 h 1242535"/>
              <a:gd name="connsiteX49" fmla="*/ 846190 w 1452477"/>
              <a:gd name="connsiteY49" fmla="*/ 1242535 h 1242535"/>
              <a:gd name="connsiteX50" fmla="*/ 488381 w 1452477"/>
              <a:gd name="connsiteY50" fmla="*/ 1232596 h 1242535"/>
              <a:gd name="connsiteX51" fmla="*/ 398929 w 1452477"/>
              <a:gd name="connsiteY51" fmla="*/ 1222657 h 1242535"/>
              <a:gd name="connsiteX52" fmla="*/ 369111 w 1452477"/>
              <a:gd name="connsiteY52" fmla="*/ 1202778 h 1242535"/>
              <a:gd name="connsiteX53" fmla="*/ 309477 w 1452477"/>
              <a:gd name="connsiteY53" fmla="*/ 1172961 h 1242535"/>
              <a:gd name="connsiteX54" fmla="*/ 249842 w 1452477"/>
              <a:gd name="connsiteY54" fmla="*/ 1103387 h 1242535"/>
              <a:gd name="connsiteX55" fmla="*/ 210085 w 1452477"/>
              <a:gd name="connsiteY55" fmla="*/ 1073570 h 1242535"/>
              <a:gd name="connsiteX56" fmla="*/ 150450 w 1452477"/>
              <a:gd name="connsiteY56" fmla="*/ 1013935 h 1242535"/>
              <a:gd name="connsiteX57" fmla="*/ 140511 w 1452477"/>
              <a:gd name="connsiteY57" fmla="*/ 984117 h 1242535"/>
              <a:gd name="connsiteX58" fmla="*/ 110694 w 1452477"/>
              <a:gd name="connsiteY58" fmla="*/ 954300 h 1242535"/>
              <a:gd name="connsiteX59" fmla="*/ 90816 w 1452477"/>
              <a:gd name="connsiteY59" fmla="*/ 924483 h 1242535"/>
              <a:gd name="connsiteX60" fmla="*/ 51059 w 1452477"/>
              <a:gd name="connsiteY60" fmla="*/ 835031 h 1242535"/>
              <a:gd name="connsiteX61" fmla="*/ 41120 w 1452477"/>
              <a:gd name="connsiteY61" fmla="*/ 785335 h 1242535"/>
              <a:gd name="connsiteX62" fmla="*/ 31181 w 1452477"/>
              <a:gd name="connsiteY62" fmla="*/ 755517 h 1242535"/>
              <a:gd name="connsiteX63" fmla="*/ 21242 w 1452477"/>
              <a:gd name="connsiteY63" fmla="*/ 705822 h 1242535"/>
              <a:gd name="connsiteX64" fmla="*/ 11303 w 1452477"/>
              <a:gd name="connsiteY64" fmla="*/ 666065 h 1242535"/>
              <a:gd name="connsiteX65" fmla="*/ 11303 w 1452477"/>
              <a:gd name="connsiteY65" fmla="*/ 348013 h 1242535"/>
              <a:gd name="connsiteX66" fmla="*/ 21242 w 1452477"/>
              <a:gd name="connsiteY66" fmla="*/ 318196 h 1242535"/>
              <a:gd name="connsiteX67" fmla="*/ 41120 w 1452477"/>
              <a:gd name="connsiteY67" fmla="*/ 298317 h 1242535"/>
              <a:gd name="connsiteX68" fmla="*/ 60998 w 1452477"/>
              <a:gd name="connsiteY68" fmla="*/ 268500 h 1242535"/>
              <a:gd name="connsiteX69" fmla="*/ 110694 w 1452477"/>
              <a:gd name="connsiteY69" fmla="*/ 228744 h 1242535"/>
              <a:gd name="connsiteX70" fmla="*/ 160390 w 1452477"/>
              <a:gd name="connsiteY70" fmla="*/ 198926 h 1242535"/>
              <a:gd name="connsiteX71" fmla="*/ 190207 w 1452477"/>
              <a:gd name="connsiteY71" fmla="*/ 179048 h 1242535"/>
              <a:gd name="connsiteX72" fmla="*/ 249842 w 1452477"/>
              <a:gd name="connsiteY72" fmla="*/ 159170 h 1242535"/>
              <a:gd name="connsiteX73" fmla="*/ 279659 w 1452477"/>
              <a:gd name="connsiteY73" fmla="*/ 139291 h 1242535"/>
              <a:gd name="connsiteX74" fmla="*/ 319416 w 1452477"/>
              <a:gd name="connsiteY74" fmla="*/ 129352 h 1242535"/>
              <a:gd name="connsiteX75" fmla="*/ 369111 w 1452477"/>
              <a:gd name="connsiteY75" fmla="*/ 89596 h 1242535"/>
              <a:gd name="connsiteX76" fmla="*/ 418807 w 1452477"/>
              <a:gd name="connsiteY76" fmla="*/ 59778 h 1242535"/>
              <a:gd name="connsiteX77" fmla="*/ 448624 w 1452477"/>
              <a:gd name="connsiteY77" fmla="*/ 39900 h 1242535"/>
              <a:gd name="connsiteX78" fmla="*/ 468503 w 1452477"/>
              <a:gd name="connsiteY78" fmla="*/ 20022 h 1242535"/>
              <a:gd name="connsiteX79" fmla="*/ 557955 w 1452477"/>
              <a:gd name="connsiteY79" fmla="*/ 144 h 124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452477" h="1242535">
                <a:moveTo>
                  <a:pt x="190207" y="179048"/>
                </a:moveTo>
                <a:cubicBezTo>
                  <a:pt x="209539" y="163582"/>
                  <a:pt x="277455" y="106895"/>
                  <a:pt x="299537" y="99535"/>
                </a:cubicBezTo>
                <a:lnTo>
                  <a:pt x="388990" y="69717"/>
                </a:lnTo>
                <a:cubicBezTo>
                  <a:pt x="398929" y="66404"/>
                  <a:pt x="408473" y="61500"/>
                  <a:pt x="418807" y="59778"/>
                </a:cubicBezTo>
                <a:lnTo>
                  <a:pt x="478442" y="49839"/>
                </a:lnTo>
                <a:cubicBezTo>
                  <a:pt x="534177" y="31261"/>
                  <a:pt x="498096" y="42441"/>
                  <a:pt x="587772" y="20022"/>
                </a:cubicBezTo>
                <a:lnTo>
                  <a:pt x="627529" y="10083"/>
                </a:lnTo>
                <a:cubicBezTo>
                  <a:pt x="654033" y="13396"/>
                  <a:pt x="681273" y="12994"/>
                  <a:pt x="707042" y="20022"/>
                </a:cubicBezTo>
                <a:cubicBezTo>
                  <a:pt x="743485" y="29961"/>
                  <a:pt x="733546" y="46526"/>
                  <a:pt x="756737" y="69717"/>
                </a:cubicBezTo>
                <a:cubicBezTo>
                  <a:pt x="765184" y="78164"/>
                  <a:pt x="776616" y="82970"/>
                  <a:pt x="786555" y="89596"/>
                </a:cubicBezTo>
                <a:cubicBezTo>
                  <a:pt x="793181" y="99535"/>
                  <a:pt x="806433" y="107468"/>
                  <a:pt x="806433" y="119413"/>
                </a:cubicBezTo>
                <a:cubicBezTo>
                  <a:pt x="806433" y="154897"/>
                  <a:pt x="784693" y="181842"/>
                  <a:pt x="766677" y="208865"/>
                </a:cubicBezTo>
                <a:cubicBezTo>
                  <a:pt x="776970" y="342670"/>
                  <a:pt x="734928" y="351404"/>
                  <a:pt x="816372" y="328135"/>
                </a:cubicBezTo>
                <a:cubicBezTo>
                  <a:pt x="826446" y="325257"/>
                  <a:pt x="836251" y="321509"/>
                  <a:pt x="846190" y="318196"/>
                </a:cubicBezTo>
                <a:cubicBezTo>
                  <a:pt x="852816" y="311570"/>
                  <a:pt x="857687" y="302508"/>
                  <a:pt x="866068" y="298317"/>
                </a:cubicBezTo>
                <a:cubicBezTo>
                  <a:pt x="884809" y="288946"/>
                  <a:pt x="925703" y="278439"/>
                  <a:pt x="925703" y="278439"/>
                </a:cubicBezTo>
                <a:cubicBezTo>
                  <a:pt x="935642" y="271813"/>
                  <a:pt x="948058" y="267889"/>
                  <a:pt x="955520" y="258561"/>
                </a:cubicBezTo>
                <a:cubicBezTo>
                  <a:pt x="994072" y="210371"/>
                  <a:pt x="930219" y="240491"/>
                  <a:pt x="995277" y="218804"/>
                </a:cubicBezTo>
                <a:cubicBezTo>
                  <a:pt x="1018468" y="149231"/>
                  <a:pt x="995277" y="165796"/>
                  <a:pt x="1044972" y="149231"/>
                </a:cubicBezTo>
                <a:cubicBezTo>
                  <a:pt x="1048285" y="159170"/>
                  <a:pt x="1049521" y="170064"/>
                  <a:pt x="1054911" y="179048"/>
                </a:cubicBezTo>
                <a:cubicBezTo>
                  <a:pt x="1059732" y="187083"/>
                  <a:pt x="1070599" y="190545"/>
                  <a:pt x="1074790" y="198926"/>
                </a:cubicBezTo>
                <a:cubicBezTo>
                  <a:pt x="1084161" y="217667"/>
                  <a:pt x="1079852" y="243745"/>
                  <a:pt x="1094668" y="258561"/>
                </a:cubicBezTo>
                <a:cubicBezTo>
                  <a:pt x="1104607" y="268500"/>
                  <a:pt x="1115856" y="277283"/>
                  <a:pt x="1124485" y="288378"/>
                </a:cubicBezTo>
                <a:cubicBezTo>
                  <a:pt x="1139153" y="307236"/>
                  <a:pt x="1149908" y="328900"/>
                  <a:pt x="1164242" y="348013"/>
                </a:cubicBezTo>
                <a:lnTo>
                  <a:pt x="1194059" y="387770"/>
                </a:lnTo>
                <a:cubicBezTo>
                  <a:pt x="1197372" y="397709"/>
                  <a:pt x="1197909" y="409062"/>
                  <a:pt x="1203998" y="417587"/>
                </a:cubicBezTo>
                <a:cubicBezTo>
                  <a:pt x="1214891" y="432838"/>
                  <a:pt x="1243755" y="457344"/>
                  <a:pt x="1243755" y="457344"/>
                </a:cubicBezTo>
                <a:cubicBezTo>
                  <a:pt x="1263104" y="515392"/>
                  <a:pt x="1238555" y="462083"/>
                  <a:pt x="1283511" y="507039"/>
                </a:cubicBezTo>
                <a:cubicBezTo>
                  <a:pt x="1291958" y="515486"/>
                  <a:pt x="1295743" y="527680"/>
                  <a:pt x="1303390" y="536857"/>
                </a:cubicBezTo>
                <a:cubicBezTo>
                  <a:pt x="1312388" y="547655"/>
                  <a:pt x="1323268" y="556735"/>
                  <a:pt x="1333207" y="566674"/>
                </a:cubicBezTo>
                <a:cubicBezTo>
                  <a:pt x="1336520" y="576613"/>
                  <a:pt x="1337756" y="587507"/>
                  <a:pt x="1343146" y="596491"/>
                </a:cubicBezTo>
                <a:cubicBezTo>
                  <a:pt x="1347967" y="604526"/>
                  <a:pt x="1357170" y="609053"/>
                  <a:pt x="1363024" y="616370"/>
                </a:cubicBezTo>
                <a:cubicBezTo>
                  <a:pt x="1370486" y="625698"/>
                  <a:pt x="1376277" y="636248"/>
                  <a:pt x="1382903" y="646187"/>
                </a:cubicBezTo>
                <a:cubicBezTo>
                  <a:pt x="1386216" y="656126"/>
                  <a:pt x="1387452" y="667020"/>
                  <a:pt x="1392842" y="676004"/>
                </a:cubicBezTo>
                <a:cubicBezTo>
                  <a:pt x="1397663" y="684039"/>
                  <a:pt x="1408529" y="687501"/>
                  <a:pt x="1412720" y="695883"/>
                </a:cubicBezTo>
                <a:cubicBezTo>
                  <a:pt x="1418829" y="708101"/>
                  <a:pt x="1418734" y="722555"/>
                  <a:pt x="1422659" y="735639"/>
                </a:cubicBezTo>
                <a:cubicBezTo>
                  <a:pt x="1428680" y="755709"/>
                  <a:pt x="1435911" y="775396"/>
                  <a:pt x="1442537" y="795274"/>
                </a:cubicBezTo>
                <a:lnTo>
                  <a:pt x="1452477" y="825091"/>
                </a:lnTo>
                <a:cubicBezTo>
                  <a:pt x="1449164" y="868161"/>
                  <a:pt x="1450498" y="911843"/>
                  <a:pt x="1442537" y="954300"/>
                </a:cubicBezTo>
                <a:cubicBezTo>
                  <a:pt x="1440336" y="966041"/>
                  <a:pt x="1430121" y="974789"/>
                  <a:pt x="1422659" y="984117"/>
                </a:cubicBezTo>
                <a:cubicBezTo>
                  <a:pt x="1401326" y="1010783"/>
                  <a:pt x="1401666" y="1000913"/>
                  <a:pt x="1372964" y="1023874"/>
                </a:cubicBezTo>
                <a:cubicBezTo>
                  <a:pt x="1333984" y="1055058"/>
                  <a:pt x="1375048" y="1036431"/>
                  <a:pt x="1323268" y="1053691"/>
                </a:cubicBezTo>
                <a:cubicBezTo>
                  <a:pt x="1313329" y="1060317"/>
                  <a:pt x="1304366" y="1068718"/>
                  <a:pt x="1293450" y="1073570"/>
                </a:cubicBezTo>
                <a:cubicBezTo>
                  <a:pt x="1274303" y="1082080"/>
                  <a:pt x="1233816" y="1093448"/>
                  <a:pt x="1233816" y="1093448"/>
                </a:cubicBezTo>
                <a:cubicBezTo>
                  <a:pt x="1183442" y="1143819"/>
                  <a:pt x="1248638" y="1084553"/>
                  <a:pt x="1184120" y="1123265"/>
                </a:cubicBezTo>
                <a:cubicBezTo>
                  <a:pt x="1176085" y="1128086"/>
                  <a:pt x="1170096" y="1135827"/>
                  <a:pt x="1164242" y="1143144"/>
                </a:cubicBezTo>
                <a:cubicBezTo>
                  <a:pt x="1151739" y="1158772"/>
                  <a:pt x="1142947" y="1181762"/>
                  <a:pt x="1124485" y="1192839"/>
                </a:cubicBezTo>
                <a:cubicBezTo>
                  <a:pt x="1115501" y="1198229"/>
                  <a:pt x="1104607" y="1199465"/>
                  <a:pt x="1094668" y="1202778"/>
                </a:cubicBezTo>
                <a:cubicBezTo>
                  <a:pt x="1043916" y="1253533"/>
                  <a:pt x="1085656" y="1220416"/>
                  <a:pt x="945581" y="1232596"/>
                </a:cubicBezTo>
                <a:cubicBezTo>
                  <a:pt x="912411" y="1235480"/>
                  <a:pt x="879320" y="1239222"/>
                  <a:pt x="846190" y="1242535"/>
                </a:cubicBezTo>
                <a:lnTo>
                  <a:pt x="488381" y="1232596"/>
                </a:lnTo>
                <a:cubicBezTo>
                  <a:pt x="458410" y="1231264"/>
                  <a:pt x="428034" y="1229933"/>
                  <a:pt x="398929" y="1222657"/>
                </a:cubicBezTo>
                <a:cubicBezTo>
                  <a:pt x="387340" y="1219760"/>
                  <a:pt x="379795" y="1208120"/>
                  <a:pt x="369111" y="1202778"/>
                </a:cubicBezTo>
                <a:cubicBezTo>
                  <a:pt x="326783" y="1181614"/>
                  <a:pt x="349355" y="1207142"/>
                  <a:pt x="309477" y="1172961"/>
                </a:cubicBezTo>
                <a:cubicBezTo>
                  <a:pt x="143209" y="1030445"/>
                  <a:pt x="355366" y="1208909"/>
                  <a:pt x="249842" y="1103387"/>
                </a:cubicBezTo>
                <a:cubicBezTo>
                  <a:pt x="238128" y="1091674"/>
                  <a:pt x="222398" y="1084652"/>
                  <a:pt x="210085" y="1073570"/>
                </a:cubicBezTo>
                <a:cubicBezTo>
                  <a:pt x="189189" y="1054764"/>
                  <a:pt x="150450" y="1013935"/>
                  <a:pt x="150450" y="1013935"/>
                </a:cubicBezTo>
                <a:cubicBezTo>
                  <a:pt x="147137" y="1003996"/>
                  <a:pt x="146322" y="992834"/>
                  <a:pt x="140511" y="984117"/>
                </a:cubicBezTo>
                <a:cubicBezTo>
                  <a:pt x="132714" y="972422"/>
                  <a:pt x="119692" y="965098"/>
                  <a:pt x="110694" y="954300"/>
                </a:cubicBezTo>
                <a:cubicBezTo>
                  <a:pt x="103047" y="945123"/>
                  <a:pt x="97442" y="934422"/>
                  <a:pt x="90816" y="924483"/>
                </a:cubicBezTo>
                <a:cubicBezTo>
                  <a:pt x="67159" y="853516"/>
                  <a:pt x="82560" y="882283"/>
                  <a:pt x="51059" y="835031"/>
                </a:cubicBezTo>
                <a:cubicBezTo>
                  <a:pt x="47746" y="818466"/>
                  <a:pt x="45217" y="801724"/>
                  <a:pt x="41120" y="785335"/>
                </a:cubicBezTo>
                <a:cubicBezTo>
                  <a:pt x="38579" y="775171"/>
                  <a:pt x="33722" y="765681"/>
                  <a:pt x="31181" y="755517"/>
                </a:cubicBezTo>
                <a:cubicBezTo>
                  <a:pt x="27084" y="739128"/>
                  <a:pt x="24907" y="722313"/>
                  <a:pt x="21242" y="705822"/>
                </a:cubicBezTo>
                <a:cubicBezTo>
                  <a:pt x="18279" y="692487"/>
                  <a:pt x="14616" y="679317"/>
                  <a:pt x="11303" y="666065"/>
                </a:cubicBezTo>
                <a:cubicBezTo>
                  <a:pt x="-2541" y="513781"/>
                  <a:pt x="-4947" y="543014"/>
                  <a:pt x="11303" y="348013"/>
                </a:cubicBezTo>
                <a:cubicBezTo>
                  <a:pt x="12173" y="337573"/>
                  <a:pt x="15852" y="327180"/>
                  <a:pt x="21242" y="318196"/>
                </a:cubicBezTo>
                <a:cubicBezTo>
                  <a:pt x="26063" y="310161"/>
                  <a:pt x="35266" y="305634"/>
                  <a:pt x="41120" y="298317"/>
                </a:cubicBezTo>
                <a:cubicBezTo>
                  <a:pt x="48582" y="288989"/>
                  <a:pt x="53536" y="277828"/>
                  <a:pt x="60998" y="268500"/>
                </a:cubicBezTo>
                <a:cubicBezTo>
                  <a:pt x="82330" y="241836"/>
                  <a:pt x="81996" y="251703"/>
                  <a:pt x="110694" y="228744"/>
                </a:cubicBezTo>
                <a:cubicBezTo>
                  <a:pt x="149675" y="197558"/>
                  <a:pt x="108607" y="216187"/>
                  <a:pt x="160390" y="198926"/>
                </a:cubicBezTo>
                <a:cubicBezTo>
                  <a:pt x="170329" y="192300"/>
                  <a:pt x="179291" y="183899"/>
                  <a:pt x="190207" y="179048"/>
                </a:cubicBezTo>
                <a:cubicBezTo>
                  <a:pt x="209355" y="170538"/>
                  <a:pt x="249842" y="159170"/>
                  <a:pt x="249842" y="159170"/>
                </a:cubicBezTo>
                <a:cubicBezTo>
                  <a:pt x="259781" y="152544"/>
                  <a:pt x="268679" y="143997"/>
                  <a:pt x="279659" y="139291"/>
                </a:cubicBezTo>
                <a:cubicBezTo>
                  <a:pt x="292215" y="133910"/>
                  <a:pt x="308050" y="136929"/>
                  <a:pt x="319416" y="129352"/>
                </a:cubicBezTo>
                <a:cubicBezTo>
                  <a:pt x="409332" y="69409"/>
                  <a:pt x="271631" y="122089"/>
                  <a:pt x="369111" y="89596"/>
                </a:cubicBezTo>
                <a:cubicBezTo>
                  <a:pt x="407939" y="50768"/>
                  <a:pt x="367197" y="85583"/>
                  <a:pt x="418807" y="59778"/>
                </a:cubicBezTo>
                <a:cubicBezTo>
                  <a:pt x="429491" y="54436"/>
                  <a:pt x="439296" y="47362"/>
                  <a:pt x="448624" y="39900"/>
                </a:cubicBezTo>
                <a:cubicBezTo>
                  <a:pt x="455941" y="34046"/>
                  <a:pt x="460121" y="24213"/>
                  <a:pt x="468503" y="20022"/>
                </a:cubicBezTo>
                <a:cubicBezTo>
                  <a:pt x="514546" y="-2999"/>
                  <a:pt x="518104" y="144"/>
                  <a:pt x="557955" y="144"/>
                </a:cubicBezTo>
              </a:path>
            </a:pathLst>
          </a:custGeom>
          <a:solidFill>
            <a:srgbClr val="00B0F0">
              <a:alpha val="43137"/>
            </a:srgbClr>
          </a:solidFill>
          <a:ln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/>
          <p:cNvSpPr/>
          <p:nvPr/>
        </p:nvSpPr>
        <p:spPr>
          <a:xfrm flipV="1">
            <a:off x="6641665" y="1166855"/>
            <a:ext cx="405178" cy="45719"/>
          </a:xfrm>
          <a:custGeom>
            <a:avLst/>
            <a:gdLst>
              <a:gd name="connsiteX0" fmla="*/ 0 w 248478"/>
              <a:gd name="connsiteY0" fmla="*/ 39756 h 39756"/>
              <a:gd name="connsiteX1" fmla="*/ 109331 w 248478"/>
              <a:gd name="connsiteY1" fmla="*/ 9939 h 39756"/>
              <a:gd name="connsiteX2" fmla="*/ 139148 w 248478"/>
              <a:gd name="connsiteY2" fmla="*/ 0 h 39756"/>
              <a:gd name="connsiteX3" fmla="*/ 218661 w 248478"/>
              <a:gd name="connsiteY3" fmla="*/ 9939 h 39756"/>
              <a:gd name="connsiteX4" fmla="*/ 248478 w 248478"/>
              <a:gd name="connsiteY4" fmla="*/ 19878 h 3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478" h="39756">
                <a:moveTo>
                  <a:pt x="0" y="39756"/>
                </a:moveTo>
                <a:cubicBezTo>
                  <a:pt x="70242" y="25708"/>
                  <a:pt x="33671" y="35159"/>
                  <a:pt x="109331" y="9939"/>
                </a:cubicBezTo>
                <a:lnTo>
                  <a:pt x="139148" y="0"/>
                </a:lnTo>
                <a:cubicBezTo>
                  <a:pt x="165652" y="3313"/>
                  <a:pt x="192381" y="5161"/>
                  <a:pt x="218661" y="9939"/>
                </a:cubicBezTo>
                <a:cubicBezTo>
                  <a:pt x="228969" y="11813"/>
                  <a:pt x="248478" y="19878"/>
                  <a:pt x="248478" y="1987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9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/>
          <p:cNvPicPr>
            <a:picLocks noChangeAspect="1"/>
          </p:cNvPicPr>
          <p:nvPr/>
        </p:nvPicPr>
        <p:blipFill rotWithShape="1">
          <a:blip r:embed="rId3"/>
          <a:srcRect t="24852" b="23971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  <p:sp>
        <p:nvSpPr>
          <p:cNvPr id="19" name="Content Placeholder 15"/>
          <p:cNvSpPr>
            <a:spLocks noGrp="1"/>
          </p:cNvSpPr>
          <p:nvPr>
            <p:ph idx="1"/>
          </p:nvPr>
        </p:nvSpPr>
        <p:spPr>
          <a:xfrm>
            <a:off x="804670" y="2640692"/>
            <a:ext cx="3044952" cy="3255252"/>
          </a:xfrm>
        </p:spPr>
        <p:txBody>
          <a:bodyPr>
            <a:normAutofit/>
          </a:bodyPr>
          <a:lstStyle/>
          <a:p>
            <a:r>
              <a:rPr lang="en-US" sz="1600" dirty="0"/>
              <a:t>And the game continues .. </a:t>
            </a:r>
          </a:p>
          <a:p>
            <a:r>
              <a:rPr lang="en-US" sz="1600" dirty="0"/>
              <a:t>Until we run out of steps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 vert="horz" lIns="182880" tIns="182880" rIns="182880" bIns="182880" rtlCol="0">
            <a:normAutofit/>
          </a:bodyPr>
          <a:lstStyle/>
          <a:p>
            <a:r>
              <a:rPr lang="en-US" sz="2000"/>
              <a:t>GAME DEFINITION</a:t>
            </a:r>
          </a:p>
        </p:txBody>
      </p:sp>
      <p:sp>
        <p:nvSpPr>
          <p:cNvPr id="22" name="Oval 21"/>
          <p:cNvSpPr/>
          <p:nvPr/>
        </p:nvSpPr>
        <p:spPr>
          <a:xfrm>
            <a:off x="7792720" y="2458720"/>
            <a:ext cx="91440" cy="101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71360" y="1137920"/>
            <a:ext cx="9144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43219" y="1141295"/>
            <a:ext cx="153036" cy="1443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235631" y="852943"/>
            <a:ext cx="306071" cy="2641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126113" y="667067"/>
            <a:ext cx="0" cy="4215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705101" y="824490"/>
            <a:ext cx="311496" cy="2883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607492" y="1213482"/>
            <a:ext cx="37408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262145" y="1213482"/>
            <a:ext cx="364522" cy="89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758267" y="1316235"/>
            <a:ext cx="258330" cy="2360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235631" y="1338362"/>
            <a:ext cx="231624" cy="2139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19736" y="1390203"/>
            <a:ext cx="0" cy="3201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734370" y="2400184"/>
            <a:ext cx="165050" cy="1801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939596" y="2100054"/>
            <a:ext cx="330099" cy="28211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821480" y="1901507"/>
            <a:ext cx="0" cy="45027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367417" y="2069661"/>
            <a:ext cx="335949" cy="30801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262145" y="2485170"/>
            <a:ext cx="40345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968191" y="2485170"/>
            <a:ext cx="393139" cy="95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424756" y="2594927"/>
            <a:ext cx="278610" cy="25215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939596" y="2618563"/>
            <a:ext cx="249807" cy="2285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814603" y="2673937"/>
            <a:ext cx="0" cy="34199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/>
          <p:cNvSpPr/>
          <p:nvPr/>
        </p:nvSpPr>
        <p:spPr>
          <a:xfrm>
            <a:off x="6669024" y="1133856"/>
            <a:ext cx="3349733" cy="3662124"/>
          </a:xfrm>
          <a:custGeom>
            <a:avLst/>
            <a:gdLst>
              <a:gd name="connsiteX0" fmla="*/ 469392 w 3349733"/>
              <a:gd name="connsiteY0" fmla="*/ 73152 h 3662124"/>
              <a:gd name="connsiteX1" fmla="*/ 615696 w 3349733"/>
              <a:gd name="connsiteY1" fmla="*/ 67056 h 3662124"/>
              <a:gd name="connsiteX2" fmla="*/ 847344 w 3349733"/>
              <a:gd name="connsiteY2" fmla="*/ 54864 h 3662124"/>
              <a:gd name="connsiteX3" fmla="*/ 890016 w 3349733"/>
              <a:gd name="connsiteY3" fmla="*/ 48768 h 3662124"/>
              <a:gd name="connsiteX4" fmla="*/ 1152144 w 3349733"/>
              <a:gd name="connsiteY4" fmla="*/ 36576 h 3662124"/>
              <a:gd name="connsiteX5" fmla="*/ 1493520 w 3349733"/>
              <a:gd name="connsiteY5" fmla="*/ 24384 h 3662124"/>
              <a:gd name="connsiteX6" fmla="*/ 1578864 w 3349733"/>
              <a:gd name="connsiteY6" fmla="*/ 18288 h 3662124"/>
              <a:gd name="connsiteX7" fmla="*/ 1993392 w 3349733"/>
              <a:gd name="connsiteY7" fmla="*/ 18288 h 3662124"/>
              <a:gd name="connsiteX8" fmla="*/ 2023872 w 3349733"/>
              <a:gd name="connsiteY8" fmla="*/ 12192 h 3662124"/>
              <a:gd name="connsiteX9" fmla="*/ 2170176 w 3349733"/>
              <a:gd name="connsiteY9" fmla="*/ 0 h 3662124"/>
              <a:gd name="connsiteX10" fmla="*/ 2334768 w 3349733"/>
              <a:gd name="connsiteY10" fmla="*/ 6096 h 3662124"/>
              <a:gd name="connsiteX11" fmla="*/ 2353056 w 3349733"/>
              <a:gd name="connsiteY11" fmla="*/ 12192 h 3662124"/>
              <a:gd name="connsiteX12" fmla="*/ 2383536 w 3349733"/>
              <a:gd name="connsiteY12" fmla="*/ 18288 h 3662124"/>
              <a:gd name="connsiteX13" fmla="*/ 2407920 w 3349733"/>
              <a:gd name="connsiteY13" fmla="*/ 24384 h 3662124"/>
              <a:gd name="connsiteX14" fmla="*/ 2468880 w 3349733"/>
              <a:gd name="connsiteY14" fmla="*/ 30480 h 3662124"/>
              <a:gd name="connsiteX15" fmla="*/ 2548128 w 3349733"/>
              <a:gd name="connsiteY15" fmla="*/ 42672 h 3662124"/>
              <a:gd name="connsiteX16" fmla="*/ 2578608 w 3349733"/>
              <a:gd name="connsiteY16" fmla="*/ 54864 h 3662124"/>
              <a:gd name="connsiteX17" fmla="*/ 2621280 w 3349733"/>
              <a:gd name="connsiteY17" fmla="*/ 67056 h 3662124"/>
              <a:gd name="connsiteX18" fmla="*/ 2645664 w 3349733"/>
              <a:gd name="connsiteY18" fmla="*/ 79248 h 3662124"/>
              <a:gd name="connsiteX19" fmla="*/ 2682240 w 3349733"/>
              <a:gd name="connsiteY19" fmla="*/ 91440 h 3662124"/>
              <a:gd name="connsiteX20" fmla="*/ 2700528 w 3349733"/>
              <a:gd name="connsiteY20" fmla="*/ 97536 h 3662124"/>
              <a:gd name="connsiteX21" fmla="*/ 2749296 w 3349733"/>
              <a:gd name="connsiteY21" fmla="*/ 115824 h 3662124"/>
              <a:gd name="connsiteX22" fmla="*/ 2767584 w 3349733"/>
              <a:gd name="connsiteY22" fmla="*/ 134112 h 3662124"/>
              <a:gd name="connsiteX23" fmla="*/ 2785872 w 3349733"/>
              <a:gd name="connsiteY23" fmla="*/ 140208 h 3662124"/>
              <a:gd name="connsiteX24" fmla="*/ 2828544 w 3349733"/>
              <a:gd name="connsiteY24" fmla="*/ 188976 h 3662124"/>
              <a:gd name="connsiteX25" fmla="*/ 2859024 w 3349733"/>
              <a:gd name="connsiteY25" fmla="*/ 219456 h 3662124"/>
              <a:gd name="connsiteX26" fmla="*/ 2889504 w 3349733"/>
              <a:gd name="connsiteY26" fmla="*/ 249936 h 3662124"/>
              <a:gd name="connsiteX27" fmla="*/ 2901696 w 3349733"/>
              <a:gd name="connsiteY27" fmla="*/ 268224 h 3662124"/>
              <a:gd name="connsiteX28" fmla="*/ 2919984 w 3349733"/>
              <a:gd name="connsiteY28" fmla="*/ 280416 h 3662124"/>
              <a:gd name="connsiteX29" fmla="*/ 2944368 w 3349733"/>
              <a:gd name="connsiteY29" fmla="*/ 304800 h 3662124"/>
              <a:gd name="connsiteX30" fmla="*/ 2968752 w 3349733"/>
              <a:gd name="connsiteY30" fmla="*/ 341376 h 3662124"/>
              <a:gd name="connsiteX31" fmla="*/ 2993136 w 3349733"/>
              <a:gd name="connsiteY31" fmla="*/ 377952 h 3662124"/>
              <a:gd name="connsiteX32" fmla="*/ 3005328 w 3349733"/>
              <a:gd name="connsiteY32" fmla="*/ 396240 h 3662124"/>
              <a:gd name="connsiteX33" fmla="*/ 3029712 w 3349733"/>
              <a:gd name="connsiteY33" fmla="*/ 445008 h 3662124"/>
              <a:gd name="connsiteX34" fmla="*/ 3035808 w 3349733"/>
              <a:gd name="connsiteY34" fmla="*/ 463296 h 3662124"/>
              <a:gd name="connsiteX35" fmla="*/ 3048000 w 3349733"/>
              <a:gd name="connsiteY35" fmla="*/ 481584 h 3662124"/>
              <a:gd name="connsiteX36" fmla="*/ 3054096 w 3349733"/>
              <a:gd name="connsiteY36" fmla="*/ 499872 h 3662124"/>
              <a:gd name="connsiteX37" fmla="*/ 3066288 w 3349733"/>
              <a:gd name="connsiteY37" fmla="*/ 518160 h 3662124"/>
              <a:gd name="connsiteX38" fmla="*/ 3072384 w 3349733"/>
              <a:gd name="connsiteY38" fmla="*/ 536448 h 3662124"/>
              <a:gd name="connsiteX39" fmla="*/ 3084576 w 3349733"/>
              <a:gd name="connsiteY39" fmla="*/ 566928 h 3662124"/>
              <a:gd name="connsiteX40" fmla="*/ 3096768 w 3349733"/>
              <a:gd name="connsiteY40" fmla="*/ 591312 h 3662124"/>
              <a:gd name="connsiteX41" fmla="*/ 3102864 w 3349733"/>
              <a:gd name="connsiteY41" fmla="*/ 609600 h 3662124"/>
              <a:gd name="connsiteX42" fmla="*/ 3115056 w 3349733"/>
              <a:gd name="connsiteY42" fmla="*/ 633984 h 3662124"/>
              <a:gd name="connsiteX43" fmla="*/ 3127248 w 3349733"/>
              <a:gd name="connsiteY43" fmla="*/ 670560 h 3662124"/>
              <a:gd name="connsiteX44" fmla="*/ 3139440 w 3349733"/>
              <a:gd name="connsiteY44" fmla="*/ 707136 h 3662124"/>
              <a:gd name="connsiteX45" fmla="*/ 3151632 w 3349733"/>
              <a:gd name="connsiteY45" fmla="*/ 780288 h 3662124"/>
              <a:gd name="connsiteX46" fmla="*/ 3157728 w 3349733"/>
              <a:gd name="connsiteY46" fmla="*/ 822960 h 3662124"/>
              <a:gd name="connsiteX47" fmla="*/ 3163824 w 3349733"/>
              <a:gd name="connsiteY47" fmla="*/ 871728 h 3662124"/>
              <a:gd name="connsiteX48" fmla="*/ 3169920 w 3349733"/>
              <a:gd name="connsiteY48" fmla="*/ 908304 h 3662124"/>
              <a:gd name="connsiteX49" fmla="*/ 3176016 w 3349733"/>
              <a:gd name="connsiteY49" fmla="*/ 938784 h 3662124"/>
              <a:gd name="connsiteX50" fmla="*/ 3188208 w 3349733"/>
              <a:gd name="connsiteY50" fmla="*/ 1030224 h 3662124"/>
              <a:gd name="connsiteX51" fmla="*/ 3218688 w 3349733"/>
              <a:gd name="connsiteY51" fmla="*/ 1115568 h 3662124"/>
              <a:gd name="connsiteX52" fmla="*/ 3236976 w 3349733"/>
              <a:gd name="connsiteY52" fmla="*/ 1207008 h 3662124"/>
              <a:gd name="connsiteX53" fmla="*/ 3267456 w 3349733"/>
              <a:gd name="connsiteY53" fmla="*/ 1298448 h 3662124"/>
              <a:gd name="connsiteX54" fmla="*/ 3279648 w 3349733"/>
              <a:gd name="connsiteY54" fmla="*/ 1328928 h 3662124"/>
              <a:gd name="connsiteX55" fmla="*/ 3291840 w 3349733"/>
              <a:gd name="connsiteY55" fmla="*/ 1377696 h 3662124"/>
              <a:gd name="connsiteX56" fmla="*/ 3310128 w 3349733"/>
              <a:gd name="connsiteY56" fmla="*/ 1414272 h 3662124"/>
              <a:gd name="connsiteX57" fmla="*/ 3322320 w 3349733"/>
              <a:gd name="connsiteY57" fmla="*/ 1463040 h 3662124"/>
              <a:gd name="connsiteX58" fmla="*/ 3340608 w 3349733"/>
              <a:gd name="connsiteY58" fmla="*/ 1511808 h 3662124"/>
              <a:gd name="connsiteX59" fmla="*/ 3340608 w 3349733"/>
              <a:gd name="connsiteY59" fmla="*/ 1804416 h 3662124"/>
              <a:gd name="connsiteX60" fmla="*/ 3328416 w 3349733"/>
              <a:gd name="connsiteY60" fmla="*/ 1853184 h 3662124"/>
              <a:gd name="connsiteX61" fmla="*/ 3316224 w 3349733"/>
              <a:gd name="connsiteY61" fmla="*/ 1926336 h 3662124"/>
              <a:gd name="connsiteX62" fmla="*/ 3304032 w 3349733"/>
              <a:gd name="connsiteY62" fmla="*/ 1975104 h 3662124"/>
              <a:gd name="connsiteX63" fmla="*/ 3291840 w 3349733"/>
              <a:gd name="connsiteY63" fmla="*/ 2029968 h 3662124"/>
              <a:gd name="connsiteX64" fmla="*/ 3285744 w 3349733"/>
              <a:gd name="connsiteY64" fmla="*/ 2090928 h 3662124"/>
              <a:gd name="connsiteX65" fmla="*/ 3279648 w 3349733"/>
              <a:gd name="connsiteY65" fmla="*/ 2109216 h 3662124"/>
              <a:gd name="connsiteX66" fmla="*/ 3267456 w 3349733"/>
              <a:gd name="connsiteY66" fmla="*/ 2157984 h 3662124"/>
              <a:gd name="connsiteX67" fmla="*/ 3255264 w 3349733"/>
              <a:gd name="connsiteY67" fmla="*/ 2286000 h 3662124"/>
              <a:gd name="connsiteX68" fmla="*/ 3236976 w 3349733"/>
              <a:gd name="connsiteY68" fmla="*/ 2426208 h 3662124"/>
              <a:gd name="connsiteX69" fmla="*/ 3224784 w 3349733"/>
              <a:gd name="connsiteY69" fmla="*/ 2548128 h 3662124"/>
              <a:gd name="connsiteX70" fmla="*/ 3218688 w 3349733"/>
              <a:gd name="connsiteY70" fmla="*/ 2590800 h 3662124"/>
              <a:gd name="connsiteX71" fmla="*/ 3206496 w 3349733"/>
              <a:gd name="connsiteY71" fmla="*/ 2627376 h 3662124"/>
              <a:gd name="connsiteX72" fmla="*/ 3200400 w 3349733"/>
              <a:gd name="connsiteY72" fmla="*/ 2645664 h 3662124"/>
              <a:gd name="connsiteX73" fmla="*/ 3194304 w 3349733"/>
              <a:gd name="connsiteY73" fmla="*/ 2663952 h 3662124"/>
              <a:gd name="connsiteX74" fmla="*/ 3182112 w 3349733"/>
              <a:gd name="connsiteY74" fmla="*/ 2682240 h 3662124"/>
              <a:gd name="connsiteX75" fmla="*/ 3151632 w 3349733"/>
              <a:gd name="connsiteY75" fmla="*/ 2731008 h 3662124"/>
              <a:gd name="connsiteX76" fmla="*/ 3115056 w 3349733"/>
              <a:gd name="connsiteY76" fmla="*/ 2767584 h 3662124"/>
              <a:gd name="connsiteX77" fmla="*/ 3090672 w 3349733"/>
              <a:gd name="connsiteY77" fmla="*/ 2785872 h 3662124"/>
              <a:gd name="connsiteX78" fmla="*/ 3072384 w 3349733"/>
              <a:gd name="connsiteY78" fmla="*/ 2798064 h 3662124"/>
              <a:gd name="connsiteX79" fmla="*/ 3054096 w 3349733"/>
              <a:gd name="connsiteY79" fmla="*/ 2816352 h 3662124"/>
              <a:gd name="connsiteX80" fmla="*/ 3029712 w 3349733"/>
              <a:gd name="connsiteY80" fmla="*/ 2828544 h 3662124"/>
              <a:gd name="connsiteX81" fmla="*/ 3005328 w 3349733"/>
              <a:gd name="connsiteY81" fmla="*/ 2846832 h 3662124"/>
              <a:gd name="connsiteX82" fmla="*/ 2956560 w 3349733"/>
              <a:gd name="connsiteY82" fmla="*/ 2877312 h 3662124"/>
              <a:gd name="connsiteX83" fmla="*/ 2889504 w 3349733"/>
              <a:gd name="connsiteY83" fmla="*/ 2926080 h 3662124"/>
              <a:gd name="connsiteX84" fmla="*/ 2871216 w 3349733"/>
              <a:gd name="connsiteY84" fmla="*/ 2938272 h 3662124"/>
              <a:gd name="connsiteX85" fmla="*/ 2852928 w 3349733"/>
              <a:gd name="connsiteY85" fmla="*/ 2950464 h 3662124"/>
              <a:gd name="connsiteX86" fmla="*/ 2791968 w 3349733"/>
              <a:gd name="connsiteY86" fmla="*/ 3011424 h 3662124"/>
              <a:gd name="connsiteX87" fmla="*/ 2749296 w 3349733"/>
              <a:gd name="connsiteY87" fmla="*/ 3054096 h 3662124"/>
              <a:gd name="connsiteX88" fmla="*/ 2712720 w 3349733"/>
              <a:gd name="connsiteY88" fmla="*/ 3090672 h 3662124"/>
              <a:gd name="connsiteX89" fmla="*/ 2706624 w 3349733"/>
              <a:gd name="connsiteY89" fmla="*/ 3115056 h 3662124"/>
              <a:gd name="connsiteX90" fmla="*/ 2700528 w 3349733"/>
              <a:gd name="connsiteY90" fmla="*/ 3133344 h 3662124"/>
              <a:gd name="connsiteX91" fmla="*/ 2694432 w 3349733"/>
              <a:gd name="connsiteY91" fmla="*/ 3169920 h 3662124"/>
              <a:gd name="connsiteX92" fmla="*/ 2670048 w 3349733"/>
              <a:gd name="connsiteY92" fmla="*/ 3236976 h 3662124"/>
              <a:gd name="connsiteX93" fmla="*/ 2639568 w 3349733"/>
              <a:gd name="connsiteY93" fmla="*/ 3279648 h 3662124"/>
              <a:gd name="connsiteX94" fmla="*/ 2615184 w 3349733"/>
              <a:gd name="connsiteY94" fmla="*/ 3310128 h 3662124"/>
              <a:gd name="connsiteX95" fmla="*/ 2609088 w 3349733"/>
              <a:gd name="connsiteY95" fmla="*/ 3328416 h 3662124"/>
              <a:gd name="connsiteX96" fmla="*/ 2548128 w 3349733"/>
              <a:gd name="connsiteY96" fmla="*/ 3364992 h 3662124"/>
              <a:gd name="connsiteX97" fmla="*/ 2499360 w 3349733"/>
              <a:gd name="connsiteY97" fmla="*/ 3395472 h 3662124"/>
              <a:gd name="connsiteX98" fmla="*/ 2474976 w 3349733"/>
              <a:gd name="connsiteY98" fmla="*/ 3401568 h 3662124"/>
              <a:gd name="connsiteX99" fmla="*/ 2432304 w 3349733"/>
              <a:gd name="connsiteY99" fmla="*/ 3413760 h 3662124"/>
              <a:gd name="connsiteX100" fmla="*/ 2383536 w 3349733"/>
              <a:gd name="connsiteY100" fmla="*/ 3432048 h 3662124"/>
              <a:gd name="connsiteX101" fmla="*/ 2346960 w 3349733"/>
              <a:gd name="connsiteY101" fmla="*/ 3444240 h 3662124"/>
              <a:gd name="connsiteX102" fmla="*/ 2310384 w 3349733"/>
              <a:gd name="connsiteY102" fmla="*/ 3450336 h 3662124"/>
              <a:gd name="connsiteX103" fmla="*/ 2267712 w 3349733"/>
              <a:gd name="connsiteY103" fmla="*/ 3462528 h 3662124"/>
              <a:gd name="connsiteX104" fmla="*/ 2231136 w 3349733"/>
              <a:gd name="connsiteY104" fmla="*/ 3474720 h 3662124"/>
              <a:gd name="connsiteX105" fmla="*/ 2145792 w 3349733"/>
              <a:gd name="connsiteY105" fmla="*/ 3493008 h 3662124"/>
              <a:gd name="connsiteX106" fmla="*/ 2103120 w 3349733"/>
              <a:gd name="connsiteY106" fmla="*/ 3505200 h 3662124"/>
              <a:gd name="connsiteX107" fmla="*/ 2036064 w 3349733"/>
              <a:gd name="connsiteY107" fmla="*/ 3517392 h 3662124"/>
              <a:gd name="connsiteX108" fmla="*/ 1993392 w 3349733"/>
              <a:gd name="connsiteY108" fmla="*/ 3529584 h 3662124"/>
              <a:gd name="connsiteX109" fmla="*/ 1950720 w 3349733"/>
              <a:gd name="connsiteY109" fmla="*/ 3535680 h 3662124"/>
              <a:gd name="connsiteX110" fmla="*/ 1908048 w 3349733"/>
              <a:gd name="connsiteY110" fmla="*/ 3547872 h 3662124"/>
              <a:gd name="connsiteX111" fmla="*/ 1877568 w 3349733"/>
              <a:gd name="connsiteY111" fmla="*/ 3553968 h 3662124"/>
              <a:gd name="connsiteX112" fmla="*/ 1859280 w 3349733"/>
              <a:gd name="connsiteY112" fmla="*/ 3560064 h 3662124"/>
              <a:gd name="connsiteX113" fmla="*/ 1773936 w 3349733"/>
              <a:gd name="connsiteY113" fmla="*/ 3572256 h 3662124"/>
              <a:gd name="connsiteX114" fmla="*/ 1731264 w 3349733"/>
              <a:gd name="connsiteY114" fmla="*/ 3578352 h 3662124"/>
              <a:gd name="connsiteX115" fmla="*/ 1694688 w 3349733"/>
              <a:gd name="connsiteY115" fmla="*/ 3590544 h 3662124"/>
              <a:gd name="connsiteX116" fmla="*/ 1597152 w 3349733"/>
              <a:gd name="connsiteY116" fmla="*/ 3602736 h 3662124"/>
              <a:gd name="connsiteX117" fmla="*/ 1560576 w 3349733"/>
              <a:gd name="connsiteY117" fmla="*/ 3608832 h 3662124"/>
              <a:gd name="connsiteX118" fmla="*/ 1463040 w 3349733"/>
              <a:gd name="connsiteY118" fmla="*/ 3614928 h 3662124"/>
              <a:gd name="connsiteX119" fmla="*/ 1408176 w 3349733"/>
              <a:gd name="connsiteY119" fmla="*/ 3627120 h 3662124"/>
              <a:gd name="connsiteX120" fmla="*/ 1213104 w 3349733"/>
              <a:gd name="connsiteY120" fmla="*/ 3633216 h 3662124"/>
              <a:gd name="connsiteX121" fmla="*/ 1109472 w 3349733"/>
              <a:gd name="connsiteY121" fmla="*/ 3645408 h 3662124"/>
              <a:gd name="connsiteX122" fmla="*/ 1048512 w 3349733"/>
              <a:gd name="connsiteY122" fmla="*/ 3651504 h 3662124"/>
              <a:gd name="connsiteX123" fmla="*/ 914400 w 3349733"/>
              <a:gd name="connsiteY123" fmla="*/ 3651504 h 3662124"/>
              <a:gd name="connsiteX124" fmla="*/ 896112 w 3349733"/>
              <a:gd name="connsiteY124" fmla="*/ 3645408 h 3662124"/>
              <a:gd name="connsiteX125" fmla="*/ 829056 w 3349733"/>
              <a:gd name="connsiteY125" fmla="*/ 3639312 h 3662124"/>
              <a:gd name="connsiteX126" fmla="*/ 780288 w 3349733"/>
              <a:gd name="connsiteY126" fmla="*/ 3627120 h 3662124"/>
              <a:gd name="connsiteX127" fmla="*/ 762000 w 3349733"/>
              <a:gd name="connsiteY127" fmla="*/ 3621024 h 3662124"/>
              <a:gd name="connsiteX128" fmla="*/ 713232 w 3349733"/>
              <a:gd name="connsiteY128" fmla="*/ 3608832 h 3662124"/>
              <a:gd name="connsiteX129" fmla="*/ 664464 w 3349733"/>
              <a:gd name="connsiteY129" fmla="*/ 3584448 h 3662124"/>
              <a:gd name="connsiteX130" fmla="*/ 633984 w 3349733"/>
              <a:gd name="connsiteY130" fmla="*/ 3572256 h 3662124"/>
              <a:gd name="connsiteX131" fmla="*/ 585216 w 3349733"/>
              <a:gd name="connsiteY131" fmla="*/ 3541776 h 3662124"/>
              <a:gd name="connsiteX132" fmla="*/ 560832 w 3349733"/>
              <a:gd name="connsiteY132" fmla="*/ 3529584 h 3662124"/>
              <a:gd name="connsiteX133" fmla="*/ 530352 w 3349733"/>
              <a:gd name="connsiteY133" fmla="*/ 3493008 h 3662124"/>
              <a:gd name="connsiteX134" fmla="*/ 493776 w 3349733"/>
              <a:gd name="connsiteY134" fmla="*/ 3444240 h 3662124"/>
              <a:gd name="connsiteX135" fmla="*/ 475488 w 3349733"/>
              <a:gd name="connsiteY135" fmla="*/ 3419856 h 3662124"/>
              <a:gd name="connsiteX136" fmla="*/ 457200 w 3349733"/>
              <a:gd name="connsiteY136" fmla="*/ 3401568 h 3662124"/>
              <a:gd name="connsiteX137" fmla="*/ 426720 w 3349733"/>
              <a:gd name="connsiteY137" fmla="*/ 3377184 h 3662124"/>
              <a:gd name="connsiteX138" fmla="*/ 402336 w 3349733"/>
              <a:gd name="connsiteY138" fmla="*/ 3352800 h 3662124"/>
              <a:gd name="connsiteX139" fmla="*/ 371856 w 3349733"/>
              <a:gd name="connsiteY139" fmla="*/ 3328416 h 3662124"/>
              <a:gd name="connsiteX140" fmla="*/ 347472 w 3349733"/>
              <a:gd name="connsiteY140" fmla="*/ 3291840 h 3662124"/>
              <a:gd name="connsiteX141" fmla="*/ 323088 w 3349733"/>
              <a:gd name="connsiteY141" fmla="*/ 3236976 h 3662124"/>
              <a:gd name="connsiteX142" fmla="*/ 310896 w 3349733"/>
              <a:gd name="connsiteY142" fmla="*/ 3218688 h 3662124"/>
              <a:gd name="connsiteX143" fmla="*/ 377952 w 3349733"/>
              <a:gd name="connsiteY143" fmla="*/ 3163824 h 3662124"/>
              <a:gd name="connsiteX144" fmla="*/ 408432 w 3349733"/>
              <a:gd name="connsiteY144" fmla="*/ 3145536 h 3662124"/>
              <a:gd name="connsiteX145" fmla="*/ 524256 w 3349733"/>
              <a:gd name="connsiteY145" fmla="*/ 3115056 h 3662124"/>
              <a:gd name="connsiteX146" fmla="*/ 542544 w 3349733"/>
              <a:gd name="connsiteY146" fmla="*/ 3108960 h 3662124"/>
              <a:gd name="connsiteX147" fmla="*/ 548640 w 3349733"/>
              <a:gd name="connsiteY147" fmla="*/ 3090672 h 3662124"/>
              <a:gd name="connsiteX148" fmla="*/ 536448 w 3349733"/>
              <a:gd name="connsiteY148" fmla="*/ 3023616 h 3662124"/>
              <a:gd name="connsiteX149" fmla="*/ 530352 w 3349733"/>
              <a:gd name="connsiteY149" fmla="*/ 2980944 h 3662124"/>
              <a:gd name="connsiteX150" fmla="*/ 524256 w 3349733"/>
              <a:gd name="connsiteY150" fmla="*/ 2962656 h 3662124"/>
              <a:gd name="connsiteX151" fmla="*/ 505968 w 3349733"/>
              <a:gd name="connsiteY151" fmla="*/ 2950464 h 3662124"/>
              <a:gd name="connsiteX152" fmla="*/ 493776 w 3349733"/>
              <a:gd name="connsiteY152" fmla="*/ 2926080 h 3662124"/>
              <a:gd name="connsiteX153" fmla="*/ 451104 w 3349733"/>
              <a:gd name="connsiteY153" fmla="*/ 2913888 h 3662124"/>
              <a:gd name="connsiteX154" fmla="*/ 432816 w 3349733"/>
              <a:gd name="connsiteY154" fmla="*/ 2907792 h 3662124"/>
              <a:gd name="connsiteX155" fmla="*/ 371856 w 3349733"/>
              <a:gd name="connsiteY155" fmla="*/ 2895600 h 3662124"/>
              <a:gd name="connsiteX156" fmla="*/ 213360 w 3349733"/>
              <a:gd name="connsiteY156" fmla="*/ 2889504 h 3662124"/>
              <a:gd name="connsiteX157" fmla="*/ 134112 w 3349733"/>
              <a:gd name="connsiteY157" fmla="*/ 2877312 h 3662124"/>
              <a:gd name="connsiteX158" fmla="*/ 73152 w 3349733"/>
              <a:gd name="connsiteY158" fmla="*/ 2852928 h 3662124"/>
              <a:gd name="connsiteX159" fmla="*/ 42672 w 3349733"/>
              <a:gd name="connsiteY159" fmla="*/ 2816352 h 3662124"/>
              <a:gd name="connsiteX160" fmla="*/ 18288 w 3349733"/>
              <a:gd name="connsiteY160" fmla="*/ 2779776 h 3662124"/>
              <a:gd name="connsiteX161" fmla="*/ 0 w 3349733"/>
              <a:gd name="connsiteY161" fmla="*/ 2749296 h 36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3349733" h="3662124">
                <a:moveTo>
                  <a:pt x="469392" y="73152"/>
                </a:moveTo>
                <a:lnTo>
                  <a:pt x="615696" y="67056"/>
                </a:lnTo>
                <a:lnTo>
                  <a:pt x="847344" y="54864"/>
                </a:lnTo>
                <a:cubicBezTo>
                  <a:pt x="861568" y="52832"/>
                  <a:pt x="875697" y="49961"/>
                  <a:pt x="890016" y="48768"/>
                </a:cubicBezTo>
                <a:cubicBezTo>
                  <a:pt x="960993" y="42853"/>
                  <a:pt x="1089606" y="38981"/>
                  <a:pt x="1152144" y="36576"/>
                </a:cubicBezTo>
                <a:cubicBezTo>
                  <a:pt x="1298013" y="15738"/>
                  <a:pt x="1148505" y="35337"/>
                  <a:pt x="1493520" y="24384"/>
                </a:cubicBezTo>
                <a:cubicBezTo>
                  <a:pt x="1522026" y="23479"/>
                  <a:pt x="1550416" y="20320"/>
                  <a:pt x="1578864" y="18288"/>
                </a:cubicBezTo>
                <a:cubicBezTo>
                  <a:pt x="1774250" y="27169"/>
                  <a:pt x="1735351" y="28407"/>
                  <a:pt x="1993392" y="18288"/>
                </a:cubicBezTo>
                <a:cubicBezTo>
                  <a:pt x="2003745" y="17882"/>
                  <a:pt x="2013602" y="13561"/>
                  <a:pt x="2023872" y="12192"/>
                </a:cubicBezTo>
                <a:cubicBezTo>
                  <a:pt x="2065105" y="6694"/>
                  <a:pt x="2131647" y="2752"/>
                  <a:pt x="2170176" y="0"/>
                </a:cubicBezTo>
                <a:cubicBezTo>
                  <a:pt x="2225040" y="2032"/>
                  <a:pt x="2279988" y="2444"/>
                  <a:pt x="2334768" y="6096"/>
                </a:cubicBezTo>
                <a:cubicBezTo>
                  <a:pt x="2341180" y="6523"/>
                  <a:pt x="2346822" y="10634"/>
                  <a:pt x="2353056" y="12192"/>
                </a:cubicBezTo>
                <a:cubicBezTo>
                  <a:pt x="2363108" y="14705"/>
                  <a:pt x="2373422" y="16040"/>
                  <a:pt x="2383536" y="18288"/>
                </a:cubicBezTo>
                <a:cubicBezTo>
                  <a:pt x="2391715" y="20105"/>
                  <a:pt x="2399626" y="23199"/>
                  <a:pt x="2407920" y="24384"/>
                </a:cubicBezTo>
                <a:cubicBezTo>
                  <a:pt x="2428136" y="27272"/>
                  <a:pt x="2448599" y="28094"/>
                  <a:pt x="2468880" y="30480"/>
                </a:cubicBezTo>
                <a:cubicBezTo>
                  <a:pt x="2495550" y="33618"/>
                  <a:pt x="2521671" y="38262"/>
                  <a:pt x="2548128" y="42672"/>
                </a:cubicBezTo>
                <a:cubicBezTo>
                  <a:pt x="2558288" y="46736"/>
                  <a:pt x="2568227" y="51404"/>
                  <a:pt x="2578608" y="54864"/>
                </a:cubicBezTo>
                <a:cubicBezTo>
                  <a:pt x="2601809" y="62598"/>
                  <a:pt x="2600733" y="58250"/>
                  <a:pt x="2621280" y="67056"/>
                </a:cubicBezTo>
                <a:cubicBezTo>
                  <a:pt x="2629633" y="70636"/>
                  <a:pt x="2637227" y="75873"/>
                  <a:pt x="2645664" y="79248"/>
                </a:cubicBezTo>
                <a:cubicBezTo>
                  <a:pt x="2657596" y="84021"/>
                  <a:pt x="2670048" y="87376"/>
                  <a:pt x="2682240" y="91440"/>
                </a:cubicBezTo>
                <a:cubicBezTo>
                  <a:pt x="2688336" y="93472"/>
                  <a:pt x="2694781" y="94662"/>
                  <a:pt x="2700528" y="97536"/>
                </a:cubicBezTo>
                <a:cubicBezTo>
                  <a:pt x="2732406" y="113475"/>
                  <a:pt x="2716096" y="107524"/>
                  <a:pt x="2749296" y="115824"/>
                </a:cubicBezTo>
                <a:cubicBezTo>
                  <a:pt x="2755392" y="121920"/>
                  <a:pt x="2760411" y="129330"/>
                  <a:pt x="2767584" y="134112"/>
                </a:cubicBezTo>
                <a:cubicBezTo>
                  <a:pt x="2772931" y="137676"/>
                  <a:pt x="2781328" y="135664"/>
                  <a:pt x="2785872" y="140208"/>
                </a:cubicBezTo>
                <a:cubicBezTo>
                  <a:pt x="2856992" y="211328"/>
                  <a:pt x="2776728" y="154432"/>
                  <a:pt x="2828544" y="188976"/>
                </a:cubicBezTo>
                <a:cubicBezTo>
                  <a:pt x="2852928" y="225552"/>
                  <a:pt x="2826512" y="191008"/>
                  <a:pt x="2859024" y="219456"/>
                </a:cubicBezTo>
                <a:cubicBezTo>
                  <a:pt x="2869837" y="228918"/>
                  <a:pt x="2880042" y="239123"/>
                  <a:pt x="2889504" y="249936"/>
                </a:cubicBezTo>
                <a:cubicBezTo>
                  <a:pt x="2894329" y="255450"/>
                  <a:pt x="2896515" y="263043"/>
                  <a:pt x="2901696" y="268224"/>
                </a:cubicBezTo>
                <a:cubicBezTo>
                  <a:pt x="2906877" y="273405"/>
                  <a:pt x="2914421" y="275648"/>
                  <a:pt x="2919984" y="280416"/>
                </a:cubicBezTo>
                <a:cubicBezTo>
                  <a:pt x="2928711" y="287897"/>
                  <a:pt x="2936240" y="296672"/>
                  <a:pt x="2944368" y="304800"/>
                </a:cubicBezTo>
                <a:cubicBezTo>
                  <a:pt x="2956027" y="339776"/>
                  <a:pt x="2942115" y="307128"/>
                  <a:pt x="2968752" y="341376"/>
                </a:cubicBezTo>
                <a:cubicBezTo>
                  <a:pt x="2977748" y="352942"/>
                  <a:pt x="2985008" y="365760"/>
                  <a:pt x="2993136" y="377952"/>
                </a:cubicBezTo>
                <a:cubicBezTo>
                  <a:pt x="2997200" y="384048"/>
                  <a:pt x="3002051" y="389687"/>
                  <a:pt x="3005328" y="396240"/>
                </a:cubicBezTo>
                <a:cubicBezTo>
                  <a:pt x="3013456" y="412496"/>
                  <a:pt x="3023965" y="427766"/>
                  <a:pt x="3029712" y="445008"/>
                </a:cubicBezTo>
                <a:cubicBezTo>
                  <a:pt x="3031744" y="451104"/>
                  <a:pt x="3032934" y="457549"/>
                  <a:pt x="3035808" y="463296"/>
                </a:cubicBezTo>
                <a:cubicBezTo>
                  <a:pt x="3039085" y="469849"/>
                  <a:pt x="3044723" y="475031"/>
                  <a:pt x="3048000" y="481584"/>
                </a:cubicBezTo>
                <a:cubicBezTo>
                  <a:pt x="3050874" y="487331"/>
                  <a:pt x="3051222" y="494125"/>
                  <a:pt x="3054096" y="499872"/>
                </a:cubicBezTo>
                <a:cubicBezTo>
                  <a:pt x="3057373" y="506425"/>
                  <a:pt x="3063011" y="511607"/>
                  <a:pt x="3066288" y="518160"/>
                </a:cubicBezTo>
                <a:cubicBezTo>
                  <a:pt x="3069162" y="523907"/>
                  <a:pt x="3070128" y="530431"/>
                  <a:pt x="3072384" y="536448"/>
                </a:cubicBezTo>
                <a:cubicBezTo>
                  <a:pt x="3076226" y="546694"/>
                  <a:pt x="3080132" y="556928"/>
                  <a:pt x="3084576" y="566928"/>
                </a:cubicBezTo>
                <a:cubicBezTo>
                  <a:pt x="3088267" y="575232"/>
                  <a:pt x="3093188" y="582959"/>
                  <a:pt x="3096768" y="591312"/>
                </a:cubicBezTo>
                <a:cubicBezTo>
                  <a:pt x="3099299" y="597218"/>
                  <a:pt x="3100333" y="603694"/>
                  <a:pt x="3102864" y="609600"/>
                </a:cubicBezTo>
                <a:cubicBezTo>
                  <a:pt x="3106444" y="617953"/>
                  <a:pt x="3111681" y="625547"/>
                  <a:pt x="3115056" y="633984"/>
                </a:cubicBezTo>
                <a:cubicBezTo>
                  <a:pt x="3119829" y="645916"/>
                  <a:pt x="3123184" y="658368"/>
                  <a:pt x="3127248" y="670560"/>
                </a:cubicBezTo>
                <a:cubicBezTo>
                  <a:pt x="3131312" y="682752"/>
                  <a:pt x="3136323" y="694668"/>
                  <a:pt x="3139440" y="707136"/>
                </a:cubicBezTo>
                <a:cubicBezTo>
                  <a:pt x="3150031" y="749499"/>
                  <a:pt x="3143478" y="719129"/>
                  <a:pt x="3151632" y="780288"/>
                </a:cubicBezTo>
                <a:cubicBezTo>
                  <a:pt x="3153531" y="794530"/>
                  <a:pt x="3155829" y="808718"/>
                  <a:pt x="3157728" y="822960"/>
                </a:cubicBezTo>
                <a:cubicBezTo>
                  <a:pt x="3159893" y="839199"/>
                  <a:pt x="3161507" y="855510"/>
                  <a:pt x="3163824" y="871728"/>
                </a:cubicBezTo>
                <a:cubicBezTo>
                  <a:pt x="3165572" y="883964"/>
                  <a:pt x="3167709" y="896143"/>
                  <a:pt x="3169920" y="908304"/>
                </a:cubicBezTo>
                <a:cubicBezTo>
                  <a:pt x="3171773" y="918498"/>
                  <a:pt x="3174441" y="928543"/>
                  <a:pt x="3176016" y="938784"/>
                </a:cubicBezTo>
                <a:cubicBezTo>
                  <a:pt x="3178132" y="952537"/>
                  <a:pt x="3184849" y="1014549"/>
                  <a:pt x="3188208" y="1030224"/>
                </a:cubicBezTo>
                <a:cubicBezTo>
                  <a:pt x="3202362" y="1096276"/>
                  <a:pt x="3196968" y="1050407"/>
                  <a:pt x="3218688" y="1115568"/>
                </a:cubicBezTo>
                <a:cubicBezTo>
                  <a:pt x="3260213" y="1240142"/>
                  <a:pt x="3206346" y="1094698"/>
                  <a:pt x="3236976" y="1207008"/>
                </a:cubicBezTo>
                <a:cubicBezTo>
                  <a:pt x="3245430" y="1238005"/>
                  <a:pt x="3255524" y="1268617"/>
                  <a:pt x="3267456" y="1298448"/>
                </a:cubicBezTo>
                <a:cubicBezTo>
                  <a:pt x="3271520" y="1308608"/>
                  <a:pt x="3276430" y="1318469"/>
                  <a:pt x="3279648" y="1328928"/>
                </a:cubicBezTo>
                <a:cubicBezTo>
                  <a:pt x="3284576" y="1344943"/>
                  <a:pt x="3284346" y="1362709"/>
                  <a:pt x="3291840" y="1377696"/>
                </a:cubicBezTo>
                <a:cubicBezTo>
                  <a:pt x="3297936" y="1389888"/>
                  <a:pt x="3305543" y="1401435"/>
                  <a:pt x="3310128" y="1414272"/>
                </a:cubicBezTo>
                <a:cubicBezTo>
                  <a:pt x="3315764" y="1430052"/>
                  <a:pt x="3317322" y="1447046"/>
                  <a:pt x="3322320" y="1463040"/>
                </a:cubicBezTo>
                <a:cubicBezTo>
                  <a:pt x="3327498" y="1479611"/>
                  <a:pt x="3334512" y="1495552"/>
                  <a:pt x="3340608" y="1511808"/>
                </a:cubicBezTo>
                <a:cubicBezTo>
                  <a:pt x="3354622" y="1637937"/>
                  <a:pt x="3350777" y="1580692"/>
                  <a:pt x="3340608" y="1804416"/>
                </a:cubicBezTo>
                <a:cubicBezTo>
                  <a:pt x="3339834" y="1821451"/>
                  <a:pt x="3333707" y="1837312"/>
                  <a:pt x="3328416" y="1853184"/>
                </a:cubicBezTo>
                <a:cubicBezTo>
                  <a:pt x="3323945" y="1884481"/>
                  <a:pt x="3322909" y="1897366"/>
                  <a:pt x="3316224" y="1926336"/>
                </a:cubicBezTo>
                <a:cubicBezTo>
                  <a:pt x="3312456" y="1942663"/>
                  <a:pt x="3307870" y="1958793"/>
                  <a:pt x="3304032" y="1975104"/>
                </a:cubicBezTo>
                <a:cubicBezTo>
                  <a:pt x="3299741" y="1993340"/>
                  <a:pt x="3295904" y="2011680"/>
                  <a:pt x="3291840" y="2029968"/>
                </a:cubicBezTo>
                <a:cubicBezTo>
                  <a:pt x="3289808" y="2050288"/>
                  <a:pt x="3288849" y="2070744"/>
                  <a:pt x="3285744" y="2090928"/>
                </a:cubicBezTo>
                <a:cubicBezTo>
                  <a:pt x="3284767" y="2097279"/>
                  <a:pt x="3281206" y="2102982"/>
                  <a:pt x="3279648" y="2109216"/>
                </a:cubicBezTo>
                <a:lnTo>
                  <a:pt x="3267456" y="2157984"/>
                </a:lnTo>
                <a:cubicBezTo>
                  <a:pt x="3252294" y="2370255"/>
                  <a:pt x="3269445" y="2158369"/>
                  <a:pt x="3255264" y="2286000"/>
                </a:cubicBezTo>
                <a:cubicBezTo>
                  <a:pt x="3240294" y="2420730"/>
                  <a:pt x="3256324" y="2368164"/>
                  <a:pt x="3236976" y="2426208"/>
                </a:cubicBezTo>
                <a:cubicBezTo>
                  <a:pt x="3232700" y="2473240"/>
                  <a:pt x="3230500" y="2502397"/>
                  <a:pt x="3224784" y="2548128"/>
                </a:cubicBezTo>
                <a:cubicBezTo>
                  <a:pt x="3223002" y="2562385"/>
                  <a:pt x="3221919" y="2576800"/>
                  <a:pt x="3218688" y="2590800"/>
                </a:cubicBezTo>
                <a:cubicBezTo>
                  <a:pt x="3215798" y="2603322"/>
                  <a:pt x="3210560" y="2615184"/>
                  <a:pt x="3206496" y="2627376"/>
                </a:cubicBezTo>
                <a:lnTo>
                  <a:pt x="3200400" y="2645664"/>
                </a:lnTo>
                <a:cubicBezTo>
                  <a:pt x="3198368" y="2651760"/>
                  <a:pt x="3197868" y="2658605"/>
                  <a:pt x="3194304" y="2663952"/>
                </a:cubicBezTo>
                <a:cubicBezTo>
                  <a:pt x="3190240" y="2670048"/>
                  <a:pt x="3185995" y="2676027"/>
                  <a:pt x="3182112" y="2682240"/>
                </a:cubicBezTo>
                <a:cubicBezTo>
                  <a:pt x="3180916" y="2684153"/>
                  <a:pt x="3157497" y="2724410"/>
                  <a:pt x="3151632" y="2731008"/>
                </a:cubicBezTo>
                <a:cubicBezTo>
                  <a:pt x="3140177" y="2743895"/>
                  <a:pt x="3128850" y="2757239"/>
                  <a:pt x="3115056" y="2767584"/>
                </a:cubicBezTo>
                <a:cubicBezTo>
                  <a:pt x="3106928" y="2773680"/>
                  <a:pt x="3098940" y="2779967"/>
                  <a:pt x="3090672" y="2785872"/>
                </a:cubicBezTo>
                <a:cubicBezTo>
                  <a:pt x="3084710" y="2790130"/>
                  <a:pt x="3078012" y="2793374"/>
                  <a:pt x="3072384" y="2798064"/>
                </a:cubicBezTo>
                <a:cubicBezTo>
                  <a:pt x="3065761" y="2803583"/>
                  <a:pt x="3061111" y="2811341"/>
                  <a:pt x="3054096" y="2816352"/>
                </a:cubicBezTo>
                <a:cubicBezTo>
                  <a:pt x="3046701" y="2821634"/>
                  <a:pt x="3037418" y="2823728"/>
                  <a:pt x="3029712" y="2828544"/>
                </a:cubicBezTo>
                <a:cubicBezTo>
                  <a:pt x="3021096" y="2833929"/>
                  <a:pt x="3013782" y="2841196"/>
                  <a:pt x="3005328" y="2846832"/>
                </a:cubicBezTo>
                <a:cubicBezTo>
                  <a:pt x="2989378" y="2857466"/>
                  <a:pt x="2972063" y="2866037"/>
                  <a:pt x="2956560" y="2877312"/>
                </a:cubicBezTo>
                <a:lnTo>
                  <a:pt x="2889504" y="2926080"/>
                </a:lnTo>
                <a:cubicBezTo>
                  <a:pt x="2883542" y="2930338"/>
                  <a:pt x="2877312" y="2934208"/>
                  <a:pt x="2871216" y="2938272"/>
                </a:cubicBezTo>
                <a:cubicBezTo>
                  <a:pt x="2865120" y="2942336"/>
                  <a:pt x="2858109" y="2945283"/>
                  <a:pt x="2852928" y="2950464"/>
                </a:cubicBezTo>
                <a:cubicBezTo>
                  <a:pt x="2832608" y="2970784"/>
                  <a:pt x="2814957" y="2994182"/>
                  <a:pt x="2791968" y="3011424"/>
                </a:cubicBezTo>
                <a:cubicBezTo>
                  <a:pt x="2744450" y="3047062"/>
                  <a:pt x="2788686" y="3010330"/>
                  <a:pt x="2749296" y="3054096"/>
                </a:cubicBezTo>
                <a:cubicBezTo>
                  <a:pt x="2737762" y="3066912"/>
                  <a:pt x="2712720" y="3090672"/>
                  <a:pt x="2712720" y="3090672"/>
                </a:cubicBezTo>
                <a:cubicBezTo>
                  <a:pt x="2710688" y="3098800"/>
                  <a:pt x="2708926" y="3107000"/>
                  <a:pt x="2706624" y="3115056"/>
                </a:cubicBezTo>
                <a:cubicBezTo>
                  <a:pt x="2704859" y="3121235"/>
                  <a:pt x="2701922" y="3127071"/>
                  <a:pt x="2700528" y="3133344"/>
                </a:cubicBezTo>
                <a:cubicBezTo>
                  <a:pt x="2697847" y="3145410"/>
                  <a:pt x="2697430" y="3157929"/>
                  <a:pt x="2694432" y="3169920"/>
                </a:cubicBezTo>
                <a:cubicBezTo>
                  <a:pt x="2692477" y="3177742"/>
                  <a:pt x="2675350" y="3227886"/>
                  <a:pt x="2670048" y="3236976"/>
                </a:cubicBezTo>
                <a:cubicBezTo>
                  <a:pt x="2661240" y="3252075"/>
                  <a:pt x="2649728" y="3265424"/>
                  <a:pt x="2639568" y="3279648"/>
                </a:cubicBezTo>
                <a:cubicBezTo>
                  <a:pt x="2624246" y="3325615"/>
                  <a:pt x="2646697" y="3270737"/>
                  <a:pt x="2615184" y="3310128"/>
                </a:cubicBezTo>
                <a:cubicBezTo>
                  <a:pt x="2611170" y="3315146"/>
                  <a:pt x="2613632" y="3323872"/>
                  <a:pt x="2609088" y="3328416"/>
                </a:cubicBezTo>
                <a:cubicBezTo>
                  <a:pt x="2588170" y="3349334"/>
                  <a:pt x="2571218" y="3351523"/>
                  <a:pt x="2548128" y="3364992"/>
                </a:cubicBezTo>
                <a:cubicBezTo>
                  <a:pt x="2531569" y="3374651"/>
                  <a:pt x="2517957" y="3390823"/>
                  <a:pt x="2499360" y="3395472"/>
                </a:cubicBezTo>
                <a:cubicBezTo>
                  <a:pt x="2491232" y="3397504"/>
                  <a:pt x="2483032" y="3399266"/>
                  <a:pt x="2474976" y="3401568"/>
                </a:cubicBezTo>
                <a:cubicBezTo>
                  <a:pt x="2413758" y="3419059"/>
                  <a:pt x="2508532" y="3394703"/>
                  <a:pt x="2432304" y="3413760"/>
                </a:cubicBezTo>
                <a:cubicBezTo>
                  <a:pt x="2400478" y="3434977"/>
                  <a:pt x="2428154" y="3419880"/>
                  <a:pt x="2383536" y="3432048"/>
                </a:cubicBezTo>
                <a:cubicBezTo>
                  <a:pt x="2371137" y="3435429"/>
                  <a:pt x="2359428" y="3441123"/>
                  <a:pt x="2346960" y="3444240"/>
                </a:cubicBezTo>
                <a:cubicBezTo>
                  <a:pt x="2334969" y="3447238"/>
                  <a:pt x="2322428" y="3447557"/>
                  <a:pt x="2310384" y="3450336"/>
                </a:cubicBezTo>
                <a:cubicBezTo>
                  <a:pt x="2295970" y="3453662"/>
                  <a:pt x="2281851" y="3458178"/>
                  <a:pt x="2267712" y="3462528"/>
                </a:cubicBezTo>
                <a:cubicBezTo>
                  <a:pt x="2255429" y="3466307"/>
                  <a:pt x="2243604" y="3471603"/>
                  <a:pt x="2231136" y="3474720"/>
                </a:cubicBezTo>
                <a:cubicBezTo>
                  <a:pt x="2202911" y="3481776"/>
                  <a:pt x="2174112" y="3486344"/>
                  <a:pt x="2145792" y="3493008"/>
                </a:cubicBezTo>
                <a:cubicBezTo>
                  <a:pt x="2079945" y="3508501"/>
                  <a:pt x="2185384" y="3488747"/>
                  <a:pt x="2103120" y="3505200"/>
                </a:cubicBezTo>
                <a:cubicBezTo>
                  <a:pt x="2075945" y="3510635"/>
                  <a:pt x="2062216" y="3510854"/>
                  <a:pt x="2036064" y="3517392"/>
                </a:cubicBezTo>
                <a:cubicBezTo>
                  <a:pt x="2001244" y="3526097"/>
                  <a:pt x="2035202" y="3521982"/>
                  <a:pt x="1993392" y="3529584"/>
                </a:cubicBezTo>
                <a:cubicBezTo>
                  <a:pt x="1979255" y="3532154"/>
                  <a:pt x="1964857" y="3533110"/>
                  <a:pt x="1950720" y="3535680"/>
                </a:cubicBezTo>
                <a:cubicBezTo>
                  <a:pt x="1908910" y="3543282"/>
                  <a:pt x="1942868" y="3539167"/>
                  <a:pt x="1908048" y="3547872"/>
                </a:cubicBezTo>
                <a:cubicBezTo>
                  <a:pt x="1897996" y="3550385"/>
                  <a:pt x="1887620" y="3551455"/>
                  <a:pt x="1877568" y="3553968"/>
                </a:cubicBezTo>
                <a:cubicBezTo>
                  <a:pt x="1871334" y="3555526"/>
                  <a:pt x="1865608" y="3558947"/>
                  <a:pt x="1859280" y="3560064"/>
                </a:cubicBezTo>
                <a:cubicBezTo>
                  <a:pt x="1830980" y="3565058"/>
                  <a:pt x="1802384" y="3568192"/>
                  <a:pt x="1773936" y="3572256"/>
                </a:cubicBezTo>
                <a:lnTo>
                  <a:pt x="1731264" y="3578352"/>
                </a:lnTo>
                <a:cubicBezTo>
                  <a:pt x="1719072" y="3582416"/>
                  <a:pt x="1707156" y="3587427"/>
                  <a:pt x="1694688" y="3590544"/>
                </a:cubicBezTo>
                <a:cubicBezTo>
                  <a:pt x="1666913" y="3597488"/>
                  <a:pt x="1622588" y="3599556"/>
                  <a:pt x="1597152" y="3602736"/>
                </a:cubicBezTo>
                <a:cubicBezTo>
                  <a:pt x="1584887" y="3604269"/>
                  <a:pt x="1572885" y="3607713"/>
                  <a:pt x="1560576" y="3608832"/>
                </a:cubicBezTo>
                <a:cubicBezTo>
                  <a:pt x="1528134" y="3611781"/>
                  <a:pt x="1495552" y="3612896"/>
                  <a:pt x="1463040" y="3614928"/>
                </a:cubicBezTo>
                <a:cubicBezTo>
                  <a:pt x="1451909" y="3617711"/>
                  <a:pt x="1418050" y="3626586"/>
                  <a:pt x="1408176" y="3627120"/>
                </a:cubicBezTo>
                <a:cubicBezTo>
                  <a:pt x="1343215" y="3630631"/>
                  <a:pt x="1278128" y="3631184"/>
                  <a:pt x="1213104" y="3633216"/>
                </a:cubicBezTo>
                <a:cubicBezTo>
                  <a:pt x="1166775" y="3648659"/>
                  <a:pt x="1205595" y="3637398"/>
                  <a:pt x="1109472" y="3645408"/>
                </a:cubicBezTo>
                <a:cubicBezTo>
                  <a:pt x="1089121" y="3647104"/>
                  <a:pt x="1068832" y="3649472"/>
                  <a:pt x="1048512" y="3651504"/>
                </a:cubicBezTo>
                <a:cubicBezTo>
                  <a:pt x="995380" y="3669215"/>
                  <a:pt x="1025612" y="3661614"/>
                  <a:pt x="914400" y="3651504"/>
                </a:cubicBezTo>
                <a:cubicBezTo>
                  <a:pt x="908001" y="3650922"/>
                  <a:pt x="902473" y="3646317"/>
                  <a:pt x="896112" y="3645408"/>
                </a:cubicBezTo>
                <a:cubicBezTo>
                  <a:pt x="873893" y="3642234"/>
                  <a:pt x="851408" y="3641344"/>
                  <a:pt x="829056" y="3639312"/>
                </a:cubicBezTo>
                <a:cubicBezTo>
                  <a:pt x="812800" y="3635248"/>
                  <a:pt x="796184" y="3632419"/>
                  <a:pt x="780288" y="3627120"/>
                </a:cubicBezTo>
                <a:cubicBezTo>
                  <a:pt x="774192" y="3625088"/>
                  <a:pt x="768234" y="3622582"/>
                  <a:pt x="762000" y="3621024"/>
                </a:cubicBezTo>
                <a:cubicBezTo>
                  <a:pt x="743095" y="3616298"/>
                  <a:pt x="730263" y="3616573"/>
                  <a:pt x="713232" y="3608832"/>
                </a:cubicBezTo>
                <a:cubicBezTo>
                  <a:pt x="696686" y="3601311"/>
                  <a:pt x="681339" y="3591198"/>
                  <a:pt x="664464" y="3584448"/>
                </a:cubicBezTo>
                <a:cubicBezTo>
                  <a:pt x="654304" y="3580384"/>
                  <a:pt x="643771" y="3577150"/>
                  <a:pt x="633984" y="3572256"/>
                </a:cubicBezTo>
                <a:cubicBezTo>
                  <a:pt x="587997" y="3549262"/>
                  <a:pt x="619067" y="3561119"/>
                  <a:pt x="585216" y="3541776"/>
                </a:cubicBezTo>
                <a:cubicBezTo>
                  <a:pt x="577326" y="3537267"/>
                  <a:pt x="568960" y="3533648"/>
                  <a:pt x="560832" y="3529584"/>
                </a:cubicBezTo>
                <a:cubicBezTo>
                  <a:pt x="527902" y="3480189"/>
                  <a:pt x="572595" y="3544639"/>
                  <a:pt x="530352" y="3493008"/>
                </a:cubicBezTo>
                <a:cubicBezTo>
                  <a:pt x="517485" y="3477281"/>
                  <a:pt x="505968" y="3460496"/>
                  <a:pt x="493776" y="3444240"/>
                </a:cubicBezTo>
                <a:cubicBezTo>
                  <a:pt x="487680" y="3436112"/>
                  <a:pt x="482672" y="3427040"/>
                  <a:pt x="475488" y="3419856"/>
                </a:cubicBezTo>
                <a:cubicBezTo>
                  <a:pt x="469392" y="3413760"/>
                  <a:pt x="462719" y="3408191"/>
                  <a:pt x="457200" y="3401568"/>
                </a:cubicBezTo>
                <a:cubicBezTo>
                  <a:pt x="435990" y="3376115"/>
                  <a:pt x="456742" y="3387191"/>
                  <a:pt x="426720" y="3377184"/>
                </a:cubicBezTo>
                <a:cubicBezTo>
                  <a:pt x="413420" y="3337283"/>
                  <a:pt x="431892" y="3376445"/>
                  <a:pt x="402336" y="3352800"/>
                </a:cubicBezTo>
                <a:cubicBezTo>
                  <a:pt x="362945" y="3321287"/>
                  <a:pt x="417823" y="3343738"/>
                  <a:pt x="371856" y="3328416"/>
                </a:cubicBezTo>
                <a:cubicBezTo>
                  <a:pt x="363728" y="3316224"/>
                  <a:pt x="352914" y="3305445"/>
                  <a:pt x="347472" y="3291840"/>
                </a:cubicBezTo>
                <a:cubicBezTo>
                  <a:pt x="338763" y="3270068"/>
                  <a:pt x="334478" y="3256909"/>
                  <a:pt x="323088" y="3236976"/>
                </a:cubicBezTo>
                <a:cubicBezTo>
                  <a:pt x="319453" y="3230615"/>
                  <a:pt x="314960" y="3224784"/>
                  <a:pt x="310896" y="3218688"/>
                </a:cubicBezTo>
                <a:cubicBezTo>
                  <a:pt x="323245" y="3169294"/>
                  <a:pt x="307485" y="3206104"/>
                  <a:pt x="377952" y="3163824"/>
                </a:cubicBezTo>
                <a:cubicBezTo>
                  <a:pt x="388112" y="3157728"/>
                  <a:pt x="398436" y="3151897"/>
                  <a:pt x="408432" y="3145536"/>
                </a:cubicBezTo>
                <a:cubicBezTo>
                  <a:pt x="470228" y="3106212"/>
                  <a:pt x="424657" y="3122717"/>
                  <a:pt x="524256" y="3115056"/>
                </a:cubicBezTo>
                <a:cubicBezTo>
                  <a:pt x="530352" y="3113024"/>
                  <a:pt x="538000" y="3113504"/>
                  <a:pt x="542544" y="3108960"/>
                </a:cubicBezTo>
                <a:cubicBezTo>
                  <a:pt x="547088" y="3104416"/>
                  <a:pt x="549098" y="3097081"/>
                  <a:pt x="548640" y="3090672"/>
                </a:cubicBezTo>
                <a:cubicBezTo>
                  <a:pt x="547021" y="3068011"/>
                  <a:pt x="540183" y="3046025"/>
                  <a:pt x="536448" y="3023616"/>
                </a:cubicBezTo>
                <a:cubicBezTo>
                  <a:pt x="534086" y="3009443"/>
                  <a:pt x="533170" y="2995033"/>
                  <a:pt x="530352" y="2980944"/>
                </a:cubicBezTo>
                <a:cubicBezTo>
                  <a:pt x="529092" y="2974643"/>
                  <a:pt x="528270" y="2967674"/>
                  <a:pt x="524256" y="2962656"/>
                </a:cubicBezTo>
                <a:cubicBezTo>
                  <a:pt x="519679" y="2956935"/>
                  <a:pt x="512064" y="2954528"/>
                  <a:pt x="505968" y="2950464"/>
                </a:cubicBezTo>
                <a:cubicBezTo>
                  <a:pt x="501904" y="2942336"/>
                  <a:pt x="500202" y="2932506"/>
                  <a:pt x="493776" y="2926080"/>
                </a:cubicBezTo>
                <a:cubicBezTo>
                  <a:pt x="490853" y="2923157"/>
                  <a:pt x="451325" y="2913951"/>
                  <a:pt x="451104" y="2913888"/>
                </a:cubicBezTo>
                <a:cubicBezTo>
                  <a:pt x="444925" y="2912123"/>
                  <a:pt x="438995" y="2909557"/>
                  <a:pt x="432816" y="2907792"/>
                </a:cubicBezTo>
                <a:cubicBezTo>
                  <a:pt x="416445" y="2903115"/>
                  <a:pt x="387185" y="2896558"/>
                  <a:pt x="371856" y="2895600"/>
                </a:cubicBezTo>
                <a:cubicBezTo>
                  <a:pt x="319088" y="2892302"/>
                  <a:pt x="266192" y="2891536"/>
                  <a:pt x="213360" y="2889504"/>
                </a:cubicBezTo>
                <a:cubicBezTo>
                  <a:pt x="204337" y="2888215"/>
                  <a:pt x="145390" y="2880131"/>
                  <a:pt x="134112" y="2877312"/>
                </a:cubicBezTo>
                <a:cubicBezTo>
                  <a:pt x="103981" y="2869779"/>
                  <a:pt x="98378" y="2865541"/>
                  <a:pt x="73152" y="2852928"/>
                </a:cubicBezTo>
                <a:cubicBezTo>
                  <a:pt x="29585" y="2787578"/>
                  <a:pt x="97432" y="2886758"/>
                  <a:pt x="42672" y="2816352"/>
                </a:cubicBezTo>
                <a:cubicBezTo>
                  <a:pt x="33676" y="2804786"/>
                  <a:pt x="22922" y="2793677"/>
                  <a:pt x="18288" y="2779776"/>
                </a:cubicBezTo>
                <a:cubicBezTo>
                  <a:pt x="10375" y="2756036"/>
                  <a:pt x="16736" y="2766032"/>
                  <a:pt x="0" y="274929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/>
          <p:cNvSpPr/>
          <p:nvPr/>
        </p:nvSpPr>
        <p:spPr>
          <a:xfrm>
            <a:off x="7266432" y="2206752"/>
            <a:ext cx="1402080" cy="1310640"/>
          </a:xfrm>
          <a:custGeom>
            <a:avLst/>
            <a:gdLst>
              <a:gd name="connsiteX0" fmla="*/ 603504 w 1402080"/>
              <a:gd name="connsiteY0" fmla="*/ 207264 h 1310640"/>
              <a:gd name="connsiteX1" fmla="*/ 615696 w 1402080"/>
              <a:gd name="connsiteY1" fmla="*/ 176784 h 1310640"/>
              <a:gd name="connsiteX2" fmla="*/ 652272 w 1402080"/>
              <a:gd name="connsiteY2" fmla="*/ 121920 h 1310640"/>
              <a:gd name="connsiteX3" fmla="*/ 670560 w 1402080"/>
              <a:gd name="connsiteY3" fmla="*/ 103632 h 1310640"/>
              <a:gd name="connsiteX4" fmla="*/ 701040 w 1402080"/>
              <a:gd name="connsiteY4" fmla="*/ 79248 h 1310640"/>
              <a:gd name="connsiteX5" fmla="*/ 743712 w 1402080"/>
              <a:gd name="connsiteY5" fmla="*/ 48768 h 1310640"/>
              <a:gd name="connsiteX6" fmla="*/ 768096 w 1402080"/>
              <a:gd name="connsiteY6" fmla="*/ 42672 h 1310640"/>
              <a:gd name="connsiteX7" fmla="*/ 780288 w 1402080"/>
              <a:gd name="connsiteY7" fmla="*/ 24384 h 1310640"/>
              <a:gd name="connsiteX8" fmla="*/ 804672 w 1402080"/>
              <a:gd name="connsiteY8" fmla="*/ 18288 h 1310640"/>
              <a:gd name="connsiteX9" fmla="*/ 847344 w 1402080"/>
              <a:gd name="connsiteY9" fmla="*/ 6096 h 1310640"/>
              <a:gd name="connsiteX10" fmla="*/ 883920 w 1402080"/>
              <a:gd name="connsiteY10" fmla="*/ 0 h 1310640"/>
              <a:gd name="connsiteX11" fmla="*/ 1072896 w 1402080"/>
              <a:gd name="connsiteY11" fmla="*/ 12192 h 1310640"/>
              <a:gd name="connsiteX12" fmla="*/ 1127760 w 1402080"/>
              <a:gd name="connsiteY12" fmla="*/ 24384 h 1310640"/>
              <a:gd name="connsiteX13" fmla="*/ 1176528 w 1402080"/>
              <a:gd name="connsiteY13" fmla="*/ 36576 h 1310640"/>
              <a:gd name="connsiteX14" fmla="*/ 1194816 w 1402080"/>
              <a:gd name="connsiteY14" fmla="*/ 48768 h 1310640"/>
              <a:gd name="connsiteX15" fmla="*/ 1225296 w 1402080"/>
              <a:gd name="connsiteY15" fmla="*/ 79248 h 1310640"/>
              <a:gd name="connsiteX16" fmla="*/ 1237488 w 1402080"/>
              <a:gd name="connsiteY16" fmla="*/ 97536 h 1310640"/>
              <a:gd name="connsiteX17" fmla="*/ 1274064 w 1402080"/>
              <a:gd name="connsiteY17" fmla="*/ 109728 h 1310640"/>
              <a:gd name="connsiteX18" fmla="*/ 1292352 w 1402080"/>
              <a:gd name="connsiteY18" fmla="*/ 121920 h 1310640"/>
              <a:gd name="connsiteX19" fmla="*/ 1316736 w 1402080"/>
              <a:gd name="connsiteY19" fmla="*/ 146304 h 1310640"/>
              <a:gd name="connsiteX20" fmla="*/ 1353312 w 1402080"/>
              <a:gd name="connsiteY20" fmla="*/ 170688 h 1310640"/>
              <a:gd name="connsiteX21" fmla="*/ 1365504 w 1402080"/>
              <a:gd name="connsiteY21" fmla="*/ 188976 h 1310640"/>
              <a:gd name="connsiteX22" fmla="*/ 1371600 w 1402080"/>
              <a:gd name="connsiteY22" fmla="*/ 207264 h 1310640"/>
              <a:gd name="connsiteX23" fmla="*/ 1383792 w 1402080"/>
              <a:gd name="connsiteY23" fmla="*/ 274320 h 1310640"/>
              <a:gd name="connsiteX24" fmla="*/ 1389888 w 1402080"/>
              <a:gd name="connsiteY24" fmla="*/ 304800 h 1310640"/>
              <a:gd name="connsiteX25" fmla="*/ 1402080 w 1402080"/>
              <a:gd name="connsiteY25" fmla="*/ 341376 h 1310640"/>
              <a:gd name="connsiteX26" fmla="*/ 1395984 w 1402080"/>
              <a:gd name="connsiteY26" fmla="*/ 597408 h 1310640"/>
              <a:gd name="connsiteX27" fmla="*/ 1377696 w 1402080"/>
              <a:gd name="connsiteY27" fmla="*/ 658368 h 1310640"/>
              <a:gd name="connsiteX28" fmla="*/ 1365504 w 1402080"/>
              <a:gd name="connsiteY28" fmla="*/ 707136 h 1310640"/>
              <a:gd name="connsiteX29" fmla="*/ 1347216 w 1402080"/>
              <a:gd name="connsiteY29" fmla="*/ 774192 h 1310640"/>
              <a:gd name="connsiteX30" fmla="*/ 1335024 w 1402080"/>
              <a:gd name="connsiteY30" fmla="*/ 792480 h 1310640"/>
              <a:gd name="connsiteX31" fmla="*/ 1310640 w 1402080"/>
              <a:gd name="connsiteY31" fmla="*/ 822960 h 1310640"/>
              <a:gd name="connsiteX32" fmla="*/ 1292352 w 1402080"/>
              <a:gd name="connsiteY32" fmla="*/ 853440 h 1310640"/>
              <a:gd name="connsiteX33" fmla="*/ 1255776 w 1402080"/>
              <a:gd name="connsiteY33" fmla="*/ 902208 h 1310640"/>
              <a:gd name="connsiteX34" fmla="*/ 1219200 w 1402080"/>
              <a:gd name="connsiteY34" fmla="*/ 963168 h 1310640"/>
              <a:gd name="connsiteX35" fmla="*/ 1200912 w 1402080"/>
              <a:gd name="connsiteY35" fmla="*/ 975360 h 1310640"/>
              <a:gd name="connsiteX36" fmla="*/ 1170432 w 1402080"/>
              <a:gd name="connsiteY36" fmla="*/ 1005840 h 1310640"/>
              <a:gd name="connsiteX37" fmla="*/ 1133856 w 1402080"/>
              <a:gd name="connsiteY37" fmla="*/ 1036320 h 1310640"/>
              <a:gd name="connsiteX38" fmla="*/ 1103376 w 1402080"/>
              <a:gd name="connsiteY38" fmla="*/ 1072896 h 1310640"/>
              <a:gd name="connsiteX39" fmla="*/ 1072896 w 1402080"/>
              <a:gd name="connsiteY39" fmla="*/ 1121664 h 1310640"/>
              <a:gd name="connsiteX40" fmla="*/ 1048512 w 1402080"/>
              <a:gd name="connsiteY40" fmla="*/ 1146048 h 1310640"/>
              <a:gd name="connsiteX41" fmla="*/ 1036320 w 1402080"/>
              <a:gd name="connsiteY41" fmla="*/ 1164336 h 1310640"/>
              <a:gd name="connsiteX42" fmla="*/ 1030224 w 1402080"/>
              <a:gd name="connsiteY42" fmla="*/ 1182624 h 1310640"/>
              <a:gd name="connsiteX43" fmla="*/ 1011936 w 1402080"/>
              <a:gd name="connsiteY43" fmla="*/ 1188720 h 1310640"/>
              <a:gd name="connsiteX44" fmla="*/ 1005840 w 1402080"/>
              <a:gd name="connsiteY44" fmla="*/ 1207008 h 1310640"/>
              <a:gd name="connsiteX45" fmla="*/ 987552 w 1402080"/>
              <a:gd name="connsiteY45" fmla="*/ 1219200 h 1310640"/>
              <a:gd name="connsiteX46" fmla="*/ 963168 w 1402080"/>
              <a:gd name="connsiteY46" fmla="*/ 1237488 h 1310640"/>
              <a:gd name="connsiteX47" fmla="*/ 926592 w 1402080"/>
              <a:gd name="connsiteY47" fmla="*/ 1261872 h 1310640"/>
              <a:gd name="connsiteX48" fmla="*/ 883920 w 1402080"/>
              <a:gd name="connsiteY48" fmla="*/ 1286256 h 1310640"/>
              <a:gd name="connsiteX49" fmla="*/ 829056 w 1402080"/>
              <a:gd name="connsiteY49" fmla="*/ 1298448 h 1310640"/>
              <a:gd name="connsiteX50" fmla="*/ 762000 w 1402080"/>
              <a:gd name="connsiteY50" fmla="*/ 1310640 h 1310640"/>
              <a:gd name="connsiteX51" fmla="*/ 573024 w 1402080"/>
              <a:gd name="connsiteY51" fmla="*/ 1304544 h 1310640"/>
              <a:gd name="connsiteX52" fmla="*/ 536448 w 1402080"/>
              <a:gd name="connsiteY52" fmla="*/ 1298448 h 1310640"/>
              <a:gd name="connsiteX53" fmla="*/ 451104 w 1402080"/>
              <a:gd name="connsiteY53" fmla="*/ 1292352 h 1310640"/>
              <a:gd name="connsiteX54" fmla="*/ 365760 w 1402080"/>
              <a:gd name="connsiteY54" fmla="*/ 1280160 h 1310640"/>
              <a:gd name="connsiteX55" fmla="*/ 341376 w 1402080"/>
              <a:gd name="connsiteY55" fmla="*/ 1274064 h 1310640"/>
              <a:gd name="connsiteX56" fmla="*/ 298704 w 1402080"/>
              <a:gd name="connsiteY56" fmla="*/ 1267968 h 1310640"/>
              <a:gd name="connsiteX57" fmla="*/ 237744 w 1402080"/>
              <a:gd name="connsiteY57" fmla="*/ 1255776 h 1310640"/>
              <a:gd name="connsiteX58" fmla="*/ 207264 w 1402080"/>
              <a:gd name="connsiteY58" fmla="*/ 1249680 h 1310640"/>
              <a:gd name="connsiteX59" fmla="*/ 170688 w 1402080"/>
              <a:gd name="connsiteY59" fmla="*/ 1237488 h 1310640"/>
              <a:gd name="connsiteX60" fmla="*/ 97536 w 1402080"/>
              <a:gd name="connsiteY60" fmla="*/ 1213104 h 1310640"/>
              <a:gd name="connsiteX61" fmla="*/ 79248 w 1402080"/>
              <a:gd name="connsiteY61" fmla="*/ 1207008 h 1310640"/>
              <a:gd name="connsiteX62" fmla="*/ 60960 w 1402080"/>
              <a:gd name="connsiteY62" fmla="*/ 1194816 h 1310640"/>
              <a:gd name="connsiteX63" fmla="*/ 18288 w 1402080"/>
              <a:gd name="connsiteY63" fmla="*/ 1133856 h 1310640"/>
              <a:gd name="connsiteX64" fmla="*/ 0 w 1402080"/>
              <a:gd name="connsiteY64" fmla="*/ 1097280 h 1310640"/>
              <a:gd name="connsiteX65" fmla="*/ 6096 w 1402080"/>
              <a:gd name="connsiteY65" fmla="*/ 920496 h 1310640"/>
              <a:gd name="connsiteX66" fmla="*/ 12192 w 1402080"/>
              <a:gd name="connsiteY66" fmla="*/ 896112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402080" h="1310640">
                <a:moveTo>
                  <a:pt x="603504" y="207264"/>
                </a:moveTo>
                <a:cubicBezTo>
                  <a:pt x="607568" y="197104"/>
                  <a:pt x="610802" y="186571"/>
                  <a:pt x="615696" y="176784"/>
                </a:cubicBezTo>
                <a:cubicBezTo>
                  <a:pt x="623882" y="160413"/>
                  <a:pt x="640020" y="136214"/>
                  <a:pt x="652272" y="121920"/>
                </a:cubicBezTo>
                <a:cubicBezTo>
                  <a:pt x="657883" y="115374"/>
                  <a:pt x="665041" y="110255"/>
                  <a:pt x="670560" y="103632"/>
                </a:cubicBezTo>
                <a:cubicBezTo>
                  <a:pt x="691770" y="78179"/>
                  <a:pt x="671018" y="89255"/>
                  <a:pt x="701040" y="79248"/>
                </a:cubicBezTo>
                <a:cubicBezTo>
                  <a:pt x="703816" y="77166"/>
                  <a:pt x="736779" y="51739"/>
                  <a:pt x="743712" y="48768"/>
                </a:cubicBezTo>
                <a:cubicBezTo>
                  <a:pt x="751413" y="45468"/>
                  <a:pt x="759968" y="44704"/>
                  <a:pt x="768096" y="42672"/>
                </a:cubicBezTo>
                <a:cubicBezTo>
                  <a:pt x="772160" y="36576"/>
                  <a:pt x="774192" y="28448"/>
                  <a:pt x="780288" y="24384"/>
                </a:cubicBezTo>
                <a:cubicBezTo>
                  <a:pt x="787259" y="19737"/>
                  <a:pt x="796616" y="20590"/>
                  <a:pt x="804672" y="18288"/>
                </a:cubicBezTo>
                <a:cubicBezTo>
                  <a:pt x="831786" y="10541"/>
                  <a:pt x="815582" y="12448"/>
                  <a:pt x="847344" y="6096"/>
                </a:cubicBezTo>
                <a:cubicBezTo>
                  <a:pt x="859464" y="3672"/>
                  <a:pt x="871728" y="2032"/>
                  <a:pt x="883920" y="0"/>
                </a:cubicBezTo>
                <a:cubicBezTo>
                  <a:pt x="948159" y="3059"/>
                  <a:pt x="1009665" y="3761"/>
                  <a:pt x="1072896" y="12192"/>
                </a:cubicBezTo>
                <a:cubicBezTo>
                  <a:pt x="1095878" y="15256"/>
                  <a:pt x="1106030" y="19555"/>
                  <a:pt x="1127760" y="24384"/>
                </a:cubicBezTo>
                <a:cubicBezTo>
                  <a:pt x="1140281" y="27166"/>
                  <a:pt x="1163456" y="30040"/>
                  <a:pt x="1176528" y="36576"/>
                </a:cubicBezTo>
                <a:cubicBezTo>
                  <a:pt x="1183081" y="39853"/>
                  <a:pt x="1188720" y="44704"/>
                  <a:pt x="1194816" y="48768"/>
                </a:cubicBezTo>
                <a:cubicBezTo>
                  <a:pt x="1227328" y="97536"/>
                  <a:pt x="1184656" y="38608"/>
                  <a:pt x="1225296" y="79248"/>
                </a:cubicBezTo>
                <a:cubicBezTo>
                  <a:pt x="1230477" y="84429"/>
                  <a:pt x="1231275" y="93653"/>
                  <a:pt x="1237488" y="97536"/>
                </a:cubicBezTo>
                <a:cubicBezTo>
                  <a:pt x="1248386" y="104347"/>
                  <a:pt x="1263371" y="102599"/>
                  <a:pt x="1274064" y="109728"/>
                </a:cubicBezTo>
                <a:lnTo>
                  <a:pt x="1292352" y="121920"/>
                </a:lnTo>
                <a:cubicBezTo>
                  <a:pt x="1302697" y="152954"/>
                  <a:pt x="1290135" y="131526"/>
                  <a:pt x="1316736" y="146304"/>
                </a:cubicBezTo>
                <a:cubicBezTo>
                  <a:pt x="1329545" y="153420"/>
                  <a:pt x="1353312" y="170688"/>
                  <a:pt x="1353312" y="170688"/>
                </a:cubicBezTo>
                <a:cubicBezTo>
                  <a:pt x="1357376" y="176784"/>
                  <a:pt x="1362227" y="182423"/>
                  <a:pt x="1365504" y="188976"/>
                </a:cubicBezTo>
                <a:cubicBezTo>
                  <a:pt x="1368378" y="194723"/>
                  <a:pt x="1369835" y="201085"/>
                  <a:pt x="1371600" y="207264"/>
                </a:cubicBezTo>
                <a:cubicBezTo>
                  <a:pt x="1380963" y="240034"/>
                  <a:pt x="1376885" y="232878"/>
                  <a:pt x="1383792" y="274320"/>
                </a:cubicBezTo>
                <a:cubicBezTo>
                  <a:pt x="1385495" y="284540"/>
                  <a:pt x="1387162" y="294804"/>
                  <a:pt x="1389888" y="304800"/>
                </a:cubicBezTo>
                <a:cubicBezTo>
                  <a:pt x="1393269" y="317199"/>
                  <a:pt x="1402080" y="341376"/>
                  <a:pt x="1402080" y="341376"/>
                </a:cubicBezTo>
                <a:cubicBezTo>
                  <a:pt x="1400048" y="426720"/>
                  <a:pt x="1399692" y="512120"/>
                  <a:pt x="1395984" y="597408"/>
                </a:cubicBezTo>
                <a:cubicBezTo>
                  <a:pt x="1395421" y="610362"/>
                  <a:pt x="1379269" y="650501"/>
                  <a:pt x="1377696" y="658368"/>
                </a:cubicBezTo>
                <a:cubicBezTo>
                  <a:pt x="1355227" y="770712"/>
                  <a:pt x="1384249" y="632156"/>
                  <a:pt x="1365504" y="707136"/>
                </a:cubicBezTo>
                <a:cubicBezTo>
                  <a:pt x="1360924" y="725457"/>
                  <a:pt x="1357678" y="758499"/>
                  <a:pt x="1347216" y="774192"/>
                </a:cubicBezTo>
                <a:cubicBezTo>
                  <a:pt x="1343152" y="780288"/>
                  <a:pt x="1339420" y="786619"/>
                  <a:pt x="1335024" y="792480"/>
                </a:cubicBezTo>
                <a:cubicBezTo>
                  <a:pt x="1327217" y="802889"/>
                  <a:pt x="1318101" y="812301"/>
                  <a:pt x="1310640" y="822960"/>
                </a:cubicBezTo>
                <a:cubicBezTo>
                  <a:pt x="1303845" y="832667"/>
                  <a:pt x="1299096" y="843698"/>
                  <a:pt x="1292352" y="853440"/>
                </a:cubicBezTo>
                <a:cubicBezTo>
                  <a:pt x="1280786" y="870147"/>
                  <a:pt x="1264863" y="884033"/>
                  <a:pt x="1255776" y="902208"/>
                </a:cubicBezTo>
                <a:cubicBezTo>
                  <a:pt x="1248436" y="916887"/>
                  <a:pt x="1230234" y="955812"/>
                  <a:pt x="1219200" y="963168"/>
                </a:cubicBezTo>
                <a:lnTo>
                  <a:pt x="1200912" y="975360"/>
                </a:lnTo>
                <a:cubicBezTo>
                  <a:pt x="1178560" y="1008888"/>
                  <a:pt x="1200912" y="980440"/>
                  <a:pt x="1170432" y="1005840"/>
                </a:cubicBezTo>
                <a:cubicBezTo>
                  <a:pt x="1123495" y="1044954"/>
                  <a:pt x="1179262" y="1006050"/>
                  <a:pt x="1133856" y="1036320"/>
                </a:cubicBezTo>
                <a:cubicBezTo>
                  <a:pt x="1103586" y="1081726"/>
                  <a:pt x="1142490" y="1025959"/>
                  <a:pt x="1103376" y="1072896"/>
                </a:cubicBezTo>
                <a:cubicBezTo>
                  <a:pt x="1089668" y="1089345"/>
                  <a:pt x="1086775" y="1103819"/>
                  <a:pt x="1072896" y="1121664"/>
                </a:cubicBezTo>
                <a:cubicBezTo>
                  <a:pt x="1065839" y="1130737"/>
                  <a:pt x="1055993" y="1137321"/>
                  <a:pt x="1048512" y="1146048"/>
                </a:cubicBezTo>
                <a:cubicBezTo>
                  <a:pt x="1043744" y="1151611"/>
                  <a:pt x="1039597" y="1157783"/>
                  <a:pt x="1036320" y="1164336"/>
                </a:cubicBezTo>
                <a:cubicBezTo>
                  <a:pt x="1033446" y="1170083"/>
                  <a:pt x="1034768" y="1178080"/>
                  <a:pt x="1030224" y="1182624"/>
                </a:cubicBezTo>
                <a:cubicBezTo>
                  <a:pt x="1025680" y="1187168"/>
                  <a:pt x="1018032" y="1186688"/>
                  <a:pt x="1011936" y="1188720"/>
                </a:cubicBezTo>
                <a:cubicBezTo>
                  <a:pt x="1009904" y="1194816"/>
                  <a:pt x="1009854" y="1201990"/>
                  <a:pt x="1005840" y="1207008"/>
                </a:cubicBezTo>
                <a:cubicBezTo>
                  <a:pt x="1001263" y="1212729"/>
                  <a:pt x="993514" y="1214942"/>
                  <a:pt x="987552" y="1219200"/>
                </a:cubicBezTo>
                <a:cubicBezTo>
                  <a:pt x="979284" y="1225105"/>
                  <a:pt x="971491" y="1231662"/>
                  <a:pt x="963168" y="1237488"/>
                </a:cubicBezTo>
                <a:cubicBezTo>
                  <a:pt x="951164" y="1245891"/>
                  <a:pt x="938784" y="1253744"/>
                  <a:pt x="926592" y="1261872"/>
                </a:cubicBezTo>
                <a:cubicBezTo>
                  <a:pt x="908226" y="1274116"/>
                  <a:pt x="905576" y="1276975"/>
                  <a:pt x="883920" y="1286256"/>
                </a:cubicBezTo>
                <a:cubicBezTo>
                  <a:pt x="864121" y="1294741"/>
                  <a:pt x="852323" y="1294218"/>
                  <a:pt x="829056" y="1298448"/>
                </a:cubicBezTo>
                <a:cubicBezTo>
                  <a:pt x="735336" y="1315488"/>
                  <a:pt x="869779" y="1292677"/>
                  <a:pt x="762000" y="1310640"/>
                </a:cubicBezTo>
                <a:cubicBezTo>
                  <a:pt x="699008" y="1308608"/>
                  <a:pt x="635957" y="1307946"/>
                  <a:pt x="573024" y="1304544"/>
                </a:cubicBezTo>
                <a:cubicBezTo>
                  <a:pt x="560682" y="1303877"/>
                  <a:pt x="548747" y="1299678"/>
                  <a:pt x="536448" y="1298448"/>
                </a:cubicBezTo>
                <a:cubicBezTo>
                  <a:pt x="508069" y="1295610"/>
                  <a:pt x="479552" y="1294384"/>
                  <a:pt x="451104" y="1292352"/>
                </a:cubicBezTo>
                <a:cubicBezTo>
                  <a:pt x="368607" y="1275853"/>
                  <a:pt x="491257" y="1299467"/>
                  <a:pt x="365760" y="1280160"/>
                </a:cubicBezTo>
                <a:cubicBezTo>
                  <a:pt x="357479" y="1278886"/>
                  <a:pt x="349619" y="1275563"/>
                  <a:pt x="341376" y="1274064"/>
                </a:cubicBezTo>
                <a:cubicBezTo>
                  <a:pt x="327239" y="1271494"/>
                  <a:pt x="312854" y="1270465"/>
                  <a:pt x="298704" y="1267968"/>
                </a:cubicBezTo>
                <a:cubicBezTo>
                  <a:pt x="278297" y="1264367"/>
                  <a:pt x="258064" y="1259840"/>
                  <a:pt x="237744" y="1255776"/>
                </a:cubicBezTo>
                <a:cubicBezTo>
                  <a:pt x="227584" y="1253744"/>
                  <a:pt x="217094" y="1252957"/>
                  <a:pt x="207264" y="1249680"/>
                </a:cubicBezTo>
                <a:lnTo>
                  <a:pt x="170688" y="1237488"/>
                </a:lnTo>
                <a:lnTo>
                  <a:pt x="97536" y="1213104"/>
                </a:lnTo>
                <a:cubicBezTo>
                  <a:pt x="91440" y="1211072"/>
                  <a:pt x="84595" y="1210572"/>
                  <a:pt x="79248" y="1207008"/>
                </a:cubicBezTo>
                <a:cubicBezTo>
                  <a:pt x="73152" y="1202944"/>
                  <a:pt x="66141" y="1199997"/>
                  <a:pt x="60960" y="1194816"/>
                </a:cubicBezTo>
                <a:cubicBezTo>
                  <a:pt x="51933" y="1185789"/>
                  <a:pt x="22271" y="1139831"/>
                  <a:pt x="18288" y="1133856"/>
                </a:cubicBezTo>
                <a:cubicBezTo>
                  <a:pt x="2532" y="1110221"/>
                  <a:pt x="8413" y="1122519"/>
                  <a:pt x="0" y="1097280"/>
                </a:cubicBezTo>
                <a:cubicBezTo>
                  <a:pt x="2032" y="1038352"/>
                  <a:pt x="2418" y="979344"/>
                  <a:pt x="6096" y="920496"/>
                </a:cubicBezTo>
                <a:cubicBezTo>
                  <a:pt x="12835" y="812679"/>
                  <a:pt x="12192" y="936336"/>
                  <a:pt x="12192" y="89611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0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44 L -0.00052 -0.0044 L 0.03399 -0.00532 C 0.03451 -0.00532 0.0349 -0.00625 0.03542 -0.00625 C 0.03998 -0.00717 0.04441 -0.00717 0.04896 -0.0081 L 0.05391 -0.00903 C 0.05534 -0.00926 0.05665 -0.00972 0.05795 -0.00972 C 0.06107 -0.01018 0.06433 -0.01041 0.06745 -0.01065 C 0.07227 -0.0125 0.06875 -0.01134 0.07644 -0.0125 C 0.07826 -0.01273 0.08008 -0.01319 0.08191 -0.01342 C 0.08816 -0.01412 0.10026 -0.01481 0.10599 -0.01504 L 0.12696 -0.01435 C 0.128 -0.01412 0.12891 -0.01366 0.12995 -0.01342 C 0.13464 -0.01157 0.13295 -0.01204 0.13698 -0.00972 C 0.13816 -0.00926 0.13933 -0.00879 0.1405 -0.0081 C 0.14401 -0.00602 0.14336 -0.00602 0.1474 -0.0044 C 0.14974 -0.0037 0.15105 -0.00324 0.15339 -0.00185 C 0.15469 -0.00116 0.15573 0.00023 0.15691 0.00093 C 0.15847 0.00162 0.16003 0.00185 0.16146 0.00255 C 0.16797 0.00579 0.16602 0.00533 0.17097 0.0088 C 0.17227 0.00972 0.17357 0.01065 0.175 0.01158 C 0.17592 0.01204 0.17696 0.0125 0.178 0.0132 C 0.17878 0.01389 0.17956 0.01505 0.18047 0.01597 C 0.18112 0.01667 0.18178 0.01713 0.18243 0.01783 C 0.18464 0.01991 0.18672 0.02246 0.18894 0.02477 C 0.19011 0.02616 0.19128 0.02732 0.19245 0.02847 C 0.19349 0.02917 0.19454 0.03009 0.19545 0.03102 C 0.19636 0.03218 0.19714 0.03357 0.19792 0.03472 C 0.19896 0.03588 0.2 0.03681 0.20092 0.0382 C 0.20274 0.04051 0.20638 0.04908 0.20691 0.0507 C 0.20743 0.05209 0.20795 0.05371 0.20847 0.05509 C 0.20912 0.05671 0.2099 0.05787 0.21042 0.05949 C 0.21303 0.06621 0.2112 0.06158 0.2125 0.06667 C 0.2129 0.06852 0.21355 0.07014 0.21394 0.07199 C 0.21576 0.07986 0.21784 0.09005 0.21901 0.09861 C 0.21928 0.10139 0.21967 0.10394 0.21993 0.10671 C 0.22006 0.10787 0.22032 0.10903 0.22045 0.11019 C 0.22084 0.1132 0.22123 0.11597 0.22149 0.11898 C 0.22162 0.12084 0.22175 0.12269 0.22201 0.12431 C 0.22227 0.12616 0.22266 0.12801 0.22292 0.12963 C 0.22331 0.13426 0.2237 0.13866 0.22396 0.14306 C 0.22435 0.14815 0.22448 0.15324 0.225 0.1581 C 0.22787 0.18796 0.22526 0.14977 0.22748 0.1794 C 0.22904 0.2 0.22761 0.18959 0.22891 0.19908 C 0.22904 0.20093 0.22969 0.21412 0.22995 0.2169 C 0.23034 0.22107 0.23073 0.22315 0.23151 0.22662 C 0.23321 0.25347 0.23334 0.24861 0.23191 0.28889 C 0.23178 0.29306 0.23112 0.29722 0.23047 0.30139 C 0.22995 0.30463 0.22943 0.30787 0.22891 0.31111 C 0.22878 0.31204 0.22865 0.31273 0.22839 0.31366 C 0.22787 0.31736 0.22748 0.32084 0.22696 0.32431 C 0.22683 0.32523 0.22657 0.32616 0.22644 0.32709 C 0.22605 0.32917 0.22579 0.33125 0.2254 0.33334 C 0.22461 0.3375 0.22409 0.33935 0.22344 0.34306 C 0.22305 0.34514 0.22279 0.34722 0.2224 0.34931 C 0.22227 0.35023 0.22214 0.35093 0.22201 0.35185 C 0.22162 0.3544 0.22136 0.35671 0.22097 0.35903 C 0.22045 0.36181 0.21993 0.36435 0.21941 0.36713 C 0.21901 0.36945 0.21888 0.37176 0.21849 0.37408 C 0.2181 0.37639 0.21732 0.37824 0.21693 0.38033 C 0.21628 0.3838 0.2155 0.39259 0.21446 0.3956 C 0.21159 0.40324 0.21498 0.39352 0.2129 0.40093 C 0.21263 0.40185 0.21224 0.40255 0.21198 0.40347 C 0.21159 0.40486 0.21133 0.40648 0.21094 0.40787 C 0.21068 0.40926 0.21016 0.41019 0.2099 0.41158 C 0.2099 0.41204 0.20925 0.4169 0.20899 0.41783 C 0.20847 0.41898 0.20756 0.41991 0.20691 0.4213 C 0.20599 0.42361 0.20547 0.42616 0.20443 0.42847 C 0.20378 0.43009 0.20274 0.43125 0.20196 0.43287 C 0.1948 0.44676 0.20469 0.42894 0.19597 0.44352 C 0.1948 0.4456 0.19362 0.44769 0.19245 0.44977 C 0.19206 0.45046 0.19141 0.45093 0.19089 0.45139 C 0.18998 0.45301 0.18894 0.45463 0.1879 0.45602 C 0.1875 0.45648 0.18685 0.45695 0.18646 0.45764 C 0.18555 0.45903 0.1849 0.46088 0.18399 0.46227 C 0.18308 0.46343 0.17891 0.46759 0.17891 0.46759 C 0.17839 0.46829 0.178 0.46945 0.17748 0.47014 C 0.1754 0.47269 0.17305 0.475 0.17097 0.47732 C 0.16967 0.47871 0.16836 0.48033 0.16693 0.48171 C 0.16459 0.48426 0.1625 0.48727 0.1599 0.48889 C 0.15951 0.48912 0.15886 0.48935 0.15847 0.48982 C 0.15261 0.49537 0.15638 0.49306 0.1504 0.49769 C 0.14909 0.49884 0.14779 0.49954 0.14649 0.50046 C 0.14597 0.5007 0.14545 0.50093 0.14493 0.50139 C 0.14362 0.50185 0.14232 0.50255 0.14089 0.50301 C 0.13816 0.50648 0.14063 0.50417 0.13542 0.50579 C 0.1349 0.50579 0.13451 0.50625 0.13399 0.50671 C 0.13282 0.50718 0.13165 0.50764 0.13047 0.50834 C 0.12891 0.50926 0.12748 0.51019 0.12592 0.51111 C 0.1254 0.51134 0.125 0.51158 0.12448 0.51204 C 0.1237 0.5125 0.12149 0.51412 0.12045 0.51459 C 0.11758 0.51597 0.11472 0.51667 0.11198 0.51806 C 0.11081 0.51875 0.10964 0.51945 0.10847 0.51991 C 0.10691 0.5206 0.10547 0.5213 0.10391 0.52176 C 0.10013 0.52246 0.09245 0.52361 0.09245 0.52361 L 0.07448 0.52269 L 0.03698 0.52084 C 0.03191 0.51852 0.03698 0.5206 0.02644 0.51898 C 0.02526 0.51898 0.02409 0.51852 0.02292 0.51806 L 0.01693 0.51459 C 0.01641 0.51435 0.01602 0.51389 0.0155 0.51366 C 0.01381 0.51273 0.01198 0.5125 0.01042 0.51111 C 0.00977 0.51042 0.00912 0.50972 0.00847 0.50926 C -0.00039 0.50347 0.00886 0.51019 0.003 0.50671 C 0.00209 0.50602 0.00131 0.50556 0.0004 0.50486 C -0.00026 0.5044 -0.00091 0.50394 -0.00156 0.50301 C -0.00208 0.50232 -0.00247 0.50116 -0.00299 0.50046 C -0.00351 0.49977 -0.00403 0.49931 -0.00455 0.49861 C -0.00859 0.48796 -0.00234 0.50371 -0.00703 0.49421 C -0.00898 0.49028 -0.00937 0.48727 -0.01054 0.48264 C -0.01067 0.48102 -0.01106 0.47963 -0.01106 0.47824 C -0.01106 0.47454 -0.01106 0.47107 -0.01054 0.46759 C -0.00989 0.4625 -0.00911 0.46389 -0.00755 0.46134 C -0.00651 0.45949 -0.00572 0.45741 -0.00455 0.45602 C -0.0039 0.45509 -0.00325 0.45417 -0.0026 0.45324 C -0.00208 0.45255 -0.00143 0.45232 -0.00104 0.45139 C 0.00105 0.44792 -4.375E-6 0.44653 0.00352 0.44445 L 0.00651 0.44259 C 0.00899 0.44352 0.01068 0.44468 0.01342 0.44259 C 0.01394 0.44236 0.01381 0.44074 0.01394 0.44005 C 0.01368 0.4375 0.01355 0.43496 0.0129 0.43287 C 0.0125 0.43125 0.01172 0.43033 0.01094 0.42917 C 0.00274 0.41829 0.00964 0.42778 0.00547 0.42384 C 0.0043 0.42292 0.00326 0.4213 0.00196 0.42037 C -0.00078 0.41829 -0.00364 0.4169 -0.00651 0.41505 C -0.00833 0.41389 -0.00846 0.41389 -0.01054 0.4132 C -0.01171 0.41296 -0.01289 0.4125 -0.01406 0.4125 C -0.01835 0.41181 -0.02265 0.41181 -0.02708 0.41158 C -0.02773 0.41111 -0.02851 0.41134 -0.02903 0.41065 C -0.03242 0.40533 -0.0302 0.40695 -0.03151 0.40255 C -0.03216 0.4007 -0.03294 0.39908 -0.03359 0.39722 L -0.0345 0.39468 C -0.03567 0.39167 -0.03554 0.39306 -0.03554 0.39097 L -0.03697 0.38472 L -0.03697 0.38472 L -0.03658 0.3875 " pathEditMode="relative" ptsTypes="AAAAAAAAAAAAAAAAAAAAAAAAAAAAAAAAAAAAAAAAAAAAAAAAAAAAAAAAAAAAAAAAAAAAAAAAA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578 L 0.0013 -0.00578 C 0.00234 -0.00879 0.00325 -0.01157 0.00429 -0.01458 C 0.00468 -0.01574 0.00481 -0.01713 0.00533 -0.01828 C 0.00586 -0.01944 0.00664 -0.02037 0.00729 -0.02176 C 0.00794 -0.02315 0.0082 -0.02477 0.00872 -0.02615 C 0.00976 -0.02893 0.01093 -0.03125 0.01224 -0.03333 C 0.01276 -0.03402 0.01328 -0.03449 0.0138 -0.03518 C 0.01497 -0.03634 0.01601 -0.03796 0.01731 -0.03865 C 0.01901 -0.03958 0.02096 -0.03935 0.02278 -0.03958 C 0.03268 -0.04097 0.02578 -0.03981 0.03372 -0.0412 C 0.03815 -0.04097 0.04244 -0.0412 0.04674 -0.04051 C 0.04817 -0.04027 0.04948 -0.03912 0.05078 -0.03865 C 0.05195 -0.03819 0.05312 -0.03796 0.05429 -0.03773 C 0.05729 -0.03565 0.05638 -0.03657 0.05924 -0.03333 C 0.05976 -0.03287 0.06028 -0.0324 0.0608 -0.03148 C 0.06158 -0.03009 0.06328 -0.02523 0.0638 -0.02361 C 0.06419 -0.02222 0.06445 -0.0206 0.06471 -0.01921 C 0.06523 -0.01736 0.06575 -0.01551 0.06627 -0.01365 C 0.0664 -0.0118 0.06783 0.00185 0.0677 0.00486 C 0.06744 0.01598 0.06692 0.02685 0.06627 0.03773 C 0.06627 0.03866 0.06588 0.03959 0.06575 0.04051 C 0.0651 0.04491 0.06445 0.04931 0.0638 0.05371 C 0.06315 0.05741 0.06237 0.06088 0.06171 0.06435 C 0.06119 0.06736 0.0608 0.07037 0.06028 0.07338 C 0.05963 0.07639 0.05885 0.07917 0.05833 0.08218 C 0.05742 0.08681 0.05703 0.0919 0.05573 0.09653 C 0.05247 0.10787 0.04961 0.1132 0.04479 0.1213 C 0.04349 0.12338 0.04218 0.1257 0.04075 0.12755 C 0.03958 0.12894 0.03815 0.1301 0.03671 0.13102 C 0.03307 0.1338 0.0302 0.13565 0.0263 0.13635 C 0.02395 0.13704 0.02161 0.13704 0.01927 0.13727 C 0.00833 0.13889 0.01119 0.13843 0.00234 0.14098 L -0.03425 0.14005 C -0.03503 0.13982 -0.03568 0.13843 -0.0362 0.13727 C -0.03685 0.13635 -0.03789 0.13218 -0.03816 0.13102 C -0.03959 0.125 -0.04102 0.11875 -0.04219 0.1125 C -0.04362 0.1051 -0.04297 0.1088 -0.04414 0.10093 C -0.04388 0.09491 -0.04375 0.08889 -0.04323 0.0831 C -0.0431 0.08195 -0.04206 0.08148 -0.04219 0.08033 C -0.04232 0.07917 -0.04375 0.07778 -0.04375 0.07778 L -0.04375 0.07778 " pathEditMode="relative" ptsTypes="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 animBg="1"/>
      <p:bldP spid="10" grpId="0" animBg="1"/>
      <p:bldP spid="25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DEFINITION - overview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game start with 2 points, on the </a:t>
            </a:r>
            <a:r>
              <a:rPr lang="en-US" dirty="0">
                <a:solidFill>
                  <a:srgbClr val="00B050"/>
                </a:solidFill>
              </a:rPr>
              <a:t>object</a:t>
            </a:r>
            <a:r>
              <a:rPr lang="en-US" dirty="0"/>
              <a:t> and in the </a:t>
            </a:r>
            <a:r>
              <a:rPr lang="en-US" dirty="0">
                <a:solidFill>
                  <a:srgbClr val="FF0000"/>
                </a:solidFill>
              </a:rPr>
              <a:t>background</a:t>
            </a:r>
            <a:r>
              <a:rPr lang="en-US" dirty="0"/>
              <a:t>.</a:t>
            </a:r>
          </a:p>
          <a:p>
            <a:r>
              <a:rPr lang="en-US" dirty="0"/>
              <a:t>At every step we choose from </a:t>
            </a:r>
            <a:r>
              <a:rPr lang="en-US" b="1" dirty="0"/>
              <a:t>16</a:t>
            </a:r>
            <a:r>
              <a:rPr lang="en-US" dirty="0"/>
              <a:t> directions to move out current points to.</a:t>
            </a:r>
          </a:p>
          <a:p>
            <a:r>
              <a:rPr lang="en-US" dirty="0"/>
              <a:t>We keep making steps in the image until we run out of steps.  Then the game is finished.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811458" y="2638044"/>
            <a:ext cx="1019175" cy="1043305"/>
            <a:chOff x="6323330" y="866775"/>
            <a:chExt cx="608965" cy="628650"/>
          </a:xfrm>
        </p:grpSpPr>
        <p:sp>
          <p:nvSpPr>
            <p:cNvPr id="10" name="Oval 9"/>
            <p:cNvSpPr/>
            <p:nvPr/>
          </p:nvSpPr>
          <p:spPr>
            <a:xfrm>
              <a:off x="6583680" y="1152524"/>
              <a:ext cx="91440" cy="86995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6698648" y="978776"/>
              <a:ext cx="182880" cy="1591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633210" y="866775"/>
              <a:ext cx="0" cy="25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6381652" y="961631"/>
              <a:ext cx="186121" cy="1737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6323330" y="1196021"/>
              <a:ext cx="2235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714490" y="1196021"/>
              <a:ext cx="217805" cy="53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413419" y="1257935"/>
              <a:ext cx="154354" cy="1422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698648" y="1271268"/>
              <a:ext cx="138397" cy="1289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629400" y="1302505"/>
              <a:ext cx="0" cy="1929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671391" y="3965713"/>
            <a:ext cx="3016526" cy="2822712"/>
            <a:chOff x="6202016" y="10"/>
            <a:chExt cx="4373219" cy="6857990"/>
          </a:xfrm>
        </p:grpSpPr>
        <p:pic>
          <p:nvPicPr>
            <p:cNvPr id="78" name="Content Placeholder 5"/>
            <p:cNvPicPr>
              <a:picLocks noChangeAspect="1"/>
            </p:cNvPicPr>
            <p:nvPr/>
          </p:nvPicPr>
          <p:blipFill rotWithShape="1">
            <a:blip r:embed="rId3"/>
            <a:srcRect l="20533" t="24852" r="21449" b="23971"/>
            <a:stretch/>
          </p:blipFill>
          <p:spPr>
            <a:xfrm>
              <a:off x="6202016" y="10"/>
              <a:ext cx="4373219" cy="6857990"/>
            </a:xfrm>
            <a:prstGeom prst="rect">
              <a:avLst/>
            </a:prstGeom>
          </p:spPr>
        </p:pic>
        <p:sp>
          <p:nvSpPr>
            <p:cNvPr id="79" name="Oval 78"/>
            <p:cNvSpPr/>
            <p:nvPr/>
          </p:nvSpPr>
          <p:spPr>
            <a:xfrm>
              <a:off x="7792720" y="2458720"/>
              <a:ext cx="91440" cy="101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7071360" y="1137920"/>
              <a:ext cx="91440" cy="101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7043219" y="1141295"/>
              <a:ext cx="153036" cy="1443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V="1">
              <a:off x="7235631" y="852943"/>
              <a:ext cx="306071" cy="26411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7126113" y="667067"/>
              <a:ext cx="0" cy="421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 flipV="1">
              <a:off x="6705101" y="824490"/>
              <a:ext cx="311496" cy="2883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>
              <a:off x="6607492" y="1213482"/>
              <a:ext cx="37408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7262145" y="1213482"/>
              <a:ext cx="364522" cy="895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6758267" y="1316235"/>
              <a:ext cx="258330" cy="23606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7235631" y="1338362"/>
              <a:ext cx="231624" cy="21393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7119736" y="1390203"/>
              <a:ext cx="0" cy="32016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7734370" y="2400184"/>
              <a:ext cx="165050" cy="18010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 flipV="1">
              <a:off x="7939596" y="2100054"/>
              <a:ext cx="330099" cy="282119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7821480" y="1901507"/>
              <a:ext cx="0" cy="450273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H="1" flipV="1">
              <a:off x="7367417" y="2069661"/>
              <a:ext cx="335949" cy="30801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H="1">
              <a:off x="7262145" y="2485170"/>
              <a:ext cx="403455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7968191" y="2485170"/>
              <a:ext cx="393139" cy="9566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>
              <a:off x="7424756" y="2594927"/>
              <a:ext cx="278610" cy="252153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7939596" y="2618563"/>
              <a:ext cx="249807" cy="22851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7814603" y="2673937"/>
              <a:ext cx="0" cy="34199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Freeform: Shape 98"/>
            <p:cNvSpPr/>
            <p:nvPr/>
          </p:nvSpPr>
          <p:spPr>
            <a:xfrm>
              <a:off x="6669024" y="1133856"/>
              <a:ext cx="3349733" cy="3662124"/>
            </a:xfrm>
            <a:custGeom>
              <a:avLst/>
              <a:gdLst>
                <a:gd name="connsiteX0" fmla="*/ 469392 w 3349733"/>
                <a:gd name="connsiteY0" fmla="*/ 73152 h 3662124"/>
                <a:gd name="connsiteX1" fmla="*/ 615696 w 3349733"/>
                <a:gd name="connsiteY1" fmla="*/ 67056 h 3662124"/>
                <a:gd name="connsiteX2" fmla="*/ 847344 w 3349733"/>
                <a:gd name="connsiteY2" fmla="*/ 54864 h 3662124"/>
                <a:gd name="connsiteX3" fmla="*/ 890016 w 3349733"/>
                <a:gd name="connsiteY3" fmla="*/ 48768 h 3662124"/>
                <a:gd name="connsiteX4" fmla="*/ 1152144 w 3349733"/>
                <a:gd name="connsiteY4" fmla="*/ 36576 h 3662124"/>
                <a:gd name="connsiteX5" fmla="*/ 1493520 w 3349733"/>
                <a:gd name="connsiteY5" fmla="*/ 24384 h 3662124"/>
                <a:gd name="connsiteX6" fmla="*/ 1578864 w 3349733"/>
                <a:gd name="connsiteY6" fmla="*/ 18288 h 3662124"/>
                <a:gd name="connsiteX7" fmla="*/ 1993392 w 3349733"/>
                <a:gd name="connsiteY7" fmla="*/ 18288 h 3662124"/>
                <a:gd name="connsiteX8" fmla="*/ 2023872 w 3349733"/>
                <a:gd name="connsiteY8" fmla="*/ 12192 h 3662124"/>
                <a:gd name="connsiteX9" fmla="*/ 2170176 w 3349733"/>
                <a:gd name="connsiteY9" fmla="*/ 0 h 3662124"/>
                <a:gd name="connsiteX10" fmla="*/ 2334768 w 3349733"/>
                <a:gd name="connsiteY10" fmla="*/ 6096 h 3662124"/>
                <a:gd name="connsiteX11" fmla="*/ 2353056 w 3349733"/>
                <a:gd name="connsiteY11" fmla="*/ 12192 h 3662124"/>
                <a:gd name="connsiteX12" fmla="*/ 2383536 w 3349733"/>
                <a:gd name="connsiteY12" fmla="*/ 18288 h 3662124"/>
                <a:gd name="connsiteX13" fmla="*/ 2407920 w 3349733"/>
                <a:gd name="connsiteY13" fmla="*/ 24384 h 3662124"/>
                <a:gd name="connsiteX14" fmla="*/ 2468880 w 3349733"/>
                <a:gd name="connsiteY14" fmla="*/ 30480 h 3662124"/>
                <a:gd name="connsiteX15" fmla="*/ 2548128 w 3349733"/>
                <a:gd name="connsiteY15" fmla="*/ 42672 h 3662124"/>
                <a:gd name="connsiteX16" fmla="*/ 2578608 w 3349733"/>
                <a:gd name="connsiteY16" fmla="*/ 54864 h 3662124"/>
                <a:gd name="connsiteX17" fmla="*/ 2621280 w 3349733"/>
                <a:gd name="connsiteY17" fmla="*/ 67056 h 3662124"/>
                <a:gd name="connsiteX18" fmla="*/ 2645664 w 3349733"/>
                <a:gd name="connsiteY18" fmla="*/ 79248 h 3662124"/>
                <a:gd name="connsiteX19" fmla="*/ 2682240 w 3349733"/>
                <a:gd name="connsiteY19" fmla="*/ 91440 h 3662124"/>
                <a:gd name="connsiteX20" fmla="*/ 2700528 w 3349733"/>
                <a:gd name="connsiteY20" fmla="*/ 97536 h 3662124"/>
                <a:gd name="connsiteX21" fmla="*/ 2749296 w 3349733"/>
                <a:gd name="connsiteY21" fmla="*/ 115824 h 3662124"/>
                <a:gd name="connsiteX22" fmla="*/ 2767584 w 3349733"/>
                <a:gd name="connsiteY22" fmla="*/ 134112 h 3662124"/>
                <a:gd name="connsiteX23" fmla="*/ 2785872 w 3349733"/>
                <a:gd name="connsiteY23" fmla="*/ 140208 h 3662124"/>
                <a:gd name="connsiteX24" fmla="*/ 2828544 w 3349733"/>
                <a:gd name="connsiteY24" fmla="*/ 188976 h 3662124"/>
                <a:gd name="connsiteX25" fmla="*/ 2859024 w 3349733"/>
                <a:gd name="connsiteY25" fmla="*/ 219456 h 3662124"/>
                <a:gd name="connsiteX26" fmla="*/ 2889504 w 3349733"/>
                <a:gd name="connsiteY26" fmla="*/ 249936 h 3662124"/>
                <a:gd name="connsiteX27" fmla="*/ 2901696 w 3349733"/>
                <a:gd name="connsiteY27" fmla="*/ 268224 h 3662124"/>
                <a:gd name="connsiteX28" fmla="*/ 2919984 w 3349733"/>
                <a:gd name="connsiteY28" fmla="*/ 280416 h 3662124"/>
                <a:gd name="connsiteX29" fmla="*/ 2944368 w 3349733"/>
                <a:gd name="connsiteY29" fmla="*/ 304800 h 3662124"/>
                <a:gd name="connsiteX30" fmla="*/ 2968752 w 3349733"/>
                <a:gd name="connsiteY30" fmla="*/ 341376 h 3662124"/>
                <a:gd name="connsiteX31" fmla="*/ 2993136 w 3349733"/>
                <a:gd name="connsiteY31" fmla="*/ 377952 h 3662124"/>
                <a:gd name="connsiteX32" fmla="*/ 3005328 w 3349733"/>
                <a:gd name="connsiteY32" fmla="*/ 396240 h 3662124"/>
                <a:gd name="connsiteX33" fmla="*/ 3029712 w 3349733"/>
                <a:gd name="connsiteY33" fmla="*/ 445008 h 3662124"/>
                <a:gd name="connsiteX34" fmla="*/ 3035808 w 3349733"/>
                <a:gd name="connsiteY34" fmla="*/ 463296 h 3662124"/>
                <a:gd name="connsiteX35" fmla="*/ 3048000 w 3349733"/>
                <a:gd name="connsiteY35" fmla="*/ 481584 h 3662124"/>
                <a:gd name="connsiteX36" fmla="*/ 3054096 w 3349733"/>
                <a:gd name="connsiteY36" fmla="*/ 499872 h 3662124"/>
                <a:gd name="connsiteX37" fmla="*/ 3066288 w 3349733"/>
                <a:gd name="connsiteY37" fmla="*/ 518160 h 3662124"/>
                <a:gd name="connsiteX38" fmla="*/ 3072384 w 3349733"/>
                <a:gd name="connsiteY38" fmla="*/ 536448 h 3662124"/>
                <a:gd name="connsiteX39" fmla="*/ 3084576 w 3349733"/>
                <a:gd name="connsiteY39" fmla="*/ 566928 h 3662124"/>
                <a:gd name="connsiteX40" fmla="*/ 3096768 w 3349733"/>
                <a:gd name="connsiteY40" fmla="*/ 591312 h 3662124"/>
                <a:gd name="connsiteX41" fmla="*/ 3102864 w 3349733"/>
                <a:gd name="connsiteY41" fmla="*/ 609600 h 3662124"/>
                <a:gd name="connsiteX42" fmla="*/ 3115056 w 3349733"/>
                <a:gd name="connsiteY42" fmla="*/ 633984 h 3662124"/>
                <a:gd name="connsiteX43" fmla="*/ 3127248 w 3349733"/>
                <a:gd name="connsiteY43" fmla="*/ 670560 h 3662124"/>
                <a:gd name="connsiteX44" fmla="*/ 3139440 w 3349733"/>
                <a:gd name="connsiteY44" fmla="*/ 707136 h 3662124"/>
                <a:gd name="connsiteX45" fmla="*/ 3151632 w 3349733"/>
                <a:gd name="connsiteY45" fmla="*/ 780288 h 3662124"/>
                <a:gd name="connsiteX46" fmla="*/ 3157728 w 3349733"/>
                <a:gd name="connsiteY46" fmla="*/ 822960 h 3662124"/>
                <a:gd name="connsiteX47" fmla="*/ 3163824 w 3349733"/>
                <a:gd name="connsiteY47" fmla="*/ 871728 h 3662124"/>
                <a:gd name="connsiteX48" fmla="*/ 3169920 w 3349733"/>
                <a:gd name="connsiteY48" fmla="*/ 908304 h 3662124"/>
                <a:gd name="connsiteX49" fmla="*/ 3176016 w 3349733"/>
                <a:gd name="connsiteY49" fmla="*/ 938784 h 3662124"/>
                <a:gd name="connsiteX50" fmla="*/ 3188208 w 3349733"/>
                <a:gd name="connsiteY50" fmla="*/ 1030224 h 3662124"/>
                <a:gd name="connsiteX51" fmla="*/ 3218688 w 3349733"/>
                <a:gd name="connsiteY51" fmla="*/ 1115568 h 3662124"/>
                <a:gd name="connsiteX52" fmla="*/ 3236976 w 3349733"/>
                <a:gd name="connsiteY52" fmla="*/ 1207008 h 3662124"/>
                <a:gd name="connsiteX53" fmla="*/ 3267456 w 3349733"/>
                <a:gd name="connsiteY53" fmla="*/ 1298448 h 3662124"/>
                <a:gd name="connsiteX54" fmla="*/ 3279648 w 3349733"/>
                <a:gd name="connsiteY54" fmla="*/ 1328928 h 3662124"/>
                <a:gd name="connsiteX55" fmla="*/ 3291840 w 3349733"/>
                <a:gd name="connsiteY55" fmla="*/ 1377696 h 3662124"/>
                <a:gd name="connsiteX56" fmla="*/ 3310128 w 3349733"/>
                <a:gd name="connsiteY56" fmla="*/ 1414272 h 3662124"/>
                <a:gd name="connsiteX57" fmla="*/ 3322320 w 3349733"/>
                <a:gd name="connsiteY57" fmla="*/ 1463040 h 3662124"/>
                <a:gd name="connsiteX58" fmla="*/ 3340608 w 3349733"/>
                <a:gd name="connsiteY58" fmla="*/ 1511808 h 3662124"/>
                <a:gd name="connsiteX59" fmla="*/ 3340608 w 3349733"/>
                <a:gd name="connsiteY59" fmla="*/ 1804416 h 3662124"/>
                <a:gd name="connsiteX60" fmla="*/ 3328416 w 3349733"/>
                <a:gd name="connsiteY60" fmla="*/ 1853184 h 3662124"/>
                <a:gd name="connsiteX61" fmla="*/ 3316224 w 3349733"/>
                <a:gd name="connsiteY61" fmla="*/ 1926336 h 3662124"/>
                <a:gd name="connsiteX62" fmla="*/ 3304032 w 3349733"/>
                <a:gd name="connsiteY62" fmla="*/ 1975104 h 3662124"/>
                <a:gd name="connsiteX63" fmla="*/ 3291840 w 3349733"/>
                <a:gd name="connsiteY63" fmla="*/ 2029968 h 3662124"/>
                <a:gd name="connsiteX64" fmla="*/ 3285744 w 3349733"/>
                <a:gd name="connsiteY64" fmla="*/ 2090928 h 3662124"/>
                <a:gd name="connsiteX65" fmla="*/ 3279648 w 3349733"/>
                <a:gd name="connsiteY65" fmla="*/ 2109216 h 3662124"/>
                <a:gd name="connsiteX66" fmla="*/ 3267456 w 3349733"/>
                <a:gd name="connsiteY66" fmla="*/ 2157984 h 3662124"/>
                <a:gd name="connsiteX67" fmla="*/ 3255264 w 3349733"/>
                <a:gd name="connsiteY67" fmla="*/ 2286000 h 3662124"/>
                <a:gd name="connsiteX68" fmla="*/ 3236976 w 3349733"/>
                <a:gd name="connsiteY68" fmla="*/ 2426208 h 3662124"/>
                <a:gd name="connsiteX69" fmla="*/ 3224784 w 3349733"/>
                <a:gd name="connsiteY69" fmla="*/ 2548128 h 3662124"/>
                <a:gd name="connsiteX70" fmla="*/ 3218688 w 3349733"/>
                <a:gd name="connsiteY70" fmla="*/ 2590800 h 3662124"/>
                <a:gd name="connsiteX71" fmla="*/ 3206496 w 3349733"/>
                <a:gd name="connsiteY71" fmla="*/ 2627376 h 3662124"/>
                <a:gd name="connsiteX72" fmla="*/ 3200400 w 3349733"/>
                <a:gd name="connsiteY72" fmla="*/ 2645664 h 3662124"/>
                <a:gd name="connsiteX73" fmla="*/ 3194304 w 3349733"/>
                <a:gd name="connsiteY73" fmla="*/ 2663952 h 3662124"/>
                <a:gd name="connsiteX74" fmla="*/ 3182112 w 3349733"/>
                <a:gd name="connsiteY74" fmla="*/ 2682240 h 3662124"/>
                <a:gd name="connsiteX75" fmla="*/ 3151632 w 3349733"/>
                <a:gd name="connsiteY75" fmla="*/ 2731008 h 3662124"/>
                <a:gd name="connsiteX76" fmla="*/ 3115056 w 3349733"/>
                <a:gd name="connsiteY76" fmla="*/ 2767584 h 3662124"/>
                <a:gd name="connsiteX77" fmla="*/ 3090672 w 3349733"/>
                <a:gd name="connsiteY77" fmla="*/ 2785872 h 3662124"/>
                <a:gd name="connsiteX78" fmla="*/ 3072384 w 3349733"/>
                <a:gd name="connsiteY78" fmla="*/ 2798064 h 3662124"/>
                <a:gd name="connsiteX79" fmla="*/ 3054096 w 3349733"/>
                <a:gd name="connsiteY79" fmla="*/ 2816352 h 3662124"/>
                <a:gd name="connsiteX80" fmla="*/ 3029712 w 3349733"/>
                <a:gd name="connsiteY80" fmla="*/ 2828544 h 3662124"/>
                <a:gd name="connsiteX81" fmla="*/ 3005328 w 3349733"/>
                <a:gd name="connsiteY81" fmla="*/ 2846832 h 3662124"/>
                <a:gd name="connsiteX82" fmla="*/ 2956560 w 3349733"/>
                <a:gd name="connsiteY82" fmla="*/ 2877312 h 3662124"/>
                <a:gd name="connsiteX83" fmla="*/ 2889504 w 3349733"/>
                <a:gd name="connsiteY83" fmla="*/ 2926080 h 3662124"/>
                <a:gd name="connsiteX84" fmla="*/ 2871216 w 3349733"/>
                <a:gd name="connsiteY84" fmla="*/ 2938272 h 3662124"/>
                <a:gd name="connsiteX85" fmla="*/ 2852928 w 3349733"/>
                <a:gd name="connsiteY85" fmla="*/ 2950464 h 3662124"/>
                <a:gd name="connsiteX86" fmla="*/ 2791968 w 3349733"/>
                <a:gd name="connsiteY86" fmla="*/ 3011424 h 3662124"/>
                <a:gd name="connsiteX87" fmla="*/ 2749296 w 3349733"/>
                <a:gd name="connsiteY87" fmla="*/ 3054096 h 3662124"/>
                <a:gd name="connsiteX88" fmla="*/ 2712720 w 3349733"/>
                <a:gd name="connsiteY88" fmla="*/ 3090672 h 3662124"/>
                <a:gd name="connsiteX89" fmla="*/ 2706624 w 3349733"/>
                <a:gd name="connsiteY89" fmla="*/ 3115056 h 3662124"/>
                <a:gd name="connsiteX90" fmla="*/ 2700528 w 3349733"/>
                <a:gd name="connsiteY90" fmla="*/ 3133344 h 3662124"/>
                <a:gd name="connsiteX91" fmla="*/ 2694432 w 3349733"/>
                <a:gd name="connsiteY91" fmla="*/ 3169920 h 3662124"/>
                <a:gd name="connsiteX92" fmla="*/ 2670048 w 3349733"/>
                <a:gd name="connsiteY92" fmla="*/ 3236976 h 3662124"/>
                <a:gd name="connsiteX93" fmla="*/ 2639568 w 3349733"/>
                <a:gd name="connsiteY93" fmla="*/ 3279648 h 3662124"/>
                <a:gd name="connsiteX94" fmla="*/ 2615184 w 3349733"/>
                <a:gd name="connsiteY94" fmla="*/ 3310128 h 3662124"/>
                <a:gd name="connsiteX95" fmla="*/ 2609088 w 3349733"/>
                <a:gd name="connsiteY95" fmla="*/ 3328416 h 3662124"/>
                <a:gd name="connsiteX96" fmla="*/ 2548128 w 3349733"/>
                <a:gd name="connsiteY96" fmla="*/ 3364992 h 3662124"/>
                <a:gd name="connsiteX97" fmla="*/ 2499360 w 3349733"/>
                <a:gd name="connsiteY97" fmla="*/ 3395472 h 3662124"/>
                <a:gd name="connsiteX98" fmla="*/ 2474976 w 3349733"/>
                <a:gd name="connsiteY98" fmla="*/ 3401568 h 3662124"/>
                <a:gd name="connsiteX99" fmla="*/ 2432304 w 3349733"/>
                <a:gd name="connsiteY99" fmla="*/ 3413760 h 3662124"/>
                <a:gd name="connsiteX100" fmla="*/ 2383536 w 3349733"/>
                <a:gd name="connsiteY100" fmla="*/ 3432048 h 3662124"/>
                <a:gd name="connsiteX101" fmla="*/ 2346960 w 3349733"/>
                <a:gd name="connsiteY101" fmla="*/ 3444240 h 3662124"/>
                <a:gd name="connsiteX102" fmla="*/ 2310384 w 3349733"/>
                <a:gd name="connsiteY102" fmla="*/ 3450336 h 3662124"/>
                <a:gd name="connsiteX103" fmla="*/ 2267712 w 3349733"/>
                <a:gd name="connsiteY103" fmla="*/ 3462528 h 3662124"/>
                <a:gd name="connsiteX104" fmla="*/ 2231136 w 3349733"/>
                <a:gd name="connsiteY104" fmla="*/ 3474720 h 3662124"/>
                <a:gd name="connsiteX105" fmla="*/ 2145792 w 3349733"/>
                <a:gd name="connsiteY105" fmla="*/ 3493008 h 3662124"/>
                <a:gd name="connsiteX106" fmla="*/ 2103120 w 3349733"/>
                <a:gd name="connsiteY106" fmla="*/ 3505200 h 3662124"/>
                <a:gd name="connsiteX107" fmla="*/ 2036064 w 3349733"/>
                <a:gd name="connsiteY107" fmla="*/ 3517392 h 3662124"/>
                <a:gd name="connsiteX108" fmla="*/ 1993392 w 3349733"/>
                <a:gd name="connsiteY108" fmla="*/ 3529584 h 3662124"/>
                <a:gd name="connsiteX109" fmla="*/ 1950720 w 3349733"/>
                <a:gd name="connsiteY109" fmla="*/ 3535680 h 3662124"/>
                <a:gd name="connsiteX110" fmla="*/ 1908048 w 3349733"/>
                <a:gd name="connsiteY110" fmla="*/ 3547872 h 3662124"/>
                <a:gd name="connsiteX111" fmla="*/ 1877568 w 3349733"/>
                <a:gd name="connsiteY111" fmla="*/ 3553968 h 3662124"/>
                <a:gd name="connsiteX112" fmla="*/ 1859280 w 3349733"/>
                <a:gd name="connsiteY112" fmla="*/ 3560064 h 3662124"/>
                <a:gd name="connsiteX113" fmla="*/ 1773936 w 3349733"/>
                <a:gd name="connsiteY113" fmla="*/ 3572256 h 3662124"/>
                <a:gd name="connsiteX114" fmla="*/ 1731264 w 3349733"/>
                <a:gd name="connsiteY114" fmla="*/ 3578352 h 3662124"/>
                <a:gd name="connsiteX115" fmla="*/ 1694688 w 3349733"/>
                <a:gd name="connsiteY115" fmla="*/ 3590544 h 3662124"/>
                <a:gd name="connsiteX116" fmla="*/ 1597152 w 3349733"/>
                <a:gd name="connsiteY116" fmla="*/ 3602736 h 3662124"/>
                <a:gd name="connsiteX117" fmla="*/ 1560576 w 3349733"/>
                <a:gd name="connsiteY117" fmla="*/ 3608832 h 3662124"/>
                <a:gd name="connsiteX118" fmla="*/ 1463040 w 3349733"/>
                <a:gd name="connsiteY118" fmla="*/ 3614928 h 3662124"/>
                <a:gd name="connsiteX119" fmla="*/ 1408176 w 3349733"/>
                <a:gd name="connsiteY119" fmla="*/ 3627120 h 3662124"/>
                <a:gd name="connsiteX120" fmla="*/ 1213104 w 3349733"/>
                <a:gd name="connsiteY120" fmla="*/ 3633216 h 3662124"/>
                <a:gd name="connsiteX121" fmla="*/ 1109472 w 3349733"/>
                <a:gd name="connsiteY121" fmla="*/ 3645408 h 3662124"/>
                <a:gd name="connsiteX122" fmla="*/ 1048512 w 3349733"/>
                <a:gd name="connsiteY122" fmla="*/ 3651504 h 3662124"/>
                <a:gd name="connsiteX123" fmla="*/ 914400 w 3349733"/>
                <a:gd name="connsiteY123" fmla="*/ 3651504 h 3662124"/>
                <a:gd name="connsiteX124" fmla="*/ 896112 w 3349733"/>
                <a:gd name="connsiteY124" fmla="*/ 3645408 h 3662124"/>
                <a:gd name="connsiteX125" fmla="*/ 829056 w 3349733"/>
                <a:gd name="connsiteY125" fmla="*/ 3639312 h 3662124"/>
                <a:gd name="connsiteX126" fmla="*/ 780288 w 3349733"/>
                <a:gd name="connsiteY126" fmla="*/ 3627120 h 3662124"/>
                <a:gd name="connsiteX127" fmla="*/ 762000 w 3349733"/>
                <a:gd name="connsiteY127" fmla="*/ 3621024 h 3662124"/>
                <a:gd name="connsiteX128" fmla="*/ 713232 w 3349733"/>
                <a:gd name="connsiteY128" fmla="*/ 3608832 h 3662124"/>
                <a:gd name="connsiteX129" fmla="*/ 664464 w 3349733"/>
                <a:gd name="connsiteY129" fmla="*/ 3584448 h 3662124"/>
                <a:gd name="connsiteX130" fmla="*/ 633984 w 3349733"/>
                <a:gd name="connsiteY130" fmla="*/ 3572256 h 3662124"/>
                <a:gd name="connsiteX131" fmla="*/ 585216 w 3349733"/>
                <a:gd name="connsiteY131" fmla="*/ 3541776 h 3662124"/>
                <a:gd name="connsiteX132" fmla="*/ 560832 w 3349733"/>
                <a:gd name="connsiteY132" fmla="*/ 3529584 h 3662124"/>
                <a:gd name="connsiteX133" fmla="*/ 530352 w 3349733"/>
                <a:gd name="connsiteY133" fmla="*/ 3493008 h 3662124"/>
                <a:gd name="connsiteX134" fmla="*/ 493776 w 3349733"/>
                <a:gd name="connsiteY134" fmla="*/ 3444240 h 3662124"/>
                <a:gd name="connsiteX135" fmla="*/ 475488 w 3349733"/>
                <a:gd name="connsiteY135" fmla="*/ 3419856 h 3662124"/>
                <a:gd name="connsiteX136" fmla="*/ 457200 w 3349733"/>
                <a:gd name="connsiteY136" fmla="*/ 3401568 h 3662124"/>
                <a:gd name="connsiteX137" fmla="*/ 426720 w 3349733"/>
                <a:gd name="connsiteY137" fmla="*/ 3377184 h 3662124"/>
                <a:gd name="connsiteX138" fmla="*/ 402336 w 3349733"/>
                <a:gd name="connsiteY138" fmla="*/ 3352800 h 3662124"/>
                <a:gd name="connsiteX139" fmla="*/ 371856 w 3349733"/>
                <a:gd name="connsiteY139" fmla="*/ 3328416 h 3662124"/>
                <a:gd name="connsiteX140" fmla="*/ 347472 w 3349733"/>
                <a:gd name="connsiteY140" fmla="*/ 3291840 h 3662124"/>
                <a:gd name="connsiteX141" fmla="*/ 323088 w 3349733"/>
                <a:gd name="connsiteY141" fmla="*/ 3236976 h 3662124"/>
                <a:gd name="connsiteX142" fmla="*/ 310896 w 3349733"/>
                <a:gd name="connsiteY142" fmla="*/ 3218688 h 3662124"/>
                <a:gd name="connsiteX143" fmla="*/ 377952 w 3349733"/>
                <a:gd name="connsiteY143" fmla="*/ 3163824 h 3662124"/>
                <a:gd name="connsiteX144" fmla="*/ 408432 w 3349733"/>
                <a:gd name="connsiteY144" fmla="*/ 3145536 h 3662124"/>
                <a:gd name="connsiteX145" fmla="*/ 524256 w 3349733"/>
                <a:gd name="connsiteY145" fmla="*/ 3115056 h 3662124"/>
                <a:gd name="connsiteX146" fmla="*/ 542544 w 3349733"/>
                <a:gd name="connsiteY146" fmla="*/ 3108960 h 3662124"/>
                <a:gd name="connsiteX147" fmla="*/ 548640 w 3349733"/>
                <a:gd name="connsiteY147" fmla="*/ 3090672 h 3662124"/>
                <a:gd name="connsiteX148" fmla="*/ 536448 w 3349733"/>
                <a:gd name="connsiteY148" fmla="*/ 3023616 h 3662124"/>
                <a:gd name="connsiteX149" fmla="*/ 530352 w 3349733"/>
                <a:gd name="connsiteY149" fmla="*/ 2980944 h 3662124"/>
                <a:gd name="connsiteX150" fmla="*/ 524256 w 3349733"/>
                <a:gd name="connsiteY150" fmla="*/ 2962656 h 3662124"/>
                <a:gd name="connsiteX151" fmla="*/ 505968 w 3349733"/>
                <a:gd name="connsiteY151" fmla="*/ 2950464 h 3662124"/>
                <a:gd name="connsiteX152" fmla="*/ 493776 w 3349733"/>
                <a:gd name="connsiteY152" fmla="*/ 2926080 h 3662124"/>
                <a:gd name="connsiteX153" fmla="*/ 451104 w 3349733"/>
                <a:gd name="connsiteY153" fmla="*/ 2913888 h 3662124"/>
                <a:gd name="connsiteX154" fmla="*/ 432816 w 3349733"/>
                <a:gd name="connsiteY154" fmla="*/ 2907792 h 3662124"/>
                <a:gd name="connsiteX155" fmla="*/ 371856 w 3349733"/>
                <a:gd name="connsiteY155" fmla="*/ 2895600 h 3662124"/>
                <a:gd name="connsiteX156" fmla="*/ 213360 w 3349733"/>
                <a:gd name="connsiteY156" fmla="*/ 2889504 h 3662124"/>
                <a:gd name="connsiteX157" fmla="*/ 134112 w 3349733"/>
                <a:gd name="connsiteY157" fmla="*/ 2877312 h 3662124"/>
                <a:gd name="connsiteX158" fmla="*/ 73152 w 3349733"/>
                <a:gd name="connsiteY158" fmla="*/ 2852928 h 3662124"/>
                <a:gd name="connsiteX159" fmla="*/ 42672 w 3349733"/>
                <a:gd name="connsiteY159" fmla="*/ 2816352 h 3662124"/>
                <a:gd name="connsiteX160" fmla="*/ 18288 w 3349733"/>
                <a:gd name="connsiteY160" fmla="*/ 2779776 h 3662124"/>
                <a:gd name="connsiteX161" fmla="*/ 0 w 3349733"/>
                <a:gd name="connsiteY161" fmla="*/ 2749296 h 3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349733" h="3662124">
                  <a:moveTo>
                    <a:pt x="469392" y="73152"/>
                  </a:moveTo>
                  <a:lnTo>
                    <a:pt x="615696" y="67056"/>
                  </a:lnTo>
                  <a:lnTo>
                    <a:pt x="847344" y="54864"/>
                  </a:lnTo>
                  <a:cubicBezTo>
                    <a:pt x="861568" y="52832"/>
                    <a:pt x="875697" y="49961"/>
                    <a:pt x="890016" y="48768"/>
                  </a:cubicBezTo>
                  <a:cubicBezTo>
                    <a:pt x="960993" y="42853"/>
                    <a:pt x="1089606" y="38981"/>
                    <a:pt x="1152144" y="36576"/>
                  </a:cubicBezTo>
                  <a:cubicBezTo>
                    <a:pt x="1298013" y="15738"/>
                    <a:pt x="1148505" y="35337"/>
                    <a:pt x="1493520" y="24384"/>
                  </a:cubicBezTo>
                  <a:cubicBezTo>
                    <a:pt x="1522026" y="23479"/>
                    <a:pt x="1550416" y="20320"/>
                    <a:pt x="1578864" y="18288"/>
                  </a:cubicBezTo>
                  <a:cubicBezTo>
                    <a:pt x="1774250" y="27169"/>
                    <a:pt x="1735351" y="28407"/>
                    <a:pt x="1993392" y="18288"/>
                  </a:cubicBezTo>
                  <a:cubicBezTo>
                    <a:pt x="2003745" y="17882"/>
                    <a:pt x="2013602" y="13561"/>
                    <a:pt x="2023872" y="12192"/>
                  </a:cubicBezTo>
                  <a:cubicBezTo>
                    <a:pt x="2065105" y="6694"/>
                    <a:pt x="2131647" y="2752"/>
                    <a:pt x="2170176" y="0"/>
                  </a:cubicBezTo>
                  <a:cubicBezTo>
                    <a:pt x="2225040" y="2032"/>
                    <a:pt x="2279988" y="2444"/>
                    <a:pt x="2334768" y="6096"/>
                  </a:cubicBezTo>
                  <a:cubicBezTo>
                    <a:pt x="2341180" y="6523"/>
                    <a:pt x="2346822" y="10634"/>
                    <a:pt x="2353056" y="12192"/>
                  </a:cubicBezTo>
                  <a:cubicBezTo>
                    <a:pt x="2363108" y="14705"/>
                    <a:pt x="2373422" y="16040"/>
                    <a:pt x="2383536" y="18288"/>
                  </a:cubicBezTo>
                  <a:cubicBezTo>
                    <a:pt x="2391715" y="20105"/>
                    <a:pt x="2399626" y="23199"/>
                    <a:pt x="2407920" y="24384"/>
                  </a:cubicBezTo>
                  <a:cubicBezTo>
                    <a:pt x="2428136" y="27272"/>
                    <a:pt x="2448599" y="28094"/>
                    <a:pt x="2468880" y="30480"/>
                  </a:cubicBezTo>
                  <a:cubicBezTo>
                    <a:pt x="2495550" y="33618"/>
                    <a:pt x="2521671" y="38262"/>
                    <a:pt x="2548128" y="42672"/>
                  </a:cubicBezTo>
                  <a:cubicBezTo>
                    <a:pt x="2558288" y="46736"/>
                    <a:pt x="2568227" y="51404"/>
                    <a:pt x="2578608" y="54864"/>
                  </a:cubicBezTo>
                  <a:cubicBezTo>
                    <a:pt x="2601809" y="62598"/>
                    <a:pt x="2600733" y="58250"/>
                    <a:pt x="2621280" y="67056"/>
                  </a:cubicBezTo>
                  <a:cubicBezTo>
                    <a:pt x="2629633" y="70636"/>
                    <a:pt x="2637227" y="75873"/>
                    <a:pt x="2645664" y="79248"/>
                  </a:cubicBezTo>
                  <a:cubicBezTo>
                    <a:pt x="2657596" y="84021"/>
                    <a:pt x="2670048" y="87376"/>
                    <a:pt x="2682240" y="91440"/>
                  </a:cubicBezTo>
                  <a:cubicBezTo>
                    <a:pt x="2688336" y="93472"/>
                    <a:pt x="2694781" y="94662"/>
                    <a:pt x="2700528" y="97536"/>
                  </a:cubicBezTo>
                  <a:cubicBezTo>
                    <a:pt x="2732406" y="113475"/>
                    <a:pt x="2716096" y="107524"/>
                    <a:pt x="2749296" y="115824"/>
                  </a:cubicBezTo>
                  <a:cubicBezTo>
                    <a:pt x="2755392" y="121920"/>
                    <a:pt x="2760411" y="129330"/>
                    <a:pt x="2767584" y="134112"/>
                  </a:cubicBezTo>
                  <a:cubicBezTo>
                    <a:pt x="2772931" y="137676"/>
                    <a:pt x="2781328" y="135664"/>
                    <a:pt x="2785872" y="140208"/>
                  </a:cubicBezTo>
                  <a:cubicBezTo>
                    <a:pt x="2856992" y="211328"/>
                    <a:pt x="2776728" y="154432"/>
                    <a:pt x="2828544" y="188976"/>
                  </a:cubicBezTo>
                  <a:cubicBezTo>
                    <a:pt x="2852928" y="225552"/>
                    <a:pt x="2826512" y="191008"/>
                    <a:pt x="2859024" y="219456"/>
                  </a:cubicBezTo>
                  <a:cubicBezTo>
                    <a:pt x="2869837" y="228918"/>
                    <a:pt x="2880042" y="239123"/>
                    <a:pt x="2889504" y="249936"/>
                  </a:cubicBezTo>
                  <a:cubicBezTo>
                    <a:pt x="2894329" y="255450"/>
                    <a:pt x="2896515" y="263043"/>
                    <a:pt x="2901696" y="268224"/>
                  </a:cubicBezTo>
                  <a:cubicBezTo>
                    <a:pt x="2906877" y="273405"/>
                    <a:pt x="2914421" y="275648"/>
                    <a:pt x="2919984" y="280416"/>
                  </a:cubicBezTo>
                  <a:cubicBezTo>
                    <a:pt x="2928711" y="287897"/>
                    <a:pt x="2936240" y="296672"/>
                    <a:pt x="2944368" y="304800"/>
                  </a:cubicBezTo>
                  <a:cubicBezTo>
                    <a:pt x="2956027" y="339776"/>
                    <a:pt x="2942115" y="307128"/>
                    <a:pt x="2968752" y="341376"/>
                  </a:cubicBezTo>
                  <a:cubicBezTo>
                    <a:pt x="2977748" y="352942"/>
                    <a:pt x="2985008" y="365760"/>
                    <a:pt x="2993136" y="377952"/>
                  </a:cubicBezTo>
                  <a:cubicBezTo>
                    <a:pt x="2997200" y="384048"/>
                    <a:pt x="3002051" y="389687"/>
                    <a:pt x="3005328" y="396240"/>
                  </a:cubicBezTo>
                  <a:cubicBezTo>
                    <a:pt x="3013456" y="412496"/>
                    <a:pt x="3023965" y="427766"/>
                    <a:pt x="3029712" y="445008"/>
                  </a:cubicBezTo>
                  <a:cubicBezTo>
                    <a:pt x="3031744" y="451104"/>
                    <a:pt x="3032934" y="457549"/>
                    <a:pt x="3035808" y="463296"/>
                  </a:cubicBezTo>
                  <a:cubicBezTo>
                    <a:pt x="3039085" y="469849"/>
                    <a:pt x="3044723" y="475031"/>
                    <a:pt x="3048000" y="481584"/>
                  </a:cubicBezTo>
                  <a:cubicBezTo>
                    <a:pt x="3050874" y="487331"/>
                    <a:pt x="3051222" y="494125"/>
                    <a:pt x="3054096" y="499872"/>
                  </a:cubicBezTo>
                  <a:cubicBezTo>
                    <a:pt x="3057373" y="506425"/>
                    <a:pt x="3063011" y="511607"/>
                    <a:pt x="3066288" y="518160"/>
                  </a:cubicBezTo>
                  <a:cubicBezTo>
                    <a:pt x="3069162" y="523907"/>
                    <a:pt x="3070128" y="530431"/>
                    <a:pt x="3072384" y="536448"/>
                  </a:cubicBezTo>
                  <a:cubicBezTo>
                    <a:pt x="3076226" y="546694"/>
                    <a:pt x="3080132" y="556928"/>
                    <a:pt x="3084576" y="566928"/>
                  </a:cubicBezTo>
                  <a:cubicBezTo>
                    <a:pt x="3088267" y="575232"/>
                    <a:pt x="3093188" y="582959"/>
                    <a:pt x="3096768" y="591312"/>
                  </a:cubicBezTo>
                  <a:cubicBezTo>
                    <a:pt x="3099299" y="597218"/>
                    <a:pt x="3100333" y="603694"/>
                    <a:pt x="3102864" y="609600"/>
                  </a:cubicBezTo>
                  <a:cubicBezTo>
                    <a:pt x="3106444" y="617953"/>
                    <a:pt x="3111681" y="625547"/>
                    <a:pt x="3115056" y="633984"/>
                  </a:cubicBezTo>
                  <a:cubicBezTo>
                    <a:pt x="3119829" y="645916"/>
                    <a:pt x="3123184" y="658368"/>
                    <a:pt x="3127248" y="670560"/>
                  </a:cubicBezTo>
                  <a:cubicBezTo>
                    <a:pt x="3131312" y="682752"/>
                    <a:pt x="3136323" y="694668"/>
                    <a:pt x="3139440" y="707136"/>
                  </a:cubicBezTo>
                  <a:cubicBezTo>
                    <a:pt x="3150031" y="749499"/>
                    <a:pt x="3143478" y="719129"/>
                    <a:pt x="3151632" y="780288"/>
                  </a:cubicBezTo>
                  <a:cubicBezTo>
                    <a:pt x="3153531" y="794530"/>
                    <a:pt x="3155829" y="808718"/>
                    <a:pt x="3157728" y="822960"/>
                  </a:cubicBezTo>
                  <a:cubicBezTo>
                    <a:pt x="3159893" y="839199"/>
                    <a:pt x="3161507" y="855510"/>
                    <a:pt x="3163824" y="871728"/>
                  </a:cubicBezTo>
                  <a:cubicBezTo>
                    <a:pt x="3165572" y="883964"/>
                    <a:pt x="3167709" y="896143"/>
                    <a:pt x="3169920" y="908304"/>
                  </a:cubicBezTo>
                  <a:cubicBezTo>
                    <a:pt x="3171773" y="918498"/>
                    <a:pt x="3174441" y="928543"/>
                    <a:pt x="3176016" y="938784"/>
                  </a:cubicBezTo>
                  <a:cubicBezTo>
                    <a:pt x="3178132" y="952537"/>
                    <a:pt x="3184849" y="1014549"/>
                    <a:pt x="3188208" y="1030224"/>
                  </a:cubicBezTo>
                  <a:cubicBezTo>
                    <a:pt x="3202362" y="1096276"/>
                    <a:pt x="3196968" y="1050407"/>
                    <a:pt x="3218688" y="1115568"/>
                  </a:cubicBezTo>
                  <a:cubicBezTo>
                    <a:pt x="3260213" y="1240142"/>
                    <a:pt x="3206346" y="1094698"/>
                    <a:pt x="3236976" y="1207008"/>
                  </a:cubicBezTo>
                  <a:cubicBezTo>
                    <a:pt x="3245430" y="1238005"/>
                    <a:pt x="3255524" y="1268617"/>
                    <a:pt x="3267456" y="1298448"/>
                  </a:cubicBezTo>
                  <a:cubicBezTo>
                    <a:pt x="3271520" y="1308608"/>
                    <a:pt x="3276430" y="1318469"/>
                    <a:pt x="3279648" y="1328928"/>
                  </a:cubicBezTo>
                  <a:cubicBezTo>
                    <a:pt x="3284576" y="1344943"/>
                    <a:pt x="3284346" y="1362709"/>
                    <a:pt x="3291840" y="1377696"/>
                  </a:cubicBezTo>
                  <a:cubicBezTo>
                    <a:pt x="3297936" y="1389888"/>
                    <a:pt x="3305543" y="1401435"/>
                    <a:pt x="3310128" y="1414272"/>
                  </a:cubicBezTo>
                  <a:cubicBezTo>
                    <a:pt x="3315764" y="1430052"/>
                    <a:pt x="3317322" y="1447046"/>
                    <a:pt x="3322320" y="1463040"/>
                  </a:cubicBezTo>
                  <a:cubicBezTo>
                    <a:pt x="3327498" y="1479611"/>
                    <a:pt x="3334512" y="1495552"/>
                    <a:pt x="3340608" y="1511808"/>
                  </a:cubicBezTo>
                  <a:cubicBezTo>
                    <a:pt x="3354622" y="1637937"/>
                    <a:pt x="3350777" y="1580692"/>
                    <a:pt x="3340608" y="1804416"/>
                  </a:cubicBezTo>
                  <a:cubicBezTo>
                    <a:pt x="3339834" y="1821451"/>
                    <a:pt x="3333707" y="1837312"/>
                    <a:pt x="3328416" y="1853184"/>
                  </a:cubicBezTo>
                  <a:cubicBezTo>
                    <a:pt x="3323945" y="1884481"/>
                    <a:pt x="3322909" y="1897366"/>
                    <a:pt x="3316224" y="1926336"/>
                  </a:cubicBezTo>
                  <a:cubicBezTo>
                    <a:pt x="3312456" y="1942663"/>
                    <a:pt x="3307870" y="1958793"/>
                    <a:pt x="3304032" y="1975104"/>
                  </a:cubicBezTo>
                  <a:cubicBezTo>
                    <a:pt x="3299741" y="1993340"/>
                    <a:pt x="3295904" y="2011680"/>
                    <a:pt x="3291840" y="2029968"/>
                  </a:cubicBezTo>
                  <a:cubicBezTo>
                    <a:pt x="3289808" y="2050288"/>
                    <a:pt x="3288849" y="2070744"/>
                    <a:pt x="3285744" y="2090928"/>
                  </a:cubicBezTo>
                  <a:cubicBezTo>
                    <a:pt x="3284767" y="2097279"/>
                    <a:pt x="3281206" y="2102982"/>
                    <a:pt x="3279648" y="2109216"/>
                  </a:cubicBezTo>
                  <a:lnTo>
                    <a:pt x="3267456" y="2157984"/>
                  </a:lnTo>
                  <a:cubicBezTo>
                    <a:pt x="3252294" y="2370255"/>
                    <a:pt x="3269445" y="2158369"/>
                    <a:pt x="3255264" y="2286000"/>
                  </a:cubicBezTo>
                  <a:cubicBezTo>
                    <a:pt x="3240294" y="2420730"/>
                    <a:pt x="3256324" y="2368164"/>
                    <a:pt x="3236976" y="2426208"/>
                  </a:cubicBezTo>
                  <a:cubicBezTo>
                    <a:pt x="3232700" y="2473240"/>
                    <a:pt x="3230500" y="2502397"/>
                    <a:pt x="3224784" y="2548128"/>
                  </a:cubicBezTo>
                  <a:cubicBezTo>
                    <a:pt x="3223002" y="2562385"/>
                    <a:pt x="3221919" y="2576800"/>
                    <a:pt x="3218688" y="2590800"/>
                  </a:cubicBezTo>
                  <a:cubicBezTo>
                    <a:pt x="3215798" y="2603322"/>
                    <a:pt x="3210560" y="2615184"/>
                    <a:pt x="3206496" y="2627376"/>
                  </a:cubicBezTo>
                  <a:lnTo>
                    <a:pt x="3200400" y="2645664"/>
                  </a:lnTo>
                  <a:cubicBezTo>
                    <a:pt x="3198368" y="2651760"/>
                    <a:pt x="3197868" y="2658605"/>
                    <a:pt x="3194304" y="2663952"/>
                  </a:cubicBezTo>
                  <a:cubicBezTo>
                    <a:pt x="3190240" y="2670048"/>
                    <a:pt x="3185995" y="2676027"/>
                    <a:pt x="3182112" y="2682240"/>
                  </a:cubicBezTo>
                  <a:cubicBezTo>
                    <a:pt x="3180916" y="2684153"/>
                    <a:pt x="3157497" y="2724410"/>
                    <a:pt x="3151632" y="2731008"/>
                  </a:cubicBezTo>
                  <a:cubicBezTo>
                    <a:pt x="3140177" y="2743895"/>
                    <a:pt x="3128850" y="2757239"/>
                    <a:pt x="3115056" y="2767584"/>
                  </a:cubicBezTo>
                  <a:cubicBezTo>
                    <a:pt x="3106928" y="2773680"/>
                    <a:pt x="3098940" y="2779967"/>
                    <a:pt x="3090672" y="2785872"/>
                  </a:cubicBezTo>
                  <a:cubicBezTo>
                    <a:pt x="3084710" y="2790130"/>
                    <a:pt x="3078012" y="2793374"/>
                    <a:pt x="3072384" y="2798064"/>
                  </a:cubicBezTo>
                  <a:cubicBezTo>
                    <a:pt x="3065761" y="2803583"/>
                    <a:pt x="3061111" y="2811341"/>
                    <a:pt x="3054096" y="2816352"/>
                  </a:cubicBezTo>
                  <a:cubicBezTo>
                    <a:pt x="3046701" y="2821634"/>
                    <a:pt x="3037418" y="2823728"/>
                    <a:pt x="3029712" y="2828544"/>
                  </a:cubicBezTo>
                  <a:cubicBezTo>
                    <a:pt x="3021096" y="2833929"/>
                    <a:pt x="3013782" y="2841196"/>
                    <a:pt x="3005328" y="2846832"/>
                  </a:cubicBezTo>
                  <a:cubicBezTo>
                    <a:pt x="2989378" y="2857466"/>
                    <a:pt x="2972063" y="2866037"/>
                    <a:pt x="2956560" y="2877312"/>
                  </a:cubicBezTo>
                  <a:lnTo>
                    <a:pt x="2889504" y="2926080"/>
                  </a:lnTo>
                  <a:cubicBezTo>
                    <a:pt x="2883542" y="2930338"/>
                    <a:pt x="2877312" y="2934208"/>
                    <a:pt x="2871216" y="2938272"/>
                  </a:cubicBezTo>
                  <a:cubicBezTo>
                    <a:pt x="2865120" y="2942336"/>
                    <a:pt x="2858109" y="2945283"/>
                    <a:pt x="2852928" y="2950464"/>
                  </a:cubicBezTo>
                  <a:cubicBezTo>
                    <a:pt x="2832608" y="2970784"/>
                    <a:pt x="2814957" y="2994182"/>
                    <a:pt x="2791968" y="3011424"/>
                  </a:cubicBezTo>
                  <a:cubicBezTo>
                    <a:pt x="2744450" y="3047062"/>
                    <a:pt x="2788686" y="3010330"/>
                    <a:pt x="2749296" y="3054096"/>
                  </a:cubicBezTo>
                  <a:cubicBezTo>
                    <a:pt x="2737762" y="3066912"/>
                    <a:pt x="2712720" y="3090672"/>
                    <a:pt x="2712720" y="3090672"/>
                  </a:cubicBezTo>
                  <a:cubicBezTo>
                    <a:pt x="2710688" y="3098800"/>
                    <a:pt x="2708926" y="3107000"/>
                    <a:pt x="2706624" y="3115056"/>
                  </a:cubicBezTo>
                  <a:cubicBezTo>
                    <a:pt x="2704859" y="3121235"/>
                    <a:pt x="2701922" y="3127071"/>
                    <a:pt x="2700528" y="3133344"/>
                  </a:cubicBezTo>
                  <a:cubicBezTo>
                    <a:pt x="2697847" y="3145410"/>
                    <a:pt x="2697430" y="3157929"/>
                    <a:pt x="2694432" y="3169920"/>
                  </a:cubicBezTo>
                  <a:cubicBezTo>
                    <a:pt x="2692477" y="3177742"/>
                    <a:pt x="2675350" y="3227886"/>
                    <a:pt x="2670048" y="3236976"/>
                  </a:cubicBezTo>
                  <a:cubicBezTo>
                    <a:pt x="2661240" y="3252075"/>
                    <a:pt x="2649728" y="3265424"/>
                    <a:pt x="2639568" y="3279648"/>
                  </a:cubicBezTo>
                  <a:cubicBezTo>
                    <a:pt x="2624246" y="3325615"/>
                    <a:pt x="2646697" y="3270737"/>
                    <a:pt x="2615184" y="3310128"/>
                  </a:cubicBezTo>
                  <a:cubicBezTo>
                    <a:pt x="2611170" y="3315146"/>
                    <a:pt x="2613632" y="3323872"/>
                    <a:pt x="2609088" y="3328416"/>
                  </a:cubicBezTo>
                  <a:cubicBezTo>
                    <a:pt x="2588170" y="3349334"/>
                    <a:pt x="2571218" y="3351523"/>
                    <a:pt x="2548128" y="3364992"/>
                  </a:cubicBezTo>
                  <a:cubicBezTo>
                    <a:pt x="2531569" y="3374651"/>
                    <a:pt x="2517957" y="3390823"/>
                    <a:pt x="2499360" y="3395472"/>
                  </a:cubicBezTo>
                  <a:cubicBezTo>
                    <a:pt x="2491232" y="3397504"/>
                    <a:pt x="2483032" y="3399266"/>
                    <a:pt x="2474976" y="3401568"/>
                  </a:cubicBezTo>
                  <a:cubicBezTo>
                    <a:pt x="2413758" y="3419059"/>
                    <a:pt x="2508532" y="3394703"/>
                    <a:pt x="2432304" y="3413760"/>
                  </a:cubicBezTo>
                  <a:cubicBezTo>
                    <a:pt x="2400478" y="3434977"/>
                    <a:pt x="2428154" y="3419880"/>
                    <a:pt x="2383536" y="3432048"/>
                  </a:cubicBezTo>
                  <a:cubicBezTo>
                    <a:pt x="2371137" y="3435429"/>
                    <a:pt x="2359428" y="3441123"/>
                    <a:pt x="2346960" y="3444240"/>
                  </a:cubicBezTo>
                  <a:cubicBezTo>
                    <a:pt x="2334969" y="3447238"/>
                    <a:pt x="2322428" y="3447557"/>
                    <a:pt x="2310384" y="3450336"/>
                  </a:cubicBezTo>
                  <a:cubicBezTo>
                    <a:pt x="2295970" y="3453662"/>
                    <a:pt x="2281851" y="3458178"/>
                    <a:pt x="2267712" y="3462528"/>
                  </a:cubicBezTo>
                  <a:cubicBezTo>
                    <a:pt x="2255429" y="3466307"/>
                    <a:pt x="2243604" y="3471603"/>
                    <a:pt x="2231136" y="3474720"/>
                  </a:cubicBezTo>
                  <a:cubicBezTo>
                    <a:pt x="2202911" y="3481776"/>
                    <a:pt x="2174112" y="3486344"/>
                    <a:pt x="2145792" y="3493008"/>
                  </a:cubicBezTo>
                  <a:cubicBezTo>
                    <a:pt x="2079945" y="3508501"/>
                    <a:pt x="2185384" y="3488747"/>
                    <a:pt x="2103120" y="3505200"/>
                  </a:cubicBezTo>
                  <a:cubicBezTo>
                    <a:pt x="2075945" y="3510635"/>
                    <a:pt x="2062216" y="3510854"/>
                    <a:pt x="2036064" y="3517392"/>
                  </a:cubicBezTo>
                  <a:cubicBezTo>
                    <a:pt x="2001244" y="3526097"/>
                    <a:pt x="2035202" y="3521982"/>
                    <a:pt x="1993392" y="3529584"/>
                  </a:cubicBezTo>
                  <a:cubicBezTo>
                    <a:pt x="1979255" y="3532154"/>
                    <a:pt x="1964857" y="3533110"/>
                    <a:pt x="1950720" y="3535680"/>
                  </a:cubicBezTo>
                  <a:cubicBezTo>
                    <a:pt x="1908910" y="3543282"/>
                    <a:pt x="1942868" y="3539167"/>
                    <a:pt x="1908048" y="3547872"/>
                  </a:cubicBezTo>
                  <a:cubicBezTo>
                    <a:pt x="1897996" y="3550385"/>
                    <a:pt x="1887620" y="3551455"/>
                    <a:pt x="1877568" y="3553968"/>
                  </a:cubicBezTo>
                  <a:cubicBezTo>
                    <a:pt x="1871334" y="3555526"/>
                    <a:pt x="1865608" y="3558947"/>
                    <a:pt x="1859280" y="3560064"/>
                  </a:cubicBezTo>
                  <a:cubicBezTo>
                    <a:pt x="1830980" y="3565058"/>
                    <a:pt x="1802384" y="3568192"/>
                    <a:pt x="1773936" y="3572256"/>
                  </a:cubicBezTo>
                  <a:lnTo>
                    <a:pt x="1731264" y="3578352"/>
                  </a:lnTo>
                  <a:cubicBezTo>
                    <a:pt x="1719072" y="3582416"/>
                    <a:pt x="1707156" y="3587427"/>
                    <a:pt x="1694688" y="3590544"/>
                  </a:cubicBezTo>
                  <a:cubicBezTo>
                    <a:pt x="1666913" y="3597488"/>
                    <a:pt x="1622588" y="3599556"/>
                    <a:pt x="1597152" y="3602736"/>
                  </a:cubicBezTo>
                  <a:cubicBezTo>
                    <a:pt x="1584887" y="3604269"/>
                    <a:pt x="1572885" y="3607713"/>
                    <a:pt x="1560576" y="3608832"/>
                  </a:cubicBezTo>
                  <a:cubicBezTo>
                    <a:pt x="1528134" y="3611781"/>
                    <a:pt x="1495552" y="3612896"/>
                    <a:pt x="1463040" y="3614928"/>
                  </a:cubicBezTo>
                  <a:cubicBezTo>
                    <a:pt x="1451909" y="3617711"/>
                    <a:pt x="1418050" y="3626586"/>
                    <a:pt x="1408176" y="3627120"/>
                  </a:cubicBezTo>
                  <a:cubicBezTo>
                    <a:pt x="1343215" y="3630631"/>
                    <a:pt x="1278128" y="3631184"/>
                    <a:pt x="1213104" y="3633216"/>
                  </a:cubicBezTo>
                  <a:cubicBezTo>
                    <a:pt x="1166775" y="3648659"/>
                    <a:pt x="1205595" y="3637398"/>
                    <a:pt x="1109472" y="3645408"/>
                  </a:cubicBezTo>
                  <a:cubicBezTo>
                    <a:pt x="1089121" y="3647104"/>
                    <a:pt x="1068832" y="3649472"/>
                    <a:pt x="1048512" y="3651504"/>
                  </a:cubicBezTo>
                  <a:cubicBezTo>
                    <a:pt x="995380" y="3669215"/>
                    <a:pt x="1025612" y="3661614"/>
                    <a:pt x="914400" y="3651504"/>
                  </a:cubicBezTo>
                  <a:cubicBezTo>
                    <a:pt x="908001" y="3650922"/>
                    <a:pt x="902473" y="3646317"/>
                    <a:pt x="896112" y="3645408"/>
                  </a:cubicBezTo>
                  <a:cubicBezTo>
                    <a:pt x="873893" y="3642234"/>
                    <a:pt x="851408" y="3641344"/>
                    <a:pt x="829056" y="3639312"/>
                  </a:cubicBezTo>
                  <a:cubicBezTo>
                    <a:pt x="812800" y="3635248"/>
                    <a:pt x="796184" y="3632419"/>
                    <a:pt x="780288" y="3627120"/>
                  </a:cubicBezTo>
                  <a:cubicBezTo>
                    <a:pt x="774192" y="3625088"/>
                    <a:pt x="768234" y="3622582"/>
                    <a:pt x="762000" y="3621024"/>
                  </a:cubicBezTo>
                  <a:cubicBezTo>
                    <a:pt x="743095" y="3616298"/>
                    <a:pt x="730263" y="3616573"/>
                    <a:pt x="713232" y="3608832"/>
                  </a:cubicBezTo>
                  <a:cubicBezTo>
                    <a:pt x="696686" y="3601311"/>
                    <a:pt x="681339" y="3591198"/>
                    <a:pt x="664464" y="3584448"/>
                  </a:cubicBezTo>
                  <a:cubicBezTo>
                    <a:pt x="654304" y="3580384"/>
                    <a:pt x="643771" y="3577150"/>
                    <a:pt x="633984" y="3572256"/>
                  </a:cubicBezTo>
                  <a:cubicBezTo>
                    <a:pt x="587997" y="3549262"/>
                    <a:pt x="619067" y="3561119"/>
                    <a:pt x="585216" y="3541776"/>
                  </a:cubicBezTo>
                  <a:cubicBezTo>
                    <a:pt x="577326" y="3537267"/>
                    <a:pt x="568960" y="3533648"/>
                    <a:pt x="560832" y="3529584"/>
                  </a:cubicBezTo>
                  <a:cubicBezTo>
                    <a:pt x="527902" y="3480189"/>
                    <a:pt x="572595" y="3544639"/>
                    <a:pt x="530352" y="3493008"/>
                  </a:cubicBezTo>
                  <a:cubicBezTo>
                    <a:pt x="517485" y="3477281"/>
                    <a:pt x="505968" y="3460496"/>
                    <a:pt x="493776" y="3444240"/>
                  </a:cubicBezTo>
                  <a:cubicBezTo>
                    <a:pt x="487680" y="3436112"/>
                    <a:pt x="482672" y="3427040"/>
                    <a:pt x="475488" y="3419856"/>
                  </a:cubicBezTo>
                  <a:cubicBezTo>
                    <a:pt x="469392" y="3413760"/>
                    <a:pt x="462719" y="3408191"/>
                    <a:pt x="457200" y="3401568"/>
                  </a:cubicBezTo>
                  <a:cubicBezTo>
                    <a:pt x="435990" y="3376115"/>
                    <a:pt x="456742" y="3387191"/>
                    <a:pt x="426720" y="3377184"/>
                  </a:cubicBezTo>
                  <a:cubicBezTo>
                    <a:pt x="413420" y="3337283"/>
                    <a:pt x="431892" y="3376445"/>
                    <a:pt x="402336" y="3352800"/>
                  </a:cubicBezTo>
                  <a:cubicBezTo>
                    <a:pt x="362945" y="3321287"/>
                    <a:pt x="417823" y="3343738"/>
                    <a:pt x="371856" y="3328416"/>
                  </a:cubicBezTo>
                  <a:cubicBezTo>
                    <a:pt x="363728" y="3316224"/>
                    <a:pt x="352914" y="3305445"/>
                    <a:pt x="347472" y="3291840"/>
                  </a:cubicBezTo>
                  <a:cubicBezTo>
                    <a:pt x="338763" y="3270068"/>
                    <a:pt x="334478" y="3256909"/>
                    <a:pt x="323088" y="3236976"/>
                  </a:cubicBezTo>
                  <a:cubicBezTo>
                    <a:pt x="319453" y="3230615"/>
                    <a:pt x="314960" y="3224784"/>
                    <a:pt x="310896" y="3218688"/>
                  </a:cubicBezTo>
                  <a:cubicBezTo>
                    <a:pt x="323245" y="3169294"/>
                    <a:pt x="307485" y="3206104"/>
                    <a:pt x="377952" y="3163824"/>
                  </a:cubicBezTo>
                  <a:cubicBezTo>
                    <a:pt x="388112" y="3157728"/>
                    <a:pt x="398436" y="3151897"/>
                    <a:pt x="408432" y="3145536"/>
                  </a:cubicBezTo>
                  <a:cubicBezTo>
                    <a:pt x="470228" y="3106212"/>
                    <a:pt x="424657" y="3122717"/>
                    <a:pt x="524256" y="3115056"/>
                  </a:cubicBezTo>
                  <a:cubicBezTo>
                    <a:pt x="530352" y="3113024"/>
                    <a:pt x="538000" y="3113504"/>
                    <a:pt x="542544" y="3108960"/>
                  </a:cubicBezTo>
                  <a:cubicBezTo>
                    <a:pt x="547088" y="3104416"/>
                    <a:pt x="549098" y="3097081"/>
                    <a:pt x="548640" y="3090672"/>
                  </a:cubicBezTo>
                  <a:cubicBezTo>
                    <a:pt x="547021" y="3068011"/>
                    <a:pt x="540183" y="3046025"/>
                    <a:pt x="536448" y="3023616"/>
                  </a:cubicBezTo>
                  <a:cubicBezTo>
                    <a:pt x="534086" y="3009443"/>
                    <a:pt x="533170" y="2995033"/>
                    <a:pt x="530352" y="2980944"/>
                  </a:cubicBezTo>
                  <a:cubicBezTo>
                    <a:pt x="529092" y="2974643"/>
                    <a:pt x="528270" y="2967674"/>
                    <a:pt x="524256" y="2962656"/>
                  </a:cubicBezTo>
                  <a:cubicBezTo>
                    <a:pt x="519679" y="2956935"/>
                    <a:pt x="512064" y="2954528"/>
                    <a:pt x="505968" y="2950464"/>
                  </a:cubicBezTo>
                  <a:cubicBezTo>
                    <a:pt x="501904" y="2942336"/>
                    <a:pt x="500202" y="2932506"/>
                    <a:pt x="493776" y="2926080"/>
                  </a:cubicBezTo>
                  <a:cubicBezTo>
                    <a:pt x="490853" y="2923157"/>
                    <a:pt x="451325" y="2913951"/>
                    <a:pt x="451104" y="2913888"/>
                  </a:cubicBezTo>
                  <a:cubicBezTo>
                    <a:pt x="444925" y="2912123"/>
                    <a:pt x="438995" y="2909557"/>
                    <a:pt x="432816" y="2907792"/>
                  </a:cubicBezTo>
                  <a:cubicBezTo>
                    <a:pt x="416445" y="2903115"/>
                    <a:pt x="387185" y="2896558"/>
                    <a:pt x="371856" y="2895600"/>
                  </a:cubicBezTo>
                  <a:cubicBezTo>
                    <a:pt x="319088" y="2892302"/>
                    <a:pt x="266192" y="2891536"/>
                    <a:pt x="213360" y="2889504"/>
                  </a:cubicBezTo>
                  <a:cubicBezTo>
                    <a:pt x="204337" y="2888215"/>
                    <a:pt x="145390" y="2880131"/>
                    <a:pt x="134112" y="2877312"/>
                  </a:cubicBezTo>
                  <a:cubicBezTo>
                    <a:pt x="103981" y="2869779"/>
                    <a:pt x="98378" y="2865541"/>
                    <a:pt x="73152" y="2852928"/>
                  </a:cubicBezTo>
                  <a:cubicBezTo>
                    <a:pt x="29585" y="2787578"/>
                    <a:pt x="97432" y="2886758"/>
                    <a:pt x="42672" y="2816352"/>
                  </a:cubicBezTo>
                  <a:cubicBezTo>
                    <a:pt x="33676" y="2804786"/>
                    <a:pt x="22922" y="2793677"/>
                    <a:pt x="18288" y="2779776"/>
                  </a:cubicBezTo>
                  <a:cubicBezTo>
                    <a:pt x="10375" y="2756036"/>
                    <a:pt x="16736" y="2766032"/>
                    <a:pt x="0" y="274929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7266432" y="2206752"/>
              <a:ext cx="1402080" cy="1310640"/>
            </a:xfrm>
            <a:custGeom>
              <a:avLst/>
              <a:gdLst>
                <a:gd name="connsiteX0" fmla="*/ 603504 w 1402080"/>
                <a:gd name="connsiteY0" fmla="*/ 207264 h 1310640"/>
                <a:gd name="connsiteX1" fmla="*/ 615696 w 1402080"/>
                <a:gd name="connsiteY1" fmla="*/ 176784 h 1310640"/>
                <a:gd name="connsiteX2" fmla="*/ 652272 w 1402080"/>
                <a:gd name="connsiteY2" fmla="*/ 121920 h 1310640"/>
                <a:gd name="connsiteX3" fmla="*/ 670560 w 1402080"/>
                <a:gd name="connsiteY3" fmla="*/ 103632 h 1310640"/>
                <a:gd name="connsiteX4" fmla="*/ 701040 w 1402080"/>
                <a:gd name="connsiteY4" fmla="*/ 79248 h 1310640"/>
                <a:gd name="connsiteX5" fmla="*/ 743712 w 1402080"/>
                <a:gd name="connsiteY5" fmla="*/ 48768 h 1310640"/>
                <a:gd name="connsiteX6" fmla="*/ 768096 w 1402080"/>
                <a:gd name="connsiteY6" fmla="*/ 42672 h 1310640"/>
                <a:gd name="connsiteX7" fmla="*/ 780288 w 1402080"/>
                <a:gd name="connsiteY7" fmla="*/ 24384 h 1310640"/>
                <a:gd name="connsiteX8" fmla="*/ 804672 w 1402080"/>
                <a:gd name="connsiteY8" fmla="*/ 18288 h 1310640"/>
                <a:gd name="connsiteX9" fmla="*/ 847344 w 1402080"/>
                <a:gd name="connsiteY9" fmla="*/ 6096 h 1310640"/>
                <a:gd name="connsiteX10" fmla="*/ 883920 w 1402080"/>
                <a:gd name="connsiteY10" fmla="*/ 0 h 1310640"/>
                <a:gd name="connsiteX11" fmla="*/ 1072896 w 1402080"/>
                <a:gd name="connsiteY11" fmla="*/ 12192 h 1310640"/>
                <a:gd name="connsiteX12" fmla="*/ 1127760 w 1402080"/>
                <a:gd name="connsiteY12" fmla="*/ 24384 h 1310640"/>
                <a:gd name="connsiteX13" fmla="*/ 1176528 w 1402080"/>
                <a:gd name="connsiteY13" fmla="*/ 36576 h 1310640"/>
                <a:gd name="connsiteX14" fmla="*/ 1194816 w 1402080"/>
                <a:gd name="connsiteY14" fmla="*/ 48768 h 1310640"/>
                <a:gd name="connsiteX15" fmla="*/ 1225296 w 1402080"/>
                <a:gd name="connsiteY15" fmla="*/ 79248 h 1310640"/>
                <a:gd name="connsiteX16" fmla="*/ 1237488 w 1402080"/>
                <a:gd name="connsiteY16" fmla="*/ 97536 h 1310640"/>
                <a:gd name="connsiteX17" fmla="*/ 1274064 w 1402080"/>
                <a:gd name="connsiteY17" fmla="*/ 109728 h 1310640"/>
                <a:gd name="connsiteX18" fmla="*/ 1292352 w 1402080"/>
                <a:gd name="connsiteY18" fmla="*/ 121920 h 1310640"/>
                <a:gd name="connsiteX19" fmla="*/ 1316736 w 1402080"/>
                <a:gd name="connsiteY19" fmla="*/ 146304 h 1310640"/>
                <a:gd name="connsiteX20" fmla="*/ 1353312 w 1402080"/>
                <a:gd name="connsiteY20" fmla="*/ 170688 h 1310640"/>
                <a:gd name="connsiteX21" fmla="*/ 1365504 w 1402080"/>
                <a:gd name="connsiteY21" fmla="*/ 188976 h 1310640"/>
                <a:gd name="connsiteX22" fmla="*/ 1371600 w 1402080"/>
                <a:gd name="connsiteY22" fmla="*/ 207264 h 1310640"/>
                <a:gd name="connsiteX23" fmla="*/ 1383792 w 1402080"/>
                <a:gd name="connsiteY23" fmla="*/ 274320 h 1310640"/>
                <a:gd name="connsiteX24" fmla="*/ 1389888 w 1402080"/>
                <a:gd name="connsiteY24" fmla="*/ 304800 h 1310640"/>
                <a:gd name="connsiteX25" fmla="*/ 1402080 w 1402080"/>
                <a:gd name="connsiteY25" fmla="*/ 341376 h 1310640"/>
                <a:gd name="connsiteX26" fmla="*/ 1395984 w 1402080"/>
                <a:gd name="connsiteY26" fmla="*/ 597408 h 1310640"/>
                <a:gd name="connsiteX27" fmla="*/ 1377696 w 1402080"/>
                <a:gd name="connsiteY27" fmla="*/ 658368 h 1310640"/>
                <a:gd name="connsiteX28" fmla="*/ 1365504 w 1402080"/>
                <a:gd name="connsiteY28" fmla="*/ 707136 h 1310640"/>
                <a:gd name="connsiteX29" fmla="*/ 1347216 w 1402080"/>
                <a:gd name="connsiteY29" fmla="*/ 774192 h 1310640"/>
                <a:gd name="connsiteX30" fmla="*/ 1335024 w 1402080"/>
                <a:gd name="connsiteY30" fmla="*/ 792480 h 1310640"/>
                <a:gd name="connsiteX31" fmla="*/ 1310640 w 1402080"/>
                <a:gd name="connsiteY31" fmla="*/ 822960 h 1310640"/>
                <a:gd name="connsiteX32" fmla="*/ 1292352 w 1402080"/>
                <a:gd name="connsiteY32" fmla="*/ 853440 h 1310640"/>
                <a:gd name="connsiteX33" fmla="*/ 1255776 w 1402080"/>
                <a:gd name="connsiteY33" fmla="*/ 902208 h 1310640"/>
                <a:gd name="connsiteX34" fmla="*/ 1219200 w 1402080"/>
                <a:gd name="connsiteY34" fmla="*/ 963168 h 1310640"/>
                <a:gd name="connsiteX35" fmla="*/ 1200912 w 1402080"/>
                <a:gd name="connsiteY35" fmla="*/ 975360 h 1310640"/>
                <a:gd name="connsiteX36" fmla="*/ 1170432 w 1402080"/>
                <a:gd name="connsiteY36" fmla="*/ 1005840 h 1310640"/>
                <a:gd name="connsiteX37" fmla="*/ 1133856 w 1402080"/>
                <a:gd name="connsiteY37" fmla="*/ 1036320 h 1310640"/>
                <a:gd name="connsiteX38" fmla="*/ 1103376 w 1402080"/>
                <a:gd name="connsiteY38" fmla="*/ 1072896 h 1310640"/>
                <a:gd name="connsiteX39" fmla="*/ 1072896 w 1402080"/>
                <a:gd name="connsiteY39" fmla="*/ 1121664 h 1310640"/>
                <a:gd name="connsiteX40" fmla="*/ 1048512 w 1402080"/>
                <a:gd name="connsiteY40" fmla="*/ 1146048 h 1310640"/>
                <a:gd name="connsiteX41" fmla="*/ 1036320 w 1402080"/>
                <a:gd name="connsiteY41" fmla="*/ 1164336 h 1310640"/>
                <a:gd name="connsiteX42" fmla="*/ 1030224 w 1402080"/>
                <a:gd name="connsiteY42" fmla="*/ 1182624 h 1310640"/>
                <a:gd name="connsiteX43" fmla="*/ 1011936 w 1402080"/>
                <a:gd name="connsiteY43" fmla="*/ 1188720 h 1310640"/>
                <a:gd name="connsiteX44" fmla="*/ 1005840 w 1402080"/>
                <a:gd name="connsiteY44" fmla="*/ 1207008 h 1310640"/>
                <a:gd name="connsiteX45" fmla="*/ 987552 w 1402080"/>
                <a:gd name="connsiteY45" fmla="*/ 1219200 h 1310640"/>
                <a:gd name="connsiteX46" fmla="*/ 963168 w 1402080"/>
                <a:gd name="connsiteY46" fmla="*/ 1237488 h 1310640"/>
                <a:gd name="connsiteX47" fmla="*/ 926592 w 1402080"/>
                <a:gd name="connsiteY47" fmla="*/ 1261872 h 1310640"/>
                <a:gd name="connsiteX48" fmla="*/ 883920 w 1402080"/>
                <a:gd name="connsiteY48" fmla="*/ 1286256 h 1310640"/>
                <a:gd name="connsiteX49" fmla="*/ 829056 w 1402080"/>
                <a:gd name="connsiteY49" fmla="*/ 1298448 h 1310640"/>
                <a:gd name="connsiteX50" fmla="*/ 762000 w 1402080"/>
                <a:gd name="connsiteY50" fmla="*/ 1310640 h 1310640"/>
                <a:gd name="connsiteX51" fmla="*/ 573024 w 1402080"/>
                <a:gd name="connsiteY51" fmla="*/ 1304544 h 1310640"/>
                <a:gd name="connsiteX52" fmla="*/ 536448 w 1402080"/>
                <a:gd name="connsiteY52" fmla="*/ 1298448 h 1310640"/>
                <a:gd name="connsiteX53" fmla="*/ 451104 w 1402080"/>
                <a:gd name="connsiteY53" fmla="*/ 1292352 h 1310640"/>
                <a:gd name="connsiteX54" fmla="*/ 365760 w 1402080"/>
                <a:gd name="connsiteY54" fmla="*/ 1280160 h 1310640"/>
                <a:gd name="connsiteX55" fmla="*/ 341376 w 1402080"/>
                <a:gd name="connsiteY55" fmla="*/ 1274064 h 1310640"/>
                <a:gd name="connsiteX56" fmla="*/ 298704 w 1402080"/>
                <a:gd name="connsiteY56" fmla="*/ 1267968 h 1310640"/>
                <a:gd name="connsiteX57" fmla="*/ 237744 w 1402080"/>
                <a:gd name="connsiteY57" fmla="*/ 1255776 h 1310640"/>
                <a:gd name="connsiteX58" fmla="*/ 207264 w 1402080"/>
                <a:gd name="connsiteY58" fmla="*/ 1249680 h 1310640"/>
                <a:gd name="connsiteX59" fmla="*/ 170688 w 1402080"/>
                <a:gd name="connsiteY59" fmla="*/ 1237488 h 1310640"/>
                <a:gd name="connsiteX60" fmla="*/ 97536 w 1402080"/>
                <a:gd name="connsiteY60" fmla="*/ 1213104 h 1310640"/>
                <a:gd name="connsiteX61" fmla="*/ 79248 w 1402080"/>
                <a:gd name="connsiteY61" fmla="*/ 1207008 h 1310640"/>
                <a:gd name="connsiteX62" fmla="*/ 60960 w 1402080"/>
                <a:gd name="connsiteY62" fmla="*/ 1194816 h 1310640"/>
                <a:gd name="connsiteX63" fmla="*/ 18288 w 1402080"/>
                <a:gd name="connsiteY63" fmla="*/ 1133856 h 1310640"/>
                <a:gd name="connsiteX64" fmla="*/ 0 w 1402080"/>
                <a:gd name="connsiteY64" fmla="*/ 1097280 h 1310640"/>
                <a:gd name="connsiteX65" fmla="*/ 6096 w 1402080"/>
                <a:gd name="connsiteY65" fmla="*/ 920496 h 1310640"/>
                <a:gd name="connsiteX66" fmla="*/ 12192 w 1402080"/>
                <a:gd name="connsiteY66" fmla="*/ 896112 h 131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402080" h="1310640">
                  <a:moveTo>
                    <a:pt x="603504" y="207264"/>
                  </a:moveTo>
                  <a:cubicBezTo>
                    <a:pt x="607568" y="197104"/>
                    <a:pt x="610802" y="186571"/>
                    <a:pt x="615696" y="176784"/>
                  </a:cubicBezTo>
                  <a:cubicBezTo>
                    <a:pt x="623882" y="160413"/>
                    <a:pt x="640020" y="136214"/>
                    <a:pt x="652272" y="121920"/>
                  </a:cubicBezTo>
                  <a:cubicBezTo>
                    <a:pt x="657883" y="115374"/>
                    <a:pt x="665041" y="110255"/>
                    <a:pt x="670560" y="103632"/>
                  </a:cubicBezTo>
                  <a:cubicBezTo>
                    <a:pt x="691770" y="78179"/>
                    <a:pt x="671018" y="89255"/>
                    <a:pt x="701040" y="79248"/>
                  </a:cubicBezTo>
                  <a:cubicBezTo>
                    <a:pt x="703816" y="77166"/>
                    <a:pt x="736779" y="51739"/>
                    <a:pt x="743712" y="48768"/>
                  </a:cubicBezTo>
                  <a:cubicBezTo>
                    <a:pt x="751413" y="45468"/>
                    <a:pt x="759968" y="44704"/>
                    <a:pt x="768096" y="42672"/>
                  </a:cubicBezTo>
                  <a:cubicBezTo>
                    <a:pt x="772160" y="36576"/>
                    <a:pt x="774192" y="28448"/>
                    <a:pt x="780288" y="24384"/>
                  </a:cubicBezTo>
                  <a:cubicBezTo>
                    <a:pt x="787259" y="19737"/>
                    <a:pt x="796616" y="20590"/>
                    <a:pt x="804672" y="18288"/>
                  </a:cubicBezTo>
                  <a:cubicBezTo>
                    <a:pt x="831786" y="10541"/>
                    <a:pt x="815582" y="12448"/>
                    <a:pt x="847344" y="6096"/>
                  </a:cubicBezTo>
                  <a:cubicBezTo>
                    <a:pt x="859464" y="3672"/>
                    <a:pt x="871728" y="2032"/>
                    <a:pt x="883920" y="0"/>
                  </a:cubicBezTo>
                  <a:cubicBezTo>
                    <a:pt x="948159" y="3059"/>
                    <a:pt x="1009665" y="3761"/>
                    <a:pt x="1072896" y="12192"/>
                  </a:cubicBezTo>
                  <a:cubicBezTo>
                    <a:pt x="1095878" y="15256"/>
                    <a:pt x="1106030" y="19555"/>
                    <a:pt x="1127760" y="24384"/>
                  </a:cubicBezTo>
                  <a:cubicBezTo>
                    <a:pt x="1140281" y="27166"/>
                    <a:pt x="1163456" y="30040"/>
                    <a:pt x="1176528" y="36576"/>
                  </a:cubicBezTo>
                  <a:cubicBezTo>
                    <a:pt x="1183081" y="39853"/>
                    <a:pt x="1188720" y="44704"/>
                    <a:pt x="1194816" y="48768"/>
                  </a:cubicBezTo>
                  <a:cubicBezTo>
                    <a:pt x="1227328" y="97536"/>
                    <a:pt x="1184656" y="38608"/>
                    <a:pt x="1225296" y="79248"/>
                  </a:cubicBezTo>
                  <a:cubicBezTo>
                    <a:pt x="1230477" y="84429"/>
                    <a:pt x="1231275" y="93653"/>
                    <a:pt x="1237488" y="97536"/>
                  </a:cubicBezTo>
                  <a:cubicBezTo>
                    <a:pt x="1248386" y="104347"/>
                    <a:pt x="1263371" y="102599"/>
                    <a:pt x="1274064" y="109728"/>
                  </a:cubicBezTo>
                  <a:lnTo>
                    <a:pt x="1292352" y="121920"/>
                  </a:lnTo>
                  <a:cubicBezTo>
                    <a:pt x="1302697" y="152954"/>
                    <a:pt x="1290135" y="131526"/>
                    <a:pt x="1316736" y="146304"/>
                  </a:cubicBezTo>
                  <a:cubicBezTo>
                    <a:pt x="1329545" y="153420"/>
                    <a:pt x="1353312" y="170688"/>
                    <a:pt x="1353312" y="170688"/>
                  </a:cubicBezTo>
                  <a:cubicBezTo>
                    <a:pt x="1357376" y="176784"/>
                    <a:pt x="1362227" y="182423"/>
                    <a:pt x="1365504" y="188976"/>
                  </a:cubicBezTo>
                  <a:cubicBezTo>
                    <a:pt x="1368378" y="194723"/>
                    <a:pt x="1369835" y="201085"/>
                    <a:pt x="1371600" y="207264"/>
                  </a:cubicBezTo>
                  <a:cubicBezTo>
                    <a:pt x="1380963" y="240034"/>
                    <a:pt x="1376885" y="232878"/>
                    <a:pt x="1383792" y="274320"/>
                  </a:cubicBezTo>
                  <a:cubicBezTo>
                    <a:pt x="1385495" y="284540"/>
                    <a:pt x="1387162" y="294804"/>
                    <a:pt x="1389888" y="304800"/>
                  </a:cubicBezTo>
                  <a:cubicBezTo>
                    <a:pt x="1393269" y="317199"/>
                    <a:pt x="1402080" y="341376"/>
                    <a:pt x="1402080" y="341376"/>
                  </a:cubicBezTo>
                  <a:cubicBezTo>
                    <a:pt x="1400048" y="426720"/>
                    <a:pt x="1399692" y="512120"/>
                    <a:pt x="1395984" y="597408"/>
                  </a:cubicBezTo>
                  <a:cubicBezTo>
                    <a:pt x="1395421" y="610362"/>
                    <a:pt x="1379269" y="650501"/>
                    <a:pt x="1377696" y="658368"/>
                  </a:cubicBezTo>
                  <a:cubicBezTo>
                    <a:pt x="1355227" y="770712"/>
                    <a:pt x="1384249" y="632156"/>
                    <a:pt x="1365504" y="707136"/>
                  </a:cubicBezTo>
                  <a:cubicBezTo>
                    <a:pt x="1360924" y="725457"/>
                    <a:pt x="1357678" y="758499"/>
                    <a:pt x="1347216" y="774192"/>
                  </a:cubicBezTo>
                  <a:cubicBezTo>
                    <a:pt x="1343152" y="780288"/>
                    <a:pt x="1339420" y="786619"/>
                    <a:pt x="1335024" y="792480"/>
                  </a:cubicBezTo>
                  <a:cubicBezTo>
                    <a:pt x="1327217" y="802889"/>
                    <a:pt x="1318101" y="812301"/>
                    <a:pt x="1310640" y="822960"/>
                  </a:cubicBezTo>
                  <a:cubicBezTo>
                    <a:pt x="1303845" y="832667"/>
                    <a:pt x="1299096" y="843698"/>
                    <a:pt x="1292352" y="853440"/>
                  </a:cubicBezTo>
                  <a:cubicBezTo>
                    <a:pt x="1280786" y="870147"/>
                    <a:pt x="1264863" y="884033"/>
                    <a:pt x="1255776" y="902208"/>
                  </a:cubicBezTo>
                  <a:cubicBezTo>
                    <a:pt x="1248436" y="916887"/>
                    <a:pt x="1230234" y="955812"/>
                    <a:pt x="1219200" y="963168"/>
                  </a:cubicBezTo>
                  <a:lnTo>
                    <a:pt x="1200912" y="975360"/>
                  </a:lnTo>
                  <a:cubicBezTo>
                    <a:pt x="1178560" y="1008888"/>
                    <a:pt x="1200912" y="980440"/>
                    <a:pt x="1170432" y="1005840"/>
                  </a:cubicBezTo>
                  <a:cubicBezTo>
                    <a:pt x="1123495" y="1044954"/>
                    <a:pt x="1179262" y="1006050"/>
                    <a:pt x="1133856" y="1036320"/>
                  </a:cubicBezTo>
                  <a:cubicBezTo>
                    <a:pt x="1103586" y="1081726"/>
                    <a:pt x="1142490" y="1025959"/>
                    <a:pt x="1103376" y="1072896"/>
                  </a:cubicBezTo>
                  <a:cubicBezTo>
                    <a:pt x="1089668" y="1089345"/>
                    <a:pt x="1086775" y="1103819"/>
                    <a:pt x="1072896" y="1121664"/>
                  </a:cubicBezTo>
                  <a:cubicBezTo>
                    <a:pt x="1065839" y="1130737"/>
                    <a:pt x="1055993" y="1137321"/>
                    <a:pt x="1048512" y="1146048"/>
                  </a:cubicBezTo>
                  <a:cubicBezTo>
                    <a:pt x="1043744" y="1151611"/>
                    <a:pt x="1039597" y="1157783"/>
                    <a:pt x="1036320" y="1164336"/>
                  </a:cubicBezTo>
                  <a:cubicBezTo>
                    <a:pt x="1033446" y="1170083"/>
                    <a:pt x="1034768" y="1178080"/>
                    <a:pt x="1030224" y="1182624"/>
                  </a:cubicBezTo>
                  <a:cubicBezTo>
                    <a:pt x="1025680" y="1187168"/>
                    <a:pt x="1018032" y="1186688"/>
                    <a:pt x="1011936" y="1188720"/>
                  </a:cubicBezTo>
                  <a:cubicBezTo>
                    <a:pt x="1009904" y="1194816"/>
                    <a:pt x="1009854" y="1201990"/>
                    <a:pt x="1005840" y="1207008"/>
                  </a:cubicBezTo>
                  <a:cubicBezTo>
                    <a:pt x="1001263" y="1212729"/>
                    <a:pt x="993514" y="1214942"/>
                    <a:pt x="987552" y="1219200"/>
                  </a:cubicBezTo>
                  <a:cubicBezTo>
                    <a:pt x="979284" y="1225105"/>
                    <a:pt x="971491" y="1231662"/>
                    <a:pt x="963168" y="1237488"/>
                  </a:cubicBezTo>
                  <a:cubicBezTo>
                    <a:pt x="951164" y="1245891"/>
                    <a:pt x="938784" y="1253744"/>
                    <a:pt x="926592" y="1261872"/>
                  </a:cubicBezTo>
                  <a:cubicBezTo>
                    <a:pt x="908226" y="1274116"/>
                    <a:pt x="905576" y="1276975"/>
                    <a:pt x="883920" y="1286256"/>
                  </a:cubicBezTo>
                  <a:cubicBezTo>
                    <a:pt x="864121" y="1294741"/>
                    <a:pt x="852323" y="1294218"/>
                    <a:pt x="829056" y="1298448"/>
                  </a:cubicBezTo>
                  <a:cubicBezTo>
                    <a:pt x="735336" y="1315488"/>
                    <a:pt x="869779" y="1292677"/>
                    <a:pt x="762000" y="1310640"/>
                  </a:cubicBezTo>
                  <a:cubicBezTo>
                    <a:pt x="699008" y="1308608"/>
                    <a:pt x="635957" y="1307946"/>
                    <a:pt x="573024" y="1304544"/>
                  </a:cubicBezTo>
                  <a:cubicBezTo>
                    <a:pt x="560682" y="1303877"/>
                    <a:pt x="548747" y="1299678"/>
                    <a:pt x="536448" y="1298448"/>
                  </a:cubicBezTo>
                  <a:cubicBezTo>
                    <a:pt x="508069" y="1295610"/>
                    <a:pt x="479552" y="1294384"/>
                    <a:pt x="451104" y="1292352"/>
                  </a:cubicBezTo>
                  <a:cubicBezTo>
                    <a:pt x="368607" y="1275853"/>
                    <a:pt x="491257" y="1299467"/>
                    <a:pt x="365760" y="1280160"/>
                  </a:cubicBezTo>
                  <a:cubicBezTo>
                    <a:pt x="357479" y="1278886"/>
                    <a:pt x="349619" y="1275563"/>
                    <a:pt x="341376" y="1274064"/>
                  </a:cubicBezTo>
                  <a:cubicBezTo>
                    <a:pt x="327239" y="1271494"/>
                    <a:pt x="312854" y="1270465"/>
                    <a:pt x="298704" y="1267968"/>
                  </a:cubicBezTo>
                  <a:cubicBezTo>
                    <a:pt x="278297" y="1264367"/>
                    <a:pt x="258064" y="1259840"/>
                    <a:pt x="237744" y="1255776"/>
                  </a:cubicBezTo>
                  <a:cubicBezTo>
                    <a:pt x="227584" y="1253744"/>
                    <a:pt x="217094" y="1252957"/>
                    <a:pt x="207264" y="1249680"/>
                  </a:cubicBezTo>
                  <a:lnTo>
                    <a:pt x="170688" y="1237488"/>
                  </a:lnTo>
                  <a:lnTo>
                    <a:pt x="97536" y="1213104"/>
                  </a:lnTo>
                  <a:cubicBezTo>
                    <a:pt x="91440" y="1211072"/>
                    <a:pt x="84595" y="1210572"/>
                    <a:pt x="79248" y="1207008"/>
                  </a:cubicBezTo>
                  <a:cubicBezTo>
                    <a:pt x="73152" y="1202944"/>
                    <a:pt x="66141" y="1199997"/>
                    <a:pt x="60960" y="1194816"/>
                  </a:cubicBezTo>
                  <a:cubicBezTo>
                    <a:pt x="51933" y="1185789"/>
                    <a:pt x="22271" y="1139831"/>
                    <a:pt x="18288" y="1133856"/>
                  </a:cubicBezTo>
                  <a:cubicBezTo>
                    <a:pt x="2532" y="1110221"/>
                    <a:pt x="8413" y="1122519"/>
                    <a:pt x="0" y="1097280"/>
                  </a:cubicBezTo>
                  <a:cubicBezTo>
                    <a:pt x="2032" y="1038352"/>
                    <a:pt x="2418" y="979344"/>
                    <a:pt x="6096" y="920496"/>
                  </a:cubicBezTo>
                  <a:cubicBezTo>
                    <a:pt x="12835" y="812679"/>
                    <a:pt x="12192" y="936336"/>
                    <a:pt x="12192" y="896112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948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8105560" cy="3101983"/>
          </a:xfrm>
        </p:spPr>
        <p:txBody>
          <a:bodyPr/>
          <a:lstStyle/>
          <a:p>
            <a:r>
              <a:rPr lang="en-US" dirty="0"/>
              <a:t>We opted to use a reinforcement learning based model for our problem as it is very similar to games like PONG and Breakout.</a:t>
            </a:r>
          </a:p>
          <a:p>
            <a:r>
              <a:rPr lang="en-US" dirty="0"/>
              <a:t>RL models worked very well on these games while working on only the pixel data.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758609" y="4300852"/>
            <a:ext cx="3051313" cy="2398074"/>
            <a:chOff x="2286000" y="3309730"/>
            <a:chExt cx="3969027" cy="3400767"/>
          </a:xfrm>
        </p:grpSpPr>
        <p:pic>
          <p:nvPicPr>
            <p:cNvPr id="2050" name="Picture 2" descr="https://upload.wikimedia.org/wikipedia/commons/f/f8/Po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309730"/>
              <a:ext cx="3969027" cy="2976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379304" y="6341165"/>
              <a:ext cx="1709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PONG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31136" y="4300852"/>
            <a:ext cx="2724559" cy="2398074"/>
            <a:chOff x="9340707" y="4885261"/>
            <a:chExt cx="2279374" cy="2104691"/>
          </a:xfrm>
        </p:grpSpPr>
        <p:sp>
          <p:nvSpPr>
            <p:cNvPr id="9" name="TextBox 8"/>
            <p:cNvSpPr txBox="1"/>
            <p:nvPr/>
          </p:nvSpPr>
          <p:spPr>
            <a:xfrm>
              <a:off x="9710167" y="6620620"/>
              <a:ext cx="1540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BREAKOUT</a:t>
              </a:r>
            </a:p>
          </p:txBody>
        </p:sp>
        <p:pic>
          <p:nvPicPr>
            <p:cNvPr id="11" name="Picture 4" descr="http://www.photonstorm.com/wp-content/uploads/2011/04/20minBreakou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0707" y="4885261"/>
              <a:ext cx="2279374" cy="1709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081111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1076</TotalTime>
  <Words>1067</Words>
  <Application>Microsoft Office PowerPoint</Application>
  <PresentationFormat>Widescreen</PresentationFormat>
  <Paragraphs>131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Gill Sans MT</vt:lpstr>
      <vt:lpstr>Wingdings</vt:lpstr>
      <vt:lpstr>Parcel</vt:lpstr>
      <vt:lpstr>Cutout RL (reinforcement learning)</vt:lpstr>
      <vt:lpstr>Project’s GOAL</vt:lpstr>
      <vt:lpstr>GAME DEFINITION</vt:lpstr>
      <vt:lpstr>GAME DEFINITION</vt:lpstr>
      <vt:lpstr>GAME DEFINITION</vt:lpstr>
      <vt:lpstr>GAME DEFINITION</vt:lpstr>
      <vt:lpstr>GAME DEFINITION</vt:lpstr>
      <vt:lpstr>GAME DEFINITION - overview</vt:lpstr>
      <vt:lpstr>Proposed pipeline</vt:lpstr>
      <vt:lpstr>Proposed pipeline</vt:lpstr>
      <vt:lpstr>Work throughout  the Project</vt:lpstr>
      <vt:lpstr>Looking for a baseline</vt:lpstr>
      <vt:lpstr>Looking for a baseline (2)</vt:lpstr>
      <vt:lpstr>Implementing our Problem</vt:lpstr>
      <vt:lpstr>Training the model</vt:lpstr>
      <vt:lpstr>Training the model - Step count</vt:lpstr>
      <vt:lpstr>Training the model - Reward at end</vt:lpstr>
      <vt:lpstr>Training the model - Reward at end (2)</vt:lpstr>
      <vt:lpstr>Training the model - Changing the learning rate</vt:lpstr>
      <vt:lpstr>Training the model - Changing the learning rate (2)</vt:lpstr>
      <vt:lpstr>Training the model –  Enlarging the epoch size</vt:lpstr>
      <vt:lpstr>Training the model –  Enlarge the step length</vt:lpstr>
      <vt:lpstr>Training the model –  Enlarge the step length (2)</vt:lpstr>
      <vt:lpstr>Training the model –  ENLARGING THE INPUT IMAGE</vt:lpstr>
      <vt:lpstr>Training the model</vt:lpstr>
      <vt:lpstr>Future goals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Yonatan Zarecki</dc:creator>
  <cp:lastModifiedBy>Yonatan Zarecki</cp:lastModifiedBy>
  <cp:revision>38</cp:revision>
  <dcterms:created xsi:type="dcterms:W3CDTF">2017-06-19T18:42:50Z</dcterms:created>
  <dcterms:modified xsi:type="dcterms:W3CDTF">2017-06-21T09:17:50Z</dcterms:modified>
</cp:coreProperties>
</file>