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20" name="Shape 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9473" y="152399"/>
            <a:ext cx="1092126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glib.ne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veloper.oculus.com/" TargetMode="External"/><Relationship Id="rId5" Type="http://schemas.openxmlformats.org/officeDocument/2006/relationships/hyperlink" Target="https://github.com/aestheticinteractive/Hover-UI-Kit" TargetMode="External"/><Relationship Id="rId4" Type="http://schemas.openxmlformats.org/officeDocument/2006/relationships/hyperlink" Target="https://unity3d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Looming VR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45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/>
              <a:t>By: Inbar Donag and Alaa Khier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/>
              <a:t>Supervisors: Yaron Honen, Daniel Raviv, Boaz Sternfeld, Alon Zvirin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100" y="3996700"/>
            <a:ext cx="753799" cy="4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simulation in VR was implemented using the ranges approach for calculating looming and driving the car in a city.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Also the texture density algorithm was implemented and compared to the ranges algorithm.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Work Cited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200" dirty="0"/>
              <a:t>The Visual Looming Navigation Cue : A Unified Approach</a:t>
            </a:r>
            <a:br>
              <a:rPr lang="en" sz="1200" dirty="0"/>
            </a:br>
            <a:r>
              <a:rPr lang="en" sz="1200" dirty="0"/>
              <a:t>Daniel Raviv and Kunal Joarder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200" dirty="0"/>
              <a:t>A Novel Method to Calculate Looming Cue for Threat of Collision</a:t>
            </a:r>
            <a:br>
              <a:rPr lang="en" sz="1200" dirty="0"/>
            </a:br>
            <a:r>
              <a:rPr lang="en" sz="1200" dirty="0"/>
              <a:t>Daniel Raviv and Kunal Joarder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200" dirty="0"/>
              <a:t>Alglib - Numerical analysis and data processing library.</a:t>
            </a:r>
            <a:br>
              <a:rPr lang="en" sz="1200" dirty="0"/>
            </a:br>
            <a:r>
              <a:rPr lang="en" sz="1200" u="sng" dirty="0">
                <a:solidFill>
                  <a:schemeClr val="hlink"/>
                </a:solidFill>
                <a:hlinkClick r:id="rId3"/>
              </a:rPr>
              <a:t>http://www.alglib.net/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200" dirty="0"/>
              <a:t>Unity3D - Game engine.</a:t>
            </a:r>
            <a:br>
              <a:rPr lang="en" sz="1200" dirty="0"/>
            </a:br>
            <a:r>
              <a:rPr lang="en" sz="1200" u="sng" dirty="0">
                <a:solidFill>
                  <a:schemeClr val="hlink"/>
                </a:solidFill>
                <a:hlinkClick r:id="rId4"/>
              </a:rPr>
              <a:t>https://unity3d.com/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200" dirty="0"/>
              <a:t>Hover-UI-Kit - User interfaces for immersive VR/AR experiences.</a:t>
            </a:r>
            <a:br>
              <a:rPr lang="en" sz="1200" dirty="0"/>
            </a:br>
            <a:r>
              <a:rPr lang="en" sz="1200" u="sng" dirty="0">
                <a:solidFill>
                  <a:schemeClr val="hlink"/>
                </a:solidFill>
                <a:hlinkClick r:id="rId5"/>
              </a:rPr>
              <a:t>https://github.com/aestheticinteractive/Hover-UI-Kit</a:t>
            </a:r>
          </a:p>
          <a:p>
            <a:pPr marL="457200" lvl="0" indent="-317500">
              <a:spcBef>
                <a:spcPts val="0"/>
              </a:spcBef>
              <a:buSzPct val="100000"/>
            </a:pPr>
            <a:r>
              <a:rPr lang="en" sz="1200" dirty="0"/>
              <a:t>Oculus - VR.</a:t>
            </a:r>
            <a:br>
              <a:rPr lang="en" sz="1200" dirty="0"/>
            </a:br>
            <a:r>
              <a:rPr lang="en" sz="1200" u="sng" dirty="0">
                <a:solidFill>
                  <a:schemeClr val="hlink"/>
                </a:solidFill>
                <a:hlinkClick r:id="rId6"/>
              </a:rPr>
              <a:t>https://developer.oculus.com/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spcBef>
                <a:spcPts val="0"/>
              </a:spcBef>
              <a:buFont typeface="+mj-lt"/>
              <a:buAutoNum type="arabicPeriod"/>
            </a:pPr>
            <a:r>
              <a:rPr lang="en" dirty="0"/>
              <a:t>The paper “The Visual Looming Navigation Cue : A Unified Approach”  mentions more ways to calculate looming. The more methods implemented and combined, the better the results will be.</a:t>
            </a:r>
          </a:p>
          <a:p>
            <a:pPr marL="571500" lvl="0" indent="-342900">
              <a:spcBef>
                <a:spcPts val="0"/>
              </a:spcBef>
              <a:buFont typeface="+mj-lt"/>
              <a:buAutoNum type="arabicPeriod"/>
            </a:pPr>
            <a:r>
              <a:rPr lang="en" dirty="0"/>
              <a:t>Use deep learning.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Goals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00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/>
              <a:t>Implementing a simulation of a vehicle with a camera that uses visual looming cue to navigate and avoid obstacles.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/>
              <a:t>Visualizing the looming in different ways and compare 2 methods for looming calculation.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/>
              <a:t>Developing a VR experience of driverless car ride in the city.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4" name="Shape 64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025" y="1407200"/>
            <a:ext cx="3841274" cy="26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 looming is related to an increasing projected size of an object on a viewer’s retina  as  the  relative  distance  between  the  viewer  and  the  object  decreases.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 use looming for navigation we need to know how much the obstacles in view are threatening, and move the car away from the most threatening obstacles.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 calculate the amount of threat (or looming) we used 2 approaches: 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Using ranges from the car’s camera to each rendered pixel.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/>
              <a:t>Using texture densities calculated from a sequence of images.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Ranges Approach 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rages approach is accurate but it can be applied in a simulation only.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calculated in a fragment shader the range between the car’s camera and the fragment, and used it to calculate looming value for each fragment with this equation:</a:t>
            </a:r>
          </a:p>
          <a:p>
            <a:pPr lvl="0">
              <a:spcBef>
                <a:spcPts val="0"/>
              </a:spcBef>
              <a:buNone/>
            </a:pPr>
            <a:endParaRPr sz="1100">
              <a:solidFill>
                <a:srgbClr val="D3D7CE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Where L is looming value for the fragment, V is the camera’s velocity vector, and R is the range.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3515550" y="2671650"/>
            <a:ext cx="1770300" cy="939000"/>
          </a:xfrm>
          <a:prstGeom prst="flowChartAlternateProcess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590" y="2803979"/>
            <a:ext cx="1394089" cy="6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Texture Densities Approach 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approach can be applied in real world but is less accurate.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Using a sequence of images we can get from the camera we calculated how the density of the texture on the obstacle is changing over time and used it to calculate looming.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Texture gets less dense -&gt; the obstacle is getting closer -&gt; looming gets higher.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calculated looming with this method is getting exponentially higher when a camera is getting closer to the obstacle in constant speed.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actual looming is getting higher linearly.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96579" y="1213630"/>
            <a:ext cx="5769900" cy="393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Comparison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0" y="1119100"/>
            <a:ext cx="9018000" cy="370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3630"/>
            <a:ext cx="4123071" cy="196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78568"/>
            <a:ext cx="4714210" cy="19649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443793" y="3327671"/>
            <a:ext cx="1869000" cy="19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700"/>
              <a:t>Calculated Looming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700"/>
              <a:t>Actual Looming</a:t>
            </a:r>
          </a:p>
        </p:txBody>
      </p:sp>
      <p:pic>
        <p:nvPicPr>
          <p:cNvPr id="95" name="Shape 95" descr="giphy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6474" y="2067199"/>
            <a:ext cx="3277424" cy="307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Looming Visualization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665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 implemented the visualization in 3 ways: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Image effect shader - the image from the camera is colored.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Material shader - the obstacles are colored.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Spheres that grow when the car’s speed gets higher and shrink when the speed gets smaller. 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r="25722" b="54689"/>
          <a:stretch/>
        </p:blipFill>
        <p:spPr>
          <a:xfrm>
            <a:off x="6678925" y="1339850"/>
            <a:ext cx="1901500" cy="9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t="45754" r="25722" b="5083"/>
          <a:stretch/>
        </p:blipFill>
        <p:spPr>
          <a:xfrm>
            <a:off x="6678925" y="3592675"/>
            <a:ext cx="1901500" cy="10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924" y="2426500"/>
            <a:ext cx="1901499" cy="101514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8433100" y="1244400"/>
            <a:ext cx="272700" cy="272700"/>
          </a:xfrm>
          <a:prstGeom prst="teardrop">
            <a:avLst>
              <a:gd name="adj" fmla="val 100000"/>
            </a:avLst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106" name="Shape 106"/>
          <p:cNvSpPr/>
          <p:nvPr/>
        </p:nvSpPr>
        <p:spPr>
          <a:xfrm>
            <a:off x="8433100" y="2351675"/>
            <a:ext cx="272700" cy="272700"/>
          </a:xfrm>
          <a:prstGeom prst="teardrop">
            <a:avLst>
              <a:gd name="adj" fmla="val 100000"/>
            </a:avLst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107" name="Shape 107"/>
          <p:cNvSpPr/>
          <p:nvPr/>
        </p:nvSpPr>
        <p:spPr>
          <a:xfrm>
            <a:off x="8433100" y="3528375"/>
            <a:ext cx="272700" cy="272700"/>
          </a:xfrm>
          <a:prstGeom prst="teardrop">
            <a:avLst>
              <a:gd name="adj" fmla="val 100000"/>
            </a:avLst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Navigation Decisions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 each frame, after the Image effect shader was applied, we had to decide  whether the car should turn left or right, or keep going straight.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calculated the percentage of red in the middle rectangle - if it passes a threshold we also calculate it in right half and left half of the image and make a decision: If the red percentage is higher on the right, the car will turn left, And vice versa.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If it didn’t pass the threshold - the car will go straight.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100" y="3532349"/>
            <a:ext cx="2559899" cy="206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7087100" y="3532350"/>
            <a:ext cx="924300" cy="924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Virtual Reality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 implemented some VR features with Oculus and touch controllers including: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The ability to fly.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The option to go back to your car if you lost it.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Settings panel for changing speed, and view looming visualizations.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611" y="3490039"/>
            <a:ext cx="988754" cy="139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651" y="3466804"/>
            <a:ext cx="1131496" cy="113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0276" y="3316995"/>
            <a:ext cx="2028508" cy="1599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On-screen Show (16:9)</PresentationFormat>
  <Paragraphs>62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simple-dark-2</vt:lpstr>
      <vt:lpstr>Looming VR</vt:lpstr>
      <vt:lpstr>Project Goals</vt:lpstr>
      <vt:lpstr>Background</vt:lpstr>
      <vt:lpstr>The Ranges Approach </vt:lpstr>
      <vt:lpstr>The Texture Densities Approach </vt:lpstr>
      <vt:lpstr>Comparison</vt:lpstr>
      <vt:lpstr>Looming Visualization</vt:lpstr>
      <vt:lpstr>Navigation Decisions</vt:lpstr>
      <vt:lpstr>Virtual Reality</vt:lpstr>
      <vt:lpstr>Conclusion</vt:lpstr>
      <vt:lpstr>Work Cited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Looming VR</dc:title>
  <dc:creator>inbardonag</dc:creator>
  <cp:lastModifiedBy>Inbar Donag</cp:lastModifiedBy>
  <cp:revision>1</cp:revision>
  <dcterms:modified xsi:type="dcterms:W3CDTF">2017-07-24T13:56:23Z</dcterms:modified>
</cp:coreProperties>
</file>