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15-Nov-17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D7954B-1D5A-4257-B6A5-7E3F13E06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ExpressionMime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8AE61A-FDF9-44E7-BBE7-8C1DF93A5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Dor Granat, Ran </a:t>
            </a:r>
            <a:r>
              <a:rPr lang="en-US" dirty="0" err="1"/>
              <a:t>yeheskel</a:t>
            </a:r>
            <a:endParaRPr lang="en-US" dirty="0"/>
          </a:p>
          <a:p>
            <a:r>
              <a:rPr lang="en-US" dirty="0" err="1"/>
              <a:t>ADvisor</a:t>
            </a:r>
            <a:r>
              <a:rPr lang="en-US" dirty="0"/>
              <a:t>: </a:t>
            </a:r>
            <a:r>
              <a:rPr lang="en-US" dirty="0" err="1"/>
              <a:t>matan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822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99CCE0-D28E-48C0-AA20-6D2E8B125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805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C60C79-2EB5-4F99-B14C-431B2886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Estimation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4DE11C-91DE-4685-AD72-03C82E085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/>
              <a:t>What we were trying to do was create an application which shows that</a:t>
            </a:r>
          </a:p>
          <a:p>
            <a:pPr algn="l" rtl="0"/>
            <a:r>
              <a:rPr lang="en-US" dirty="0"/>
              <a:t>face </a:t>
            </a:r>
            <a:r>
              <a:rPr lang="en-US" b="1" dirty="0"/>
              <a:t>pose estimation </a:t>
            </a:r>
            <a:r>
              <a:rPr lang="en-US" dirty="0"/>
              <a:t>is a possible task to do in </a:t>
            </a:r>
            <a:r>
              <a:rPr lang="en-US" b="1" dirty="0"/>
              <a:t>real-time</a:t>
            </a:r>
            <a:r>
              <a:rPr lang="en-US" dirty="0"/>
              <a:t>, </a:t>
            </a:r>
          </a:p>
          <a:p>
            <a:pPr algn="l" rtl="0"/>
            <a:r>
              <a:rPr lang="en-US" dirty="0"/>
              <a:t>together with facial expression estimation.</a:t>
            </a:r>
          </a:p>
        </p:txBody>
      </p:sp>
    </p:spTree>
    <p:extLst>
      <p:ext uri="{BB962C8B-B14F-4D97-AF65-F5344CB8AC3E}">
        <p14:creationId xmlns:p14="http://schemas.microsoft.com/office/powerpoint/2010/main" val="967289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C2EAF8-563F-487F-94D6-7EF97861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Pose Estimation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F581B9-6018-4DB3-BE3F-5B7911F6A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/>
              <a:t>To demonstrate this possibility – we made an application that captures video</a:t>
            </a:r>
          </a:p>
          <a:p>
            <a:pPr algn="l" rtl="0"/>
            <a:r>
              <a:rPr lang="en-US" dirty="0"/>
              <a:t>and, in real-time, estimates the poses of all faces in the frame and </a:t>
            </a:r>
            <a:r>
              <a:rPr lang="en-US" b="1" dirty="0"/>
              <a:t>renders a</a:t>
            </a:r>
          </a:p>
          <a:p>
            <a:pPr algn="l" rtl="0"/>
            <a:r>
              <a:rPr lang="en-US" b="1" dirty="0"/>
              <a:t>3D modeled face </a:t>
            </a:r>
            <a:r>
              <a:rPr lang="en-US" dirty="0"/>
              <a:t>on top of them, such that its pose is aligned with the</a:t>
            </a:r>
          </a:p>
          <a:p>
            <a:pPr algn="l" rtl="0"/>
            <a:r>
              <a:rPr lang="en-US" dirty="0"/>
              <a:t>original face’s pose.</a:t>
            </a:r>
          </a:p>
        </p:txBody>
      </p:sp>
    </p:spTree>
    <p:extLst>
      <p:ext uri="{BB962C8B-B14F-4D97-AF65-F5344CB8AC3E}">
        <p14:creationId xmlns:p14="http://schemas.microsoft.com/office/powerpoint/2010/main" val="60784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EAB81E-E80E-4045-A309-649C2CDF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/>
          <a:lstStyle/>
          <a:p>
            <a:r>
              <a:rPr lang="en-US" dirty="0"/>
              <a:t>Video Demonstration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982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72E09D4-78E2-443D-8093-8680B943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done?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821681-ABF9-4E12-845A-67D038863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Detection</a:t>
            </a:r>
            <a:r>
              <a:rPr lang="en-US" dirty="0"/>
              <a:t> of all faces in the frame</a:t>
            </a:r>
          </a:p>
          <a:p>
            <a:pPr algn="l" rtl="0"/>
            <a:r>
              <a:rPr lang="en-US" dirty="0"/>
              <a:t>For each face, we find facial </a:t>
            </a:r>
            <a:r>
              <a:rPr lang="en-US" b="1" dirty="0"/>
              <a:t>landmark points </a:t>
            </a:r>
            <a:r>
              <a:rPr lang="en-US" dirty="0"/>
              <a:t>in our video frame with a pre-trained learning model</a:t>
            </a:r>
          </a:p>
          <a:p>
            <a:pPr algn="l" rtl="0"/>
            <a:r>
              <a:rPr lang="en-US" dirty="0"/>
              <a:t>We find the same landmark points in the 3D model</a:t>
            </a:r>
          </a:p>
          <a:p>
            <a:pPr algn="l" rtl="0"/>
            <a:r>
              <a:rPr lang="en-US" dirty="0"/>
              <a:t>Using </a:t>
            </a:r>
            <a:r>
              <a:rPr lang="en-US" b="1" dirty="0"/>
              <a:t>iterative optimization </a:t>
            </a:r>
            <a:r>
              <a:rPr lang="en-US" dirty="0"/>
              <a:t>techniques, we find approximate rotation and translation matrices for the model</a:t>
            </a:r>
          </a:p>
          <a:p>
            <a:pPr algn="l" rtl="0"/>
            <a:r>
              <a:rPr lang="en-US" dirty="0"/>
              <a:t>Then, </a:t>
            </a:r>
            <a:r>
              <a:rPr lang="en-US" b="1" dirty="0"/>
              <a:t>projection</a:t>
            </a:r>
            <a:r>
              <a:rPr lang="en-US" dirty="0"/>
              <a:t> of the model </a:t>
            </a:r>
            <a:r>
              <a:rPr lang="en-US" b="1" dirty="0"/>
              <a:t>to the camera plane </a:t>
            </a:r>
            <a:r>
              <a:rPr lang="en-US" dirty="0"/>
              <a:t>is done for each of the faces in the frame</a:t>
            </a:r>
          </a:p>
          <a:p>
            <a:pPr algn="l" rtl="0"/>
            <a:r>
              <a:rPr lang="en-US" dirty="0"/>
              <a:t>Using </a:t>
            </a:r>
            <a:r>
              <a:rPr lang="en-US" b="1" dirty="0"/>
              <a:t>Z-Buffering</a:t>
            </a:r>
            <a:r>
              <a:rPr lang="en-US" dirty="0"/>
              <a:t>, each face is rendered according to its texture.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403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164424-2C85-48D6-9C5B-2955E7FB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Estimation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41D8362-1239-454C-9A81-B37B73C7E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/>
              <a:t>Another one of our goals was estimating the expressions of the faces and </a:t>
            </a:r>
          </a:p>
          <a:p>
            <a:pPr algn="l" rtl="0"/>
            <a:r>
              <a:rPr lang="en-US" b="1" dirty="0"/>
              <a:t>mutate the 3D model </a:t>
            </a:r>
            <a:r>
              <a:rPr lang="en-US" dirty="0"/>
              <a:t>so that it will render the same expression.</a:t>
            </a:r>
          </a:p>
          <a:p>
            <a:pPr algn="l" rtl="0"/>
            <a:r>
              <a:rPr lang="en-US" dirty="0"/>
              <a:t>This task proved to be more difficult, as every face is actually a </a:t>
            </a:r>
            <a:r>
              <a:rPr lang="en-US" b="1" dirty="0"/>
              <a:t>combination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of changes that need to be made. And finding the right weights – that will </a:t>
            </a:r>
          </a:p>
          <a:p>
            <a:pPr algn="l" rtl="0"/>
            <a:r>
              <a:rPr lang="en-US" dirty="0"/>
              <a:t>create the correct mutation is hard.</a:t>
            </a:r>
          </a:p>
        </p:txBody>
      </p:sp>
    </p:spTree>
    <p:extLst>
      <p:ext uri="{BB962C8B-B14F-4D97-AF65-F5344CB8AC3E}">
        <p14:creationId xmlns:p14="http://schemas.microsoft.com/office/powerpoint/2010/main" val="292706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3F204D-892D-4EC5-B701-AB3DC980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Still, what can we do?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9CA9B1B-07DD-4888-B123-BA7EEC67B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/>
              <a:t>Because finding the correct weights vector is hard, we can stick to just one face at a time.</a:t>
            </a:r>
          </a:p>
          <a:p>
            <a:pPr algn="l" rtl="0"/>
            <a:r>
              <a:rPr lang="en-US" dirty="0"/>
              <a:t>There are </a:t>
            </a:r>
            <a:r>
              <a:rPr lang="en-US" b="1" dirty="0"/>
              <a:t>84</a:t>
            </a:r>
            <a:r>
              <a:rPr lang="en-US" dirty="0"/>
              <a:t> </a:t>
            </a:r>
            <a:r>
              <a:rPr lang="en-US" b="1" dirty="0"/>
              <a:t>different expressions </a:t>
            </a:r>
            <a:r>
              <a:rPr lang="en-US" dirty="0"/>
              <a:t>we can make, by mutating the 3D model and rendering the new expression.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193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93BF15-7352-43AB-8C02-00AE8FC0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Examples</a:t>
            </a:r>
            <a:endParaRPr lang="he-IL" dirty="0"/>
          </a:p>
        </p:txBody>
      </p:sp>
      <p:pic>
        <p:nvPicPr>
          <p:cNvPr id="4" name="תמונה 3" descr="תמונה שמכילה אדם, קיר, מקורה, צעירים&#10;&#10;תיאור שנוצר ברמת מהימנות גבוהה מאוד">
            <a:extLst>
              <a:ext uri="{FF2B5EF4-FFF2-40B4-BE49-F238E27FC236}">
                <a16:creationId xmlns:a16="http://schemas.microsoft.com/office/drawing/2014/main" id="{B0112B61-4D3B-46D4-A9D9-6434A261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4" y="2339891"/>
            <a:ext cx="5953125" cy="4295775"/>
          </a:xfrm>
          <a:prstGeom prst="rect">
            <a:avLst/>
          </a:prstGeom>
        </p:spPr>
      </p:pic>
      <p:pic>
        <p:nvPicPr>
          <p:cNvPr id="6" name="תמונה 5" descr="תמונה שמכילה קיר, אדם, מקורה, בגדים&#10;&#10;תיאור שנוצר ברמת מהימנות גבוהה מאוד">
            <a:extLst>
              <a:ext uri="{FF2B5EF4-FFF2-40B4-BE49-F238E27FC236}">
                <a16:creationId xmlns:a16="http://schemas.microsoft.com/office/drawing/2014/main" id="{B82FFCA0-CE3A-468D-8C4C-FE0B49B3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822" y="2339891"/>
            <a:ext cx="5831424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D02B9B-3E6D-4CCE-AC81-6C5B774E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he-IL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ACE1BBD-2240-4D29-A707-01AD433BE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 rtl="0"/>
            <a:r>
              <a:rPr lang="en-US" dirty="0"/>
              <a:t>The theoretical solutions for </a:t>
            </a:r>
            <a:r>
              <a:rPr lang="en-US" b="1" dirty="0"/>
              <a:t>face detection and pose estimation </a:t>
            </a:r>
            <a:r>
              <a:rPr lang="en-US" dirty="0"/>
              <a:t>hold up in real life with </a:t>
            </a:r>
            <a:r>
              <a:rPr lang="en-US" b="1" dirty="0"/>
              <a:t>high quality practical solutions </a:t>
            </a:r>
            <a:r>
              <a:rPr lang="en-US" dirty="0"/>
              <a:t>that have very good </a:t>
            </a:r>
            <a:r>
              <a:rPr lang="en-US" b="1" dirty="0"/>
              <a:t>real-time performances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It seems that </a:t>
            </a:r>
            <a:r>
              <a:rPr lang="en-US" b="1" dirty="0"/>
              <a:t>expression estimation </a:t>
            </a:r>
            <a:r>
              <a:rPr lang="en-US" dirty="0"/>
              <a:t>is also within reach of a </a:t>
            </a:r>
            <a:r>
              <a:rPr lang="en-US" b="1" dirty="0"/>
              <a:t>practical real-time solution</a:t>
            </a:r>
            <a:r>
              <a:rPr lang="en-US" dirty="0"/>
              <a:t>, but it requires a much more </a:t>
            </a:r>
            <a:r>
              <a:rPr lang="en-US" b="1" dirty="0"/>
              <a:t>subtle treatment </a:t>
            </a:r>
            <a:r>
              <a:rPr lang="en-US" dirty="0"/>
              <a:t>with very high level of theoretical understanding.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6582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</TotalTime>
  <Words>358</Words>
  <Application>Microsoft Office PowerPoint</Application>
  <PresentationFormat>מסך רחב</PresentationFormat>
  <Paragraphs>34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יונים - חדר ישיבות</vt:lpstr>
      <vt:lpstr>ExpressionMime</vt:lpstr>
      <vt:lpstr>Pose Estimation</vt:lpstr>
      <vt:lpstr>Pose Estimation</vt:lpstr>
      <vt:lpstr>Video Demonstration</vt:lpstr>
      <vt:lpstr>How is it done?</vt:lpstr>
      <vt:lpstr>Expression Estimation</vt:lpstr>
      <vt:lpstr>Still, what can we do?</vt:lpstr>
      <vt:lpstr>Photo Examples</vt:lpstr>
      <vt:lpstr>Conclusions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ExpressionMime</dc:title>
  <dc:creator>Dor Granat</dc:creator>
  <cp:lastModifiedBy>Dor Granat</cp:lastModifiedBy>
  <cp:revision>9</cp:revision>
  <dcterms:created xsi:type="dcterms:W3CDTF">2017-11-14T17:49:32Z</dcterms:created>
  <dcterms:modified xsi:type="dcterms:W3CDTF">2017-11-15T12:16:45Z</dcterms:modified>
</cp:coreProperties>
</file>