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57" r:id="rId4"/>
    <p:sldId id="258" r:id="rId5"/>
    <p:sldId id="259" r:id="rId6"/>
    <p:sldId id="279" r:id="rId7"/>
    <p:sldId id="274" r:id="rId8"/>
    <p:sldId id="260" r:id="rId9"/>
    <p:sldId id="276" r:id="rId10"/>
    <p:sldId id="278" r:id="rId11"/>
    <p:sldId id="27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0" autoAdjust="0"/>
    <p:restoredTop sz="86396" autoAdjust="0"/>
  </p:normalViewPr>
  <p:slideViewPr>
    <p:cSldViewPr>
      <p:cViewPr varScale="1">
        <p:scale>
          <a:sx n="75" d="100"/>
          <a:sy n="75" d="100"/>
        </p:scale>
        <p:origin x="130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42" y="7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2990-4FA6-49FC-9469-D9B71AF2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13044-88A7-4CBD-90F1-B1FFCFEFB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D364-43DF-4883-BF00-C342867B7579}" type="datetimeFigureOut">
              <a:rPr lang="en-US" smtClean="0"/>
              <a:t>07/04/18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0476F-0EC2-4295-ACD4-B0A465008A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0B52F-2E5D-43AE-8E06-F23F03662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F34B-E7EF-4528-856C-A0ED0E70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89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A16479-D6EE-4778-A9CE-E9FAE5F2B6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eee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3305DED-22A9-42BD-AF56-C5C9D5DF46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AC87B5DB-B22D-41FF-844F-5F59F5959A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AE601D2F-3F4D-4091-9632-9FDA236316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E879464A-E396-4D24-BCF3-98987FE197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425826B6-5D73-4CA2-9935-54EB9F7B8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9BC961-223F-4EA6-B6BD-116307F535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2C8D756-3892-4078-9227-28F2146E2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ACA4329-8B40-4137-9E52-9ACAE75F9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32DECC-F795-469D-B0F6-686261DA2BB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12D5FF-FF8E-4C6A-B47B-92CC1D9D2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8D22F7E-4D5E-44FD-B957-1F1B8582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193D1-6B94-481A-B23C-365733F469B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  <p:extLst>
      <p:ext uri="{BB962C8B-B14F-4D97-AF65-F5344CB8AC3E}">
        <p14:creationId xmlns:p14="http://schemas.microsoft.com/office/powerpoint/2010/main" val="31703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12D5FF-FF8E-4C6A-B47B-92CC1D9D2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8D22F7E-4D5E-44FD-B957-1F1B8582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230AA2-A352-4A01-BA81-64AD414EA55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  <p:extLst>
      <p:ext uri="{BB962C8B-B14F-4D97-AF65-F5344CB8AC3E}">
        <p14:creationId xmlns:p14="http://schemas.microsoft.com/office/powerpoint/2010/main" val="141541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2593600-371D-41A8-AFF7-0E4C99EBB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B297373-9B1E-40D8-A635-EDF08317A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327F47-A36C-4FDB-A45B-E48B7F28532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0E6971A-AB4E-4BEA-86A8-3E36918B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0B2AEA-F118-4DE2-AC5B-D445654D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5DC97A-3B8A-442D-B821-90ECA6D34B0C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0655121-DDEE-4FA6-B811-43258DD59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CABCBC8-BC90-445E-835B-0C84D602A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081EA3-02F9-469E-8400-F329FB8E4E3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F9F19EF-6E81-47BE-8233-A93CD8A66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16C2728-5D8E-4306-B888-A3E531D38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E83769-470D-4D76-A51B-E27B4D90B3F4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F9F19EF-6E81-47BE-8233-A93CD8A66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16C2728-5D8E-4306-B888-A3E531D38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E83769-470D-4D76-A51B-E27B4D90B3F4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  <p:extLst>
      <p:ext uri="{BB962C8B-B14F-4D97-AF65-F5344CB8AC3E}">
        <p14:creationId xmlns:p14="http://schemas.microsoft.com/office/powerpoint/2010/main" val="296134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29EA3B-DFF1-477E-BBFE-656074376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920EA04-415B-4EED-91F7-4754B9E4B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E6BB8C-9364-4646-9818-235BB916D99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12D5FF-FF8E-4C6A-B47B-92CC1D9D2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8D22F7E-4D5E-44FD-B957-1F1B8582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F9B90-2E38-49C8-A3CA-6E8A97E10ED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12D5FF-FF8E-4C6A-B47B-92CC1D9D2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8D22F7E-4D5E-44FD-B957-1F1B8582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3E0484-9466-40B0-9FB1-6D7F6901DA0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eee</a:t>
            </a:r>
          </a:p>
        </p:txBody>
      </p:sp>
    </p:spTree>
    <p:extLst>
      <p:ext uri="{BB962C8B-B14F-4D97-AF65-F5344CB8AC3E}">
        <p14:creationId xmlns:p14="http://schemas.microsoft.com/office/powerpoint/2010/main" val="360468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C6A1-E18E-4050-9300-B8D08BE7FE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FFE-C266-4C9C-B369-DF529A8AB0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FFE-C266-4C9C-B369-DF529A8AB0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91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FFE-C266-4C9C-B369-DF529A8AB0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0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85B-8986-4B14-9904-BD2291AA91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2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467C-860C-4052-B875-A81853397C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7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C282-7048-4C49-AF3F-3F4B3A80B1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170-D741-499A-BFF7-6B58553923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13CF-1218-4A04-BCDE-F551CF969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82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ABCA-F60E-4CD0-B00E-C7713FE42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48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975E-7F3C-4E95-B1F5-500295E2E7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8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72B-B004-4F02-8636-3A3187B164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4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51FC-1DC0-45A7-9F99-29174AFAC3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8756FFE-C266-4C9C-B369-DF529A8AB0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8756FFE-C266-4C9C-B369-DF529A8AB0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96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GNYhIghlFk" TargetMode="External"/><Relationship Id="rId2" Type="http://schemas.openxmlformats.org/officeDocument/2006/relationships/hyperlink" Target="https://siluxas.wixsite.com/holof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E9E045-C167-4090-B27A-63465405AE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3751" y="1371600"/>
            <a:ext cx="7526338" cy="1905597"/>
          </a:xfrm>
        </p:spPr>
        <p:txBody>
          <a:bodyPr/>
          <a:lstStyle/>
          <a:p>
            <a:pPr algn="ctr"/>
            <a:r>
              <a:rPr lang="en-US" altLang="en-US" dirty="0"/>
              <a:t>HoloLens Face Emotion Detection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68485DA-9F82-4A0A-AB39-8CBB3E568D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en-US" sz="2400" b="1" u="sng" dirty="0"/>
              <a:t>By</a:t>
            </a:r>
            <a:r>
              <a:rPr lang="en-US" altLang="en-US" sz="2400" b="1" dirty="0"/>
              <a:t>:</a:t>
            </a:r>
            <a:r>
              <a:rPr lang="en-US" altLang="en-US" sz="2400" dirty="0"/>
              <a:t> Ilya Smirnov, Dani Ansheles, Denis </a:t>
            </a:r>
            <a:r>
              <a:rPr lang="en-US" altLang="en-US" sz="2400" dirty="0" err="1"/>
              <a:t>Turov</a:t>
            </a:r>
            <a:endParaRPr lang="en-US" altLang="en-US" sz="2400" dirty="0"/>
          </a:p>
          <a:p>
            <a:r>
              <a:rPr lang="en-US" altLang="en-US" sz="2400" b="1" u="sng" dirty="0"/>
              <a:t>Supervisor</a:t>
            </a:r>
            <a:r>
              <a:rPr lang="en-US" altLang="en-US" sz="2400" b="1" dirty="0"/>
              <a:t>:</a:t>
            </a:r>
            <a:r>
              <a:rPr lang="en-US" altLang="en-US" sz="2400" dirty="0"/>
              <a:t> </a:t>
            </a:r>
            <a:r>
              <a:rPr lang="en-US" sz="2400" dirty="0" err="1"/>
              <a:t>Yaron</a:t>
            </a:r>
            <a:r>
              <a:rPr lang="en-US" sz="2400" dirty="0"/>
              <a:t> Honen and Boaz </a:t>
            </a:r>
            <a:r>
              <a:rPr lang="en-US" sz="2400" dirty="0" err="1"/>
              <a:t>Sternfeld</a:t>
            </a:r>
            <a:endParaRPr lang="en-US" altLang="en-US" sz="2400" dirty="0"/>
          </a:p>
        </p:txBody>
      </p:sp>
      <p:pic>
        <p:nvPicPr>
          <p:cNvPr id="6148" name="Picture 4" descr="GIP">
            <a:extLst>
              <a:ext uri="{FF2B5EF4-FFF2-40B4-BE49-F238E27FC236}">
                <a16:creationId xmlns:a16="http://schemas.microsoft.com/office/drawing/2014/main" id="{41411DB5-7763-481D-829A-368134EC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49" y="314325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05105-FFEC-473E-BE3B-3D6897441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8" y="333375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7E2799-7B01-4B5D-B9E2-65324EC32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Results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D74284-845C-4843-9D6B-0F91BA26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077" y="2209800"/>
            <a:ext cx="7524003" cy="36365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8916" name="Picture 4" descr="GIP">
            <a:extLst>
              <a:ext uri="{FF2B5EF4-FFF2-40B4-BE49-F238E27FC236}">
                <a16:creationId xmlns:a16="http://schemas.microsoft.com/office/drawing/2014/main" id="{87B42F08-BA4E-4726-BE59-602388C6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6984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A9542-2762-432C-BE66-D31B8E0A49A4}"/>
              </a:ext>
            </a:extLst>
          </p:cNvPr>
          <p:cNvSpPr txBox="1"/>
          <p:nvPr/>
        </p:nvSpPr>
        <p:spPr>
          <a:xfrm>
            <a:off x="914400" y="22918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Debug Mode from 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CAA57-89B2-4B16-B6FA-2C3B9ACB3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4" y="2666247"/>
            <a:ext cx="8032176" cy="3886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FE9E7-D284-471C-8B32-04C4D1DDF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490"/>
            <a:ext cx="93642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5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7E2799-7B01-4B5D-B9E2-65324EC32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Results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D74284-845C-4843-9D6B-0F91BA26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077" y="2209800"/>
            <a:ext cx="7524003" cy="36365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8916" name="Picture 4" descr="GIP">
            <a:extLst>
              <a:ext uri="{FF2B5EF4-FFF2-40B4-BE49-F238E27FC236}">
                <a16:creationId xmlns:a16="http://schemas.microsoft.com/office/drawing/2014/main" id="{87B42F08-BA4E-4726-BE59-602388C6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4440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A9542-2762-432C-BE66-D31B8E0A49A4}"/>
              </a:ext>
            </a:extLst>
          </p:cNvPr>
          <p:cNvSpPr txBox="1"/>
          <p:nvPr/>
        </p:nvSpPr>
        <p:spPr>
          <a:xfrm>
            <a:off x="914400" y="22918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C3F21-79A5-43FA-8A86-ED759510D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010"/>
            <a:ext cx="936426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FCE-34E9-4A28-A716-FFB3E0A7A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7" y="2620828"/>
            <a:ext cx="7140072" cy="40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C4A2-9EB8-4E53-BCFE-9493E450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DB10-200F-4D5D-B3DB-1FF12C29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Project Web Site</a:t>
            </a:r>
            <a:endParaRPr lang="en-US" dirty="0"/>
          </a:p>
          <a:p>
            <a:r>
              <a:rPr lang="en-US" dirty="0">
                <a:hlinkClick r:id="rId3"/>
              </a:rPr>
              <a:t>Project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6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9DD8BAF-27B4-4FBE-BC87-A8497208F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Project Description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CC3AE7B-3A78-448A-915B-2C84B0B220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997" y="2222287"/>
            <a:ext cx="3762003" cy="41543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project will represent face emotion detection algorithm, that runs on Microsoft HoloLens device.</a:t>
            </a:r>
          </a:p>
          <a:p>
            <a:r>
              <a:rPr lang="en-US" dirty="0"/>
              <a:t>The purpose of the project is providing to User real-time  detected emotion as attached smiley near visible faces</a:t>
            </a:r>
          </a:p>
          <a:p>
            <a:r>
              <a:rPr lang="en-US" dirty="0"/>
              <a:t>The project could be used to help people, with inability to identify and describe emotions by themselves (Alexithymia). As a result, people suffering from this disorder will be able to understand other people emotions by attached smiley.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72708" name="Picture 4" descr="GIP">
            <a:extLst>
              <a:ext uri="{FF2B5EF4-FFF2-40B4-BE49-F238E27FC236}">
                <a16:creationId xmlns:a16="http://schemas.microsoft.com/office/drawing/2014/main" id="{F7D04C51-868A-407E-8FF8-6942536D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598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F2BE8-EE89-49CE-ACD3-1649CD0B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052364"/>
            <a:ext cx="2900857" cy="232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E06FD0-7D00-4777-9975-2C0B765A2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5062032" cy="3148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DEE69-B10F-437A-8A69-0741DDD7F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724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C42CFB-6810-48B0-8944-933BBAD0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13978"/>
            <a:ext cx="7524003" cy="970450"/>
          </a:xfrm>
        </p:spPr>
        <p:txBody>
          <a:bodyPr/>
          <a:lstStyle/>
          <a:p>
            <a:r>
              <a:rPr lang="en-US" altLang="en-US" dirty="0"/>
              <a:t>Technologies and Services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5871BCB-7C93-4135-BC02-131C7CB51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587" y="1559079"/>
            <a:ext cx="7524003" cy="363651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HoloLens </a:t>
            </a:r>
            <a:r>
              <a:rPr lang="en-US" dirty="0"/>
              <a:t>Windows Holographic</a:t>
            </a:r>
            <a:endParaRPr lang="en-US" altLang="en-US" dirty="0"/>
          </a:p>
          <a:p>
            <a:r>
              <a:rPr lang="en-US" altLang="en-US" dirty="0"/>
              <a:t>Unity 2017, C# scripts</a:t>
            </a:r>
          </a:p>
          <a:p>
            <a:r>
              <a:rPr lang="en-US" altLang="en-US" dirty="0"/>
              <a:t>Visual Studio 2017</a:t>
            </a:r>
          </a:p>
          <a:p>
            <a:r>
              <a:rPr lang="en-US" altLang="en-US" dirty="0"/>
              <a:t>OpenCV 2.2.8 for Unity</a:t>
            </a:r>
          </a:p>
          <a:p>
            <a:r>
              <a:rPr lang="en-US" dirty="0"/>
              <a:t>Azure Emotion Recognition Service</a:t>
            </a:r>
            <a:endParaRPr lang="en-US" altLang="en-US" dirty="0"/>
          </a:p>
        </p:txBody>
      </p:sp>
      <p:pic>
        <p:nvPicPr>
          <p:cNvPr id="35844" name="Picture 4" descr="GIP">
            <a:extLst>
              <a:ext uri="{FF2B5EF4-FFF2-40B4-BE49-F238E27FC236}">
                <a16:creationId xmlns:a16="http://schemas.microsoft.com/office/drawing/2014/main" id="{BCB4D0FA-F333-4523-ACA9-AA677E92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1" y="109302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B553C-C34D-431F-B96D-3A3DA5D39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073">
            <a:off x="4754280" y="2149895"/>
            <a:ext cx="3534697" cy="1341337"/>
          </a:xfrm>
          <a:prstGeom prst="rect">
            <a:avLst/>
          </a:prstGeom>
        </p:spPr>
      </p:pic>
      <p:pic>
        <p:nvPicPr>
          <p:cNvPr id="35852" name="Picture 12" descr="http://cdn.redmondpie.com/wp-content/uploads/2013/06/visual-studio.png">
            <a:extLst>
              <a:ext uri="{FF2B5EF4-FFF2-40B4-BE49-F238E27FC236}">
                <a16:creationId xmlns:a16="http://schemas.microsoft.com/office/drawing/2014/main" id="{48B167B1-64E3-401D-9267-B1799EE7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824">
            <a:off x="4382311" y="4782558"/>
            <a:ext cx="4779726" cy="23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3535EA-26E6-442F-8519-13845AEB1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68" y="3781863"/>
            <a:ext cx="1289747" cy="1588539"/>
          </a:xfrm>
          <a:prstGeom prst="rect">
            <a:avLst/>
          </a:prstGeom>
        </p:spPr>
      </p:pic>
      <p:pic>
        <p:nvPicPr>
          <p:cNvPr id="35856" name="Picture 16" descr="ÐÐ°ÑÑÐ¸Ð½ÐºÐ¸ Ð¿Ð¾ Ð·Ð°Ð¿ÑÐ¾ÑÑ Azure">
            <a:extLst>
              <a:ext uri="{FF2B5EF4-FFF2-40B4-BE49-F238E27FC236}">
                <a16:creationId xmlns:a16="http://schemas.microsoft.com/office/drawing/2014/main" id="{FA9D989A-963F-4C66-87AB-BAC86458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324">
            <a:off x="1638412" y="5049071"/>
            <a:ext cx="2115588" cy="12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17F44-2AF1-46C3-A46B-26FDFCAFA3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" y="86864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B80C2D6-174C-400A-94EC-5A28C8E88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Goals and Objectives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7D48206-FB3F-41E5-9890-CD14A6BCA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Real-Time video stream processing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Azure Web API synchronization</a:t>
            </a:r>
          </a:p>
          <a:p>
            <a:r>
              <a:rPr lang="en-US" altLang="en-US" dirty="0"/>
              <a:t>Establish the emotion near real multiply faces</a:t>
            </a:r>
          </a:p>
          <a:p>
            <a:r>
              <a:rPr lang="en-US" altLang="en-US" dirty="0"/>
              <a:t>Diagnostic mode for future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Voice commands for debug/release modes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Additional</a:t>
            </a:r>
            <a:r>
              <a:rPr lang="ru-RU" altLang="en-US" dirty="0"/>
              <a:t> </a:t>
            </a:r>
            <a:r>
              <a:rPr lang="en-US" altLang="en-US" dirty="0"/>
              <a:t>parts of the face as eyes, nose, mouth detection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Providing</a:t>
            </a:r>
            <a:r>
              <a:rPr lang="ru-RU" altLang="en-US" dirty="0"/>
              <a:t> </a:t>
            </a:r>
            <a:r>
              <a:rPr lang="en-US" altLang="en-US" dirty="0"/>
              <a:t>informative debug data</a:t>
            </a:r>
          </a:p>
          <a:p>
            <a:endParaRPr lang="en-US" altLang="en-US" dirty="0"/>
          </a:p>
        </p:txBody>
      </p:sp>
      <p:pic>
        <p:nvPicPr>
          <p:cNvPr id="36868" name="Picture 4" descr="GIP">
            <a:extLst>
              <a:ext uri="{FF2B5EF4-FFF2-40B4-BE49-F238E27FC236}">
                <a16:creationId xmlns:a16="http://schemas.microsoft.com/office/drawing/2014/main" id="{D6B3B410-8F20-4894-B5B6-E28C50CC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1198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C96E3-43C0-4760-B578-9C3A2E963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213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619678B-5200-40C2-9090-B85BFEB2E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Main Flow Diagram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9686EBB-F2C6-46B3-BC87-A51CFF87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22500"/>
            <a:ext cx="7800600" cy="420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GIP">
            <a:extLst>
              <a:ext uri="{FF2B5EF4-FFF2-40B4-BE49-F238E27FC236}">
                <a16:creationId xmlns:a16="http://schemas.microsoft.com/office/drawing/2014/main" id="{2A3325B0-B46C-48D9-8746-E0361241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2546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15854-8677-4688-9435-056277043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295400" cy="1293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1E47C-C12A-40D5-AC76-A8509C50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" y="94213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619678B-5200-40C2-9090-B85BFEB2E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Azure json Response</a:t>
            </a:r>
          </a:p>
        </p:txBody>
      </p:sp>
      <p:pic>
        <p:nvPicPr>
          <p:cNvPr id="37892" name="Picture 4" descr="GIP">
            <a:extLst>
              <a:ext uri="{FF2B5EF4-FFF2-40B4-BE49-F238E27FC236}">
                <a16:creationId xmlns:a16="http://schemas.microsoft.com/office/drawing/2014/main" id="{2A3325B0-B46C-48D9-8746-E0361241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2546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1E47C-C12A-40D5-AC76-A8509C502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" y="94213"/>
            <a:ext cx="936426" cy="838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B7DA6-1E25-4381-AE91-B1AA9CD7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"[{\"</a:t>
            </a:r>
            <a:r>
              <a:rPr lang="en-US" dirty="0" err="1"/>
              <a:t>faceRectangle</a:t>
            </a:r>
            <a:r>
              <a:rPr lang="en-US" dirty="0"/>
              <a:t>\":</a:t>
            </a:r>
          </a:p>
          <a:p>
            <a:pPr marL="0" indent="0">
              <a:buNone/>
            </a:pPr>
            <a:r>
              <a:rPr lang="en-US" dirty="0"/>
              <a:t>	{\"top\":257,\"left\":261,\"width\":154,\"height\":154},</a:t>
            </a:r>
          </a:p>
          <a:p>
            <a:pPr marL="0" indent="0">
              <a:buNone/>
            </a:pPr>
            <a:r>
              <a:rPr lang="en-US" dirty="0"/>
              <a:t>\"</a:t>
            </a:r>
            <a:r>
              <a:rPr lang="en-US" dirty="0" err="1"/>
              <a:t>faceAttributes</a:t>
            </a:r>
            <a:r>
              <a:rPr lang="en-US" dirty="0"/>
              <a:t>\":</a:t>
            </a:r>
          </a:p>
          <a:p>
            <a:pPr marL="0" indent="0">
              <a:buNone/>
            </a:pPr>
            <a:r>
              <a:rPr lang="en-US" dirty="0"/>
              <a:t>	{\"emotion\":</a:t>
            </a:r>
          </a:p>
          <a:p>
            <a:pPr marL="0" indent="0">
              <a:buNone/>
            </a:pPr>
            <a:r>
              <a:rPr lang="en-US" dirty="0"/>
              <a:t>		{\"anger\":0.0,</a:t>
            </a:r>
          </a:p>
          <a:p>
            <a:pPr marL="0" indent="0">
              <a:buNone/>
            </a:pPr>
            <a:r>
              <a:rPr lang="en-US" dirty="0"/>
              <a:t>		\"contempt\":0.0,</a:t>
            </a:r>
          </a:p>
          <a:p>
            <a:pPr marL="0" indent="0">
              <a:buNone/>
            </a:pPr>
            <a:r>
              <a:rPr lang="en-US" dirty="0"/>
              <a:t>		\"disgust\":0.0,</a:t>
            </a:r>
          </a:p>
          <a:p>
            <a:pPr marL="0" indent="0">
              <a:buNone/>
            </a:pPr>
            <a:r>
              <a:rPr lang="en-US" dirty="0"/>
              <a:t>		\"fear\":0.0,</a:t>
            </a:r>
          </a:p>
          <a:p>
            <a:pPr marL="0" indent="0">
              <a:buNone/>
            </a:pPr>
            <a:r>
              <a:rPr lang="en-US" dirty="0"/>
              <a:t>		\"happiness\":0.0,</a:t>
            </a:r>
          </a:p>
          <a:p>
            <a:pPr marL="0" indent="0">
              <a:buNone/>
            </a:pPr>
            <a:r>
              <a:rPr lang="en-US" dirty="0"/>
              <a:t>		\"neutral\":0.889,</a:t>
            </a:r>
          </a:p>
          <a:p>
            <a:pPr marL="0" indent="0">
              <a:buNone/>
            </a:pPr>
            <a:r>
              <a:rPr lang="en-US" dirty="0"/>
              <a:t>		\"sadness\":0.0,</a:t>
            </a:r>
          </a:p>
          <a:p>
            <a:pPr marL="0" indent="0">
              <a:buNone/>
            </a:pPr>
            <a:r>
              <a:rPr lang="en-US" dirty="0"/>
              <a:t>		\"surprise\":0.111}}}]"</a:t>
            </a:r>
          </a:p>
        </p:txBody>
      </p:sp>
    </p:spTree>
    <p:extLst>
      <p:ext uri="{BB962C8B-B14F-4D97-AF65-F5344CB8AC3E}">
        <p14:creationId xmlns:p14="http://schemas.microsoft.com/office/powerpoint/2010/main" val="287919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C92059A-90C9-4673-834B-A75E4BEB9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Encountered Problems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E2838BF-B2BC-4634-B3AD-26B8E0EE8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/>
              <a:t>Different unstable libraries for </a:t>
            </a:r>
            <a:r>
              <a:rPr lang="en-US" altLang="en-US" dirty="0" err="1"/>
              <a:t>FaceTracking</a:t>
            </a:r>
            <a:r>
              <a:rPr lang="en-US" altLang="en-US" dirty="0"/>
              <a:t> and OpenCV migration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 OpenCV for Unity</a:t>
            </a:r>
          </a:p>
          <a:p>
            <a:pPr lvl="1"/>
            <a:r>
              <a:rPr lang="en-US" altLang="en-US" dirty="0"/>
              <a:t>Azure Web API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Web API changes - Update usage according to new API description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API Usage once per 3 seconds</a:t>
            </a:r>
          </a:p>
          <a:p>
            <a:pPr lvl="1"/>
            <a:r>
              <a:rPr lang="en-US" altLang="en-US" dirty="0"/>
              <a:t>Design according to User Friendly usage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Voice commands</a:t>
            </a:r>
          </a:p>
        </p:txBody>
      </p:sp>
      <p:pic>
        <p:nvPicPr>
          <p:cNvPr id="74756" name="Picture 4" descr="GIP">
            <a:extLst>
              <a:ext uri="{FF2B5EF4-FFF2-40B4-BE49-F238E27FC236}">
                <a16:creationId xmlns:a16="http://schemas.microsoft.com/office/drawing/2014/main" id="{45A2FD07-9F23-4E02-8AA6-BCEAD2F1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4178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46E43-56BB-49E4-99F8-CAA8A0958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773"/>
            <a:ext cx="936426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7E2799-7B01-4B5D-B9E2-65324EC32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Results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D74284-845C-4843-9D6B-0F91BA26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077" y="2209800"/>
            <a:ext cx="7524003" cy="36365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8916" name="Picture 4" descr="GIP">
            <a:extLst>
              <a:ext uri="{FF2B5EF4-FFF2-40B4-BE49-F238E27FC236}">
                <a16:creationId xmlns:a16="http://schemas.microsoft.com/office/drawing/2014/main" id="{87B42F08-BA4E-4726-BE59-602388C6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6024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A9542-2762-432C-BE66-D31B8E0A49A4}"/>
              </a:ext>
            </a:extLst>
          </p:cNvPr>
          <p:cNvSpPr txBox="1"/>
          <p:nvPr/>
        </p:nvSpPr>
        <p:spPr>
          <a:xfrm>
            <a:off x="914400" y="22918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Normal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94253-F592-43DE-8B7B-991D203A4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213"/>
            <a:ext cx="936426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8C5B0-0316-420E-860F-158053D8A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2"/>
            <a:ext cx="6400800" cy="37106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7E2799-7B01-4B5D-B9E2-65324EC32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Results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D74284-845C-4843-9D6B-0F91BA26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077" y="2209800"/>
            <a:ext cx="7524003" cy="36365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8916" name="Picture 4" descr="GIP">
            <a:extLst>
              <a:ext uri="{FF2B5EF4-FFF2-40B4-BE49-F238E27FC236}">
                <a16:creationId xmlns:a16="http://schemas.microsoft.com/office/drawing/2014/main" id="{87B42F08-BA4E-4726-BE59-602388C6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4440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A9542-2762-432C-BE66-D31B8E0A49A4}"/>
              </a:ext>
            </a:extLst>
          </p:cNvPr>
          <p:cNvSpPr txBox="1"/>
          <p:nvPr/>
        </p:nvSpPr>
        <p:spPr>
          <a:xfrm>
            <a:off x="914400" y="22918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Debug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4F6B-0CAD-4859-9A6B-D38525ACA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213"/>
            <a:ext cx="936426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A9198-18FD-4644-8858-6191DF5D8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5335"/>
            <a:ext cx="6675120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7323"/>
      </p:ext>
    </p:extLst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3900</TotalTime>
  <Words>243</Words>
  <Application>Microsoft Office PowerPoint</Application>
  <PresentationFormat>On-screen Show (4:3)</PresentationFormat>
  <Paragraphs>70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2</vt:lpstr>
      <vt:lpstr>Quotable</vt:lpstr>
      <vt:lpstr>HoloLens Face Emotion Detection</vt:lpstr>
      <vt:lpstr> Project Description</vt:lpstr>
      <vt:lpstr>Technologies and Services</vt:lpstr>
      <vt:lpstr> Goals and Objectives </vt:lpstr>
      <vt:lpstr> Main Flow Diagram </vt:lpstr>
      <vt:lpstr> Azure json Response</vt:lpstr>
      <vt:lpstr>  Encountered Problems</vt:lpstr>
      <vt:lpstr> Results </vt:lpstr>
      <vt:lpstr> Results </vt:lpstr>
      <vt:lpstr> Results </vt:lpstr>
      <vt:lpstr> Results 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Ilya Smirnov</cp:lastModifiedBy>
  <cp:revision>81</cp:revision>
  <cp:lastPrinted>1601-01-01T00:00:00Z</cp:lastPrinted>
  <dcterms:created xsi:type="dcterms:W3CDTF">1601-01-01T00:00:00Z</dcterms:created>
  <dcterms:modified xsi:type="dcterms:W3CDTF">2018-07-04T08:20:05Z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